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132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slideLayout" Target="../slideLayouts/slideLayout1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982.xml"/><Relationship Id="rId117" Type="http://schemas.openxmlformats.org/officeDocument/2006/relationships/tags" Target="../tags/tag2073.xml"/><Relationship Id="rId21" Type="http://schemas.openxmlformats.org/officeDocument/2006/relationships/tags" Target="../tags/tag1977.xml"/><Relationship Id="rId42" Type="http://schemas.openxmlformats.org/officeDocument/2006/relationships/tags" Target="../tags/tag1998.xml"/><Relationship Id="rId47" Type="http://schemas.openxmlformats.org/officeDocument/2006/relationships/tags" Target="../tags/tag2003.xml"/><Relationship Id="rId63" Type="http://schemas.openxmlformats.org/officeDocument/2006/relationships/tags" Target="../tags/tag2019.xml"/><Relationship Id="rId68" Type="http://schemas.openxmlformats.org/officeDocument/2006/relationships/tags" Target="../tags/tag2024.xml"/><Relationship Id="rId84" Type="http://schemas.openxmlformats.org/officeDocument/2006/relationships/tags" Target="../tags/tag2040.xml"/><Relationship Id="rId89" Type="http://schemas.openxmlformats.org/officeDocument/2006/relationships/tags" Target="../tags/tag2045.xml"/><Relationship Id="rId112" Type="http://schemas.openxmlformats.org/officeDocument/2006/relationships/tags" Target="../tags/tag2068.xml"/><Relationship Id="rId133" Type="http://schemas.openxmlformats.org/officeDocument/2006/relationships/tags" Target="../tags/tag2089.xml"/><Relationship Id="rId138" Type="http://schemas.openxmlformats.org/officeDocument/2006/relationships/tags" Target="../tags/tag2094.xml"/><Relationship Id="rId154" Type="http://schemas.openxmlformats.org/officeDocument/2006/relationships/tags" Target="../tags/tag2110.xml"/><Relationship Id="rId159" Type="http://schemas.openxmlformats.org/officeDocument/2006/relationships/tags" Target="../tags/tag2115.xml"/><Relationship Id="rId170" Type="http://schemas.openxmlformats.org/officeDocument/2006/relationships/slideLayout" Target="../slideLayouts/slideLayout1.xml"/><Relationship Id="rId16" Type="http://schemas.openxmlformats.org/officeDocument/2006/relationships/tags" Target="../tags/tag1972.xml"/><Relationship Id="rId107" Type="http://schemas.openxmlformats.org/officeDocument/2006/relationships/tags" Target="../tags/tag2063.xml"/><Relationship Id="rId11" Type="http://schemas.openxmlformats.org/officeDocument/2006/relationships/tags" Target="../tags/tag1967.xml"/><Relationship Id="rId32" Type="http://schemas.openxmlformats.org/officeDocument/2006/relationships/tags" Target="../tags/tag1988.xml"/><Relationship Id="rId37" Type="http://schemas.openxmlformats.org/officeDocument/2006/relationships/tags" Target="../tags/tag1993.xml"/><Relationship Id="rId53" Type="http://schemas.openxmlformats.org/officeDocument/2006/relationships/tags" Target="../tags/tag2009.xml"/><Relationship Id="rId58" Type="http://schemas.openxmlformats.org/officeDocument/2006/relationships/tags" Target="../tags/tag2014.xml"/><Relationship Id="rId74" Type="http://schemas.openxmlformats.org/officeDocument/2006/relationships/tags" Target="../tags/tag2030.xml"/><Relationship Id="rId79" Type="http://schemas.openxmlformats.org/officeDocument/2006/relationships/tags" Target="../tags/tag2035.xml"/><Relationship Id="rId102" Type="http://schemas.openxmlformats.org/officeDocument/2006/relationships/tags" Target="../tags/tag2058.xml"/><Relationship Id="rId123" Type="http://schemas.openxmlformats.org/officeDocument/2006/relationships/tags" Target="../tags/tag2079.xml"/><Relationship Id="rId128" Type="http://schemas.openxmlformats.org/officeDocument/2006/relationships/tags" Target="../tags/tag2084.xml"/><Relationship Id="rId144" Type="http://schemas.openxmlformats.org/officeDocument/2006/relationships/tags" Target="../tags/tag2100.xml"/><Relationship Id="rId149" Type="http://schemas.openxmlformats.org/officeDocument/2006/relationships/tags" Target="../tags/tag2105.xml"/><Relationship Id="rId5" Type="http://schemas.openxmlformats.org/officeDocument/2006/relationships/tags" Target="../tags/tag1961.xml"/><Relationship Id="rId90" Type="http://schemas.openxmlformats.org/officeDocument/2006/relationships/tags" Target="../tags/tag2046.xml"/><Relationship Id="rId95" Type="http://schemas.openxmlformats.org/officeDocument/2006/relationships/tags" Target="../tags/tag2051.xml"/><Relationship Id="rId160" Type="http://schemas.openxmlformats.org/officeDocument/2006/relationships/tags" Target="../tags/tag2116.xml"/><Relationship Id="rId165" Type="http://schemas.openxmlformats.org/officeDocument/2006/relationships/tags" Target="../tags/tag2121.xml"/><Relationship Id="rId22" Type="http://schemas.openxmlformats.org/officeDocument/2006/relationships/tags" Target="../tags/tag1978.xml"/><Relationship Id="rId27" Type="http://schemas.openxmlformats.org/officeDocument/2006/relationships/tags" Target="../tags/tag1983.xml"/><Relationship Id="rId43" Type="http://schemas.openxmlformats.org/officeDocument/2006/relationships/tags" Target="../tags/tag1999.xml"/><Relationship Id="rId48" Type="http://schemas.openxmlformats.org/officeDocument/2006/relationships/tags" Target="../tags/tag2004.xml"/><Relationship Id="rId64" Type="http://schemas.openxmlformats.org/officeDocument/2006/relationships/tags" Target="../tags/tag2020.xml"/><Relationship Id="rId69" Type="http://schemas.openxmlformats.org/officeDocument/2006/relationships/tags" Target="../tags/tag2025.xml"/><Relationship Id="rId113" Type="http://schemas.openxmlformats.org/officeDocument/2006/relationships/tags" Target="../tags/tag2069.xml"/><Relationship Id="rId118" Type="http://schemas.openxmlformats.org/officeDocument/2006/relationships/tags" Target="../tags/tag2074.xml"/><Relationship Id="rId134" Type="http://schemas.openxmlformats.org/officeDocument/2006/relationships/tags" Target="../tags/tag2090.xml"/><Relationship Id="rId139" Type="http://schemas.openxmlformats.org/officeDocument/2006/relationships/tags" Target="../tags/tag2095.xml"/><Relationship Id="rId80" Type="http://schemas.openxmlformats.org/officeDocument/2006/relationships/tags" Target="../tags/tag2036.xml"/><Relationship Id="rId85" Type="http://schemas.openxmlformats.org/officeDocument/2006/relationships/tags" Target="../tags/tag2041.xml"/><Relationship Id="rId150" Type="http://schemas.openxmlformats.org/officeDocument/2006/relationships/tags" Target="../tags/tag2106.xml"/><Relationship Id="rId155" Type="http://schemas.openxmlformats.org/officeDocument/2006/relationships/tags" Target="../tags/tag2111.xml"/><Relationship Id="rId12" Type="http://schemas.openxmlformats.org/officeDocument/2006/relationships/tags" Target="../tags/tag1968.xml"/><Relationship Id="rId17" Type="http://schemas.openxmlformats.org/officeDocument/2006/relationships/tags" Target="../tags/tag1973.xml"/><Relationship Id="rId33" Type="http://schemas.openxmlformats.org/officeDocument/2006/relationships/tags" Target="../tags/tag1989.xml"/><Relationship Id="rId38" Type="http://schemas.openxmlformats.org/officeDocument/2006/relationships/tags" Target="../tags/tag1994.xml"/><Relationship Id="rId59" Type="http://schemas.openxmlformats.org/officeDocument/2006/relationships/tags" Target="../tags/tag2015.xml"/><Relationship Id="rId103" Type="http://schemas.openxmlformats.org/officeDocument/2006/relationships/tags" Target="../tags/tag2059.xml"/><Relationship Id="rId108" Type="http://schemas.openxmlformats.org/officeDocument/2006/relationships/tags" Target="../tags/tag2064.xml"/><Relationship Id="rId124" Type="http://schemas.openxmlformats.org/officeDocument/2006/relationships/tags" Target="../tags/tag2080.xml"/><Relationship Id="rId129" Type="http://schemas.openxmlformats.org/officeDocument/2006/relationships/tags" Target="../tags/tag2085.xml"/><Relationship Id="rId54" Type="http://schemas.openxmlformats.org/officeDocument/2006/relationships/tags" Target="../tags/tag2010.xml"/><Relationship Id="rId70" Type="http://schemas.openxmlformats.org/officeDocument/2006/relationships/tags" Target="../tags/tag2026.xml"/><Relationship Id="rId75" Type="http://schemas.openxmlformats.org/officeDocument/2006/relationships/tags" Target="../tags/tag2031.xml"/><Relationship Id="rId91" Type="http://schemas.openxmlformats.org/officeDocument/2006/relationships/tags" Target="../tags/tag2047.xml"/><Relationship Id="rId96" Type="http://schemas.openxmlformats.org/officeDocument/2006/relationships/tags" Target="../tags/tag2052.xml"/><Relationship Id="rId140" Type="http://schemas.openxmlformats.org/officeDocument/2006/relationships/tags" Target="../tags/tag2096.xml"/><Relationship Id="rId145" Type="http://schemas.openxmlformats.org/officeDocument/2006/relationships/tags" Target="../tags/tag2101.xml"/><Relationship Id="rId161" Type="http://schemas.openxmlformats.org/officeDocument/2006/relationships/tags" Target="../tags/tag2117.xml"/><Relationship Id="rId166" Type="http://schemas.openxmlformats.org/officeDocument/2006/relationships/tags" Target="../tags/tag2122.xml"/><Relationship Id="rId1" Type="http://schemas.openxmlformats.org/officeDocument/2006/relationships/tags" Target="../tags/tag1957.xml"/><Relationship Id="rId6" Type="http://schemas.openxmlformats.org/officeDocument/2006/relationships/tags" Target="../tags/tag1962.xml"/><Relationship Id="rId15" Type="http://schemas.openxmlformats.org/officeDocument/2006/relationships/tags" Target="../tags/tag1971.xml"/><Relationship Id="rId23" Type="http://schemas.openxmlformats.org/officeDocument/2006/relationships/tags" Target="../tags/tag1979.xml"/><Relationship Id="rId28" Type="http://schemas.openxmlformats.org/officeDocument/2006/relationships/tags" Target="../tags/tag1984.xml"/><Relationship Id="rId36" Type="http://schemas.openxmlformats.org/officeDocument/2006/relationships/tags" Target="../tags/tag1992.xml"/><Relationship Id="rId49" Type="http://schemas.openxmlformats.org/officeDocument/2006/relationships/tags" Target="../tags/tag2005.xml"/><Relationship Id="rId57" Type="http://schemas.openxmlformats.org/officeDocument/2006/relationships/tags" Target="../tags/tag2013.xml"/><Relationship Id="rId106" Type="http://schemas.openxmlformats.org/officeDocument/2006/relationships/tags" Target="../tags/tag2062.xml"/><Relationship Id="rId114" Type="http://schemas.openxmlformats.org/officeDocument/2006/relationships/tags" Target="../tags/tag2070.xml"/><Relationship Id="rId119" Type="http://schemas.openxmlformats.org/officeDocument/2006/relationships/tags" Target="../tags/tag2075.xml"/><Relationship Id="rId127" Type="http://schemas.openxmlformats.org/officeDocument/2006/relationships/tags" Target="../tags/tag2083.xml"/><Relationship Id="rId10" Type="http://schemas.openxmlformats.org/officeDocument/2006/relationships/tags" Target="../tags/tag1966.xml"/><Relationship Id="rId31" Type="http://schemas.openxmlformats.org/officeDocument/2006/relationships/tags" Target="../tags/tag1987.xml"/><Relationship Id="rId44" Type="http://schemas.openxmlformats.org/officeDocument/2006/relationships/tags" Target="../tags/tag2000.xml"/><Relationship Id="rId52" Type="http://schemas.openxmlformats.org/officeDocument/2006/relationships/tags" Target="../tags/tag2008.xml"/><Relationship Id="rId60" Type="http://schemas.openxmlformats.org/officeDocument/2006/relationships/tags" Target="../tags/tag2016.xml"/><Relationship Id="rId65" Type="http://schemas.openxmlformats.org/officeDocument/2006/relationships/tags" Target="../tags/tag2021.xml"/><Relationship Id="rId73" Type="http://schemas.openxmlformats.org/officeDocument/2006/relationships/tags" Target="../tags/tag2029.xml"/><Relationship Id="rId78" Type="http://schemas.openxmlformats.org/officeDocument/2006/relationships/tags" Target="../tags/tag2034.xml"/><Relationship Id="rId81" Type="http://schemas.openxmlformats.org/officeDocument/2006/relationships/tags" Target="../tags/tag2037.xml"/><Relationship Id="rId86" Type="http://schemas.openxmlformats.org/officeDocument/2006/relationships/tags" Target="../tags/tag2042.xml"/><Relationship Id="rId94" Type="http://schemas.openxmlformats.org/officeDocument/2006/relationships/tags" Target="../tags/tag2050.xml"/><Relationship Id="rId99" Type="http://schemas.openxmlformats.org/officeDocument/2006/relationships/tags" Target="../tags/tag2055.xml"/><Relationship Id="rId101" Type="http://schemas.openxmlformats.org/officeDocument/2006/relationships/tags" Target="../tags/tag2057.xml"/><Relationship Id="rId122" Type="http://schemas.openxmlformats.org/officeDocument/2006/relationships/tags" Target="../tags/tag2078.xml"/><Relationship Id="rId130" Type="http://schemas.openxmlformats.org/officeDocument/2006/relationships/tags" Target="../tags/tag2086.xml"/><Relationship Id="rId135" Type="http://schemas.openxmlformats.org/officeDocument/2006/relationships/tags" Target="../tags/tag2091.xml"/><Relationship Id="rId143" Type="http://schemas.openxmlformats.org/officeDocument/2006/relationships/tags" Target="../tags/tag2099.xml"/><Relationship Id="rId148" Type="http://schemas.openxmlformats.org/officeDocument/2006/relationships/tags" Target="../tags/tag2104.xml"/><Relationship Id="rId151" Type="http://schemas.openxmlformats.org/officeDocument/2006/relationships/tags" Target="../tags/tag2107.xml"/><Relationship Id="rId156" Type="http://schemas.openxmlformats.org/officeDocument/2006/relationships/tags" Target="../tags/tag2112.xml"/><Relationship Id="rId164" Type="http://schemas.openxmlformats.org/officeDocument/2006/relationships/tags" Target="../tags/tag2120.xml"/><Relationship Id="rId169" Type="http://schemas.openxmlformats.org/officeDocument/2006/relationships/tags" Target="../tags/tag2125.xml"/><Relationship Id="rId4" Type="http://schemas.openxmlformats.org/officeDocument/2006/relationships/tags" Target="../tags/tag1960.xml"/><Relationship Id="rId9" Type="http://schemas.openxmlformats.org/officeDocument/2006/relationships/tags" Target="../tags/tag1965.xml"/><Relationship Id="rId13" Type="http://schemas.openxmlformats.org/officeDocument/2006/relationships/tags" Target="../tags/tag1969.xml"/><Relationship Id="rId18" Type="http://schemas.openxmlformats.org/officeDocument/2006/relationships/tags" Target="../tags/tag1974.xml"/><Relationship Id="rId39" Type="http://schemas.openxmlformats.org/officeDocument/2006/relationships/tags" Target="../tags/tag1995.xml"/><Relationship Id="rId109" Type="http://schemas.openxmlformats.org/officeDocument/2006/relationships/tags" Target="../tags/tag2065.xml"/><Relationship Id="rId34" Type="http://schemas.openxmlformats.org/officeDocument/2006/relationships/tags" Target="../tags/tag1990.xml"/><Relationship Id="rId50" Type="http://schemas.openxmlformats.org/officeDocument/2006/relationships/tags" Target="../tags/tag2006.xml"/><Relationship Id="rId55" Type="http://schemas.openxmlformats.org/officeDocument/2006/relationships/tags" Target="../tags/tag2011.xml"/><Relationship Id="rId76" Type="http://schemas.openxmlformats.org/officeDocument/2006/relationships/tags" Target="../tags/tag2032.xml"/><Relationship Id="rId97" Type="http://schemas.openxmlformats.org/officeDocument/2006/relationships/tags" Target="../tags/tag2053.xml"/><Relationship Id="rId104" Type="http://schemas.openxmlformats.org/officeDocument/2006/relationships/tags" Target="../tags/tag2060.xml"/><Relationship Id="rId120" Type="http://schemas.openxmlformats.org/officeDocument/2006/relationships/tags" Target="../tags/tag2076.xml"/><Relationship Id="rId125" Type="http://schemas.openxmlformats.org/officeDocument/2006/relationships/tags" Target="../tags/tag2081.xml"/><Relationship Id="rId141" Type="http://schemas.openxmlformats.org/officeDocument/2006/relationships/tags" Target="../tags/tag2097.xml"/><Relationship Id="rId146" Type="http://schemas.openxmlformats.org/officeDocument/2006/relationships/tags" Target="../tags/tag2102.xml"/><Relationship Id="rId167" Type="http://schemas.openxmlformats.org/officeDocument/2006/relationships/tags" Target="../tags/tag2123.xml"/><Relationship Id="rId7" Type="http://schemas.openxmlformats.org/officeDocument/2006/relationships/tags" Target="../tags/tag1963.xml"/><Relationship Id="rId71" Type="http://schemas.openxmlformats.org/officeDocument/2006/relationships/tags" Target="../tags/tag2027.xml"/><Relationship Id="rId92" Type="http://schemas.openxmlformats.org/officeDocument/2006/relationships/tags" Target="../tags/tag2048.xml"/><Relationship Id="rId162" Type="http://schemas.openxmlformats.org/officeDocument/2006/relationships/tags" Target="../tags/tag2118.xml"/><Relationship Id="rId2" Type="http://schemas.openxmlformats.org/officeDocument/2006/relationships/tags" Target="../tags/tag1958.xml"/><Relationship Id="rId29" Type="http://schemas.openxmlformats.org/officeDocument/2006/relationships/tags" Target="../tags/tag1985.xml"/><Relationship Id="rId24" Type="http://schemas.openxmlformats.org/officeDocument/2006/relationships/tags" Target="../tags/tag1980.xml"/><Relationship Id="rId40" Type="http://schemas.openxmlformats.org/officeDocument/2006/relationships/tags" Target="../tags/tag1996.xml"/><Relationship Id="rId45" Type="http://schemas.openxmlformats.org/officeDocument/2006/relationships/tags" Target="../tags/tag2001.xml"/><Relationship Id="rId66" Type="http://schemas.openxmlformats.org/officeDocument/2006/relationships/tags" Target="../tags/tag2022.xml"/><Relationship Id="rId87" Type="http://schemas.openxmlformats.org/officeDocument/2006/relationships/tags" Target="../tags/tag2043.xml"/><Relationship Id="rId110" Type="http://schemas.openxmlformats.org/officeDocument/2006/relationships/tags" Target="../tags/tag2066.xml"/><Relationship Id="rId115" Type="http://schemas.openxmlformats.org/officeDocument/2006/relationships/tags" Target="../tags/tag2071.xml"/><Relationship Id="rId131" Type="http://schemas.openxmlformats.org/officeDocument/2006/relationships/tags" Target="../tags/tag2087.xml"/><Relationship Id="rId136" Type="http://schemas.openxmlformats.org/officeDocument/2006/relationships/tags" Target="../tags/tag2092.xml"/><Relationship Id="rId157" Type="http://schemas.openxmlformats.org/officeDocument/2006/relationships/tags" Target="../tags/tag2113.xml"/><Relationship Id="rId61" Type="http://schemas.openxmlformats.org/officeDocument/2006/relationships/tags" Target="../tags/tag2017.xml"/><Relationship Id="rId82" Type="http://schemas.openxmlformats.org/officeDocument/2006/relationships/tags" Target="../tags/tag2038.xml"/><Relationship Id="rId152" Type="http://schemas.openxmlformats.org/officeDocument/2006/relationships/tags" Target="../tags/tag2108.xml"/><Relationship Id="rId19" Type="http://schemas.openxmlformats.org/officeDocument/2006/relationships/tags" Target="../tags/tag1975.xml"/><Relationship Id="rId14" Type="http://schemas.openxmlformats.org/officeDocument/2006/relationships/tags" Target="../tags/tag1970.xml"/><Relationship Id="rId30" Type="http://schemas.openxmlformats.org/officeDocument/2006/relationships/tags" Target="../tags/tag1986.xml"/><Relationship Id="rId35" Type="http://schemas.openxmlformats.org/officeDocument/2006/relationships/tags" Target="../tags/tag1991.xml"/><Relationship Id="rId56" Type="http://schemas.openxmlformats.org/officeDocument/2006/relationships/tags" Target="../tags/tag2012.xml"/><Relationship Id="rId77" Type="http://schemas.openxmlformats.org/officeDocument/2006/relationships/tags" Target="../tags/tag2033.xml"/><Relationship Id="rId100" Type="http://schemas.openxmlformats.org/officeDocument/2006/relationships/tags" Target="../tags/tag2056.xml"/><Relationship Id="rId105" Type="http://schemas.openxmlformats.org/officeDocument/2006/relationships/tags" Target="../tags/tag2061.xml"/><Relationship Id="rId126" Type="http://schemas.openxmlformats.org/officeDocument/2006/relationships/tags" Target="../tags/tag2082.xml"/><Relationship Id="rId147" Type="http://schemas.openxmlformats.org/officeDocument/2006/relationships/tags" Target="../tags/tag2103.xml"/><Relationship Id="rId168" Type="http://schemas.openxmlformats.org/officeDocument/2006/relationships/tags" Target="../tags/tag2124.xml"/><Relationship Id="rId8" Type="http://schemas.openxmlformats.org/officeDocument/2006/relationships/tags" Target="../tags/tag1964.xml"/><Relationship Id="rId51" Type="http://schemas.openxmlformats.org/officeDocument/2006/relationships/tags" Target="../tags/tag2007.xml"/><Relationship Id="rId72" Type="http://schemas.openxmlformats.org/officeDocument/2006/relationships/tags" Target="../tags/tag2028.xml"/><Relationship Id="rId93" Type="http://schemas.openxmlformats.org/officeDocument/2006/relationships/tags" Target="../tags/tag2049.xml"/><Relationship Id="rId98" Type="http://schemas.openxmlformats.org/officeDocument/2006/relationships/tags" Target="../tags/tag2054.xml"/><Relationship Id="rId121" Type="http://schemas.openxmlformats.org/officeDocument/2006/relationships/tags" Target="../tags/tag2077.xml"/><Relationship Id="rId142" Type="http://schemas.openxmlformats.org/officeDocument/2006/relationships/tags" Target="../tags/tag2098.xml"/><Relationship Id="rId163" Type="http://schemas.openxmlformats.org/officeDocument/2006/relationships/tags" Target="../tags/tag2119.xml"/><Relationship Id="rId3" Type="http://schemas.openxmlformats.org/officeDocument/2006/relationships/tags" Target="../tags/tag1959.xml"/><Relationship Id="rId25" Type="http://schemas.openxmlformats.org/officeDocument/2006/relationships/tags" Target="../tags/tag1981.xml"/><Relationship Id="rId46" Type="http://schemas.openxmlformats.org/officeDocument/2006/relationships/tags" Target="../tags/tag2002.xml"/><Relationship Id="rId67" Type="http://schemas.openxmlformats.org/officeDocument/2006/relationships/tags" Target="../tags/tag2023.xml"/><Relationship Id="rId116" Type="http://schemas.openxmlformats.org/officeDocument/2006/relationships/tags" Target="../tags/tag2072.xml"/><Relationship Id="rId137" Type="http://schemas.openxmlformats.org/officeDocument/2006/relationships/tags" Target="../tags/tag2093.xml"/><Relationship Id="rId158" Type="http://schemas.openxmlformats.org/officeDocument/2006/relationships/tags" Target="../tags/tag2114.xml"/><Relationship Id="rId20" Type="http://schemas.openxmlformats.org/officeDocument/2006/relationships/tags" Target="../tags/tag1976.xml"/><Relationship Id="rId41" Type="http://schemas.openxmlformats.org/officeDocument/2006/relationships/tags" Target="../tags/tag1997.xml"/><Relationship Id="rId62" Type="http://schemas.openxmlformats.org/officeDocument/2006/relationships/tags" Target="../tags/tag2018.xml"/><Relationship Id="rId83" Type="http://schemas.openxmlformats.org/officeDocument/2006/relationships/tags" Target="../tags/tag2039.xml"/><Relationship Id="rId88" Type="http://schemas.openxmlformats.org/officeDocument/2006/relationships/tags" Target="../tags/tag2044.xml"/><Relationship Id="rId111" Type="http://schemas.openxmlformats.org/officeDocument/2006/relationships/tags" Target="../tags/tag2067.xml"/><Relationship Id="rId132" Type="http://schemas.openxmlformats.org/officeDocument/2006/relationships/tags" Target="../tags/tag2088.xml"/><Relationship Id="rId153" Type="http://schemas.openxmlformats.org/officeDocument/2006/relationships/tags" Target="../tags/tag210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151.xml"/><Relationship Id="rId117" Type="http://schemas.openxmlformats.org/officeDocument/2006/relationships/tags" Target="../tags/tag2242.xml"/><Relationship Id="rId21" Type="http://schemas.openxmlformats.org/officeDocument/2006/relationships/tags" Target="../tags/tag2146.xml"/><Relationship Id="rId42" Type="http://schemas.openxmlformats.org/officeDocument/2006/relationships/tags" Target="../tags/tag2167.xml"/><Relationship Id="rId47" Type="http://schemas.openxmlformats.org/officeDocument/2006/relationships/tags" Target="../tags/tag2172.xml"/><Relationship Id="rId63" Type="http://schemas.openxmlformats.org/officeDocument/2006/relationships/tags" Target="../tags/tag2188.xml"/><Relationship Id="rId68" Type="http://schemas.openxmlformats.org/officeDocument/2006/relationships/tags" Target="../tags/tag2193.xml"/><Relationship Id="rId84" Type="http://schemas.openxmlformats.org/officeDocument/2006/relationships/tags" Target="../tags/tag2209.xml"/><Relationship Id="rId89" Type="http://schemas.openxmlformats.org/officeDocument/2006/relationships/tags" Target="../tags/tag2214.xml"/><Relationship Id="rId112" Type="http://schemas.openxmlformats.org/officeDocument/2006/relationships/tags" Target="../tags/tag2237.xml"/><Relationship Id="rId16" Type="http://schemas.openxmlformats.org/officeDocument/2006/relationships/tags" Target="../tags/tag2141.xml"/><Relationship Id="rId107" Type="http://schemas.openxmlformats.org/officeDocument/2006/relationships/tags" Target="../tags/tag2232.xml"/><Relationship Id="rId11" Type="http://schemas.openxmlformats.org/officeDocument/2006/relationships/tags" Target="../tags/tag2136.xml"/><Relationship Id="rId32" Type="http://schemas.openxmlformats.org/officeDocument/2006/relationships/tags" Target="../tags/tag2157.xml"/><Relationship Id="rId37" Type="http://schemas.openxmlformats.org/officeDocument/2006/relationships/tags" Target="../tags/tag2162.xml"/><Relationship Id="rId53" Type="http://schemas.openxmlformats.org/officeDocument/2006/relationships/tags" Target="../tags/tag2178.xml"/><Relationship Id="rId58" Type="http://schemas.openxmlformats.org/officeDocument/2006/relationships/tags" Target="../tags/tag2183.xml"/><Relationship Id="rId74" Type="http://schemas.openxmlformats.org/officeDocument/2006/relationships/tags" Target="../tags/tag2199.xml"/><Relationship Id="rId79" Type="http://schemas.openxmlformats.org/officeDocument/2006/relationships/tags" Target="../tags/tag2204.xml"/><Relationship Id="rId102" Type="http://schemas.openxmlformats.org/officeDocument/2006/relationships/tags" Target="../tags/tag2227.xml"/><Relationship Id="rId123" Type="http://schemas.openxmlformats.org/officeDocument/2006/relationships/tags" Target="../tags/tag2248.xml"/><Relationship Id="rId5" Type="http://schemas.openxmlformats.org/officeDocument/2006/relationships/tags" Target="../tags/tag2130.xml"/><Relationship Id="rId61" Type="http://schemas.openxmlformats.org/officeDocument/2006/relationships/tags" Target="../tags/tag2186.xml"/><Relationship Id="rId82" Type="http://schemas.openxmlformats.org/officeDocument/2006/relationships/tags" Target="../tags/tag2207.xml"/><Relationship Id="rId90" Type="http://schemas.openxmlformats.org/officeDocument/2006/relationships/tags" Target="../tags/tag2215.xml"/><Relationship Id="rId95" Type="http://schemas.openxmlformats.org/officeDocument/2006/relationships/tags" Target="../tags/tag2220.xml"/><Relationship Id="rId19" Type="http://schemas.openxmlformats.org/officeDocument/2006/relationships/tags" Target="../tags/tag2144.xml"/><Relationship Id="rId14" Type="http://schemas.openxmlformats.org/officeDocument/2006/relationships/tags" Target="../tags/tag2139.xml"/><Relationship Id="rId22" Type="http://schemas.openxmlformats.org/officeDocument/2006/relationships/tags" Target="../tags/tag2147.xml"/><Relationship Id="rId27" Type="http://schemas.openxmlformats.org/officeDocument/2006/relationships/tags" Target="../tags/tag2152.xml"/><Relationship Id="rId30" Type="http://schemas.openxmlformats.org/officeDocument/2006/relationships/tags" Target="../tags/tag2155.xml"/><Relationship Id="rId35" Type="http://schemas.openxmlformats.org/officeDocument/2006/relationships/tags" Target="../tags/tag2160.xml"/><Relationship Id="rId43" Type="http://schemas.openxmlformats.org/officeDocument/2006/relationships/tags" Target="../tags/tag2168.xml"/><Relationship Id="rId48" Type="http://schemas.openxmlformats.org/officeDocument/2006/relationships/tags" Target="../tags/tag2173.xml"/><Relationship Id="rId56" Type="http://schemas.openxmlformats.org/officeDocument/2006/relationships/tags" Target="../tags/tag2181.xml"/><Relationship Id="rId64" Type="http://schemas.openxmlformats.org/officeDocument/2006/relationships/tags" Target="../tags/tag2189.xml"/><Relationship Id="rId69" Type="http://schemas.openxmlformats.org/officeDocument/2006/relationships/tags" Target="../tags/tag2194.xml"/><Relationship Id="rId77" Type="http://schemas.openxmlformats.org/officeDocument/2006/relationships/tags" Target="../tags/tag2202.xml"/><Relationship Id="rId100" Type="http://schemas.openxmlformats.org/officeDocument/2006/relationships/tags" Target="../tags/tag2225.xml"/><Relationship Id="rId105" Type="http://schemas.openxmlformats.org/officeDocument/2006/relationships/tags" Target="../tags/tag2230.xml"/><Relationship Id="rId113" Type="http://schemas.openxmlformats.org/officeDocument/2006/relationships/tags" Target="../tags/tag2238.xml"/><Relationship Id="rId118" Type="http://schemas.openxmlformats.org/officeDocument/2006/relationships/tags" Target="../tags/tag2243.xml"/><Relationship Id="rId8" Type="http://schemas.openxmlformats.org/officeDocument/2006/relationships/tags" Target="../tags/tag2133.xml"/><Relationship Id="rId51" Type="http://schemas.openxmlformats.org/officeDocument/2006/relationships/tags" Target="../tags/tag2176.xml"/><Relationship Id="rId72" Type="http://schemas.openxmlformats.org/officeDocument/2006/relationships/tags" Target="../tags/tag2197.xml"/><Relationship Id="rId80" Type="http://schemas.openxmlformats.org/officeDocument/2006/relationships/tags" Target="../tags/tag2205.xml"/><Relationship Id="rId85" Type="http://schemas.openxmlformats.org/officeDocument/2006/relationships/tags" Target="../tags/tag2210.xml"/><Relationship Id="rId93" Type="http://schemas.openxmlformats.org/officeDocument/2006/relationships/tags" Target="../tags/tag2218.xml"/><Relationship Id="rId98" Type="http://schemas.openxmlformats.org/officeDocument/2006/relationships/tags" Target="../tags/tag2223.xml"/><Relationship Id="rId121" Type="http://schemas.openxmlformats.org/officeDocument/2006/relationships/tags" Target="../tags/tag2246.xml"/><Relationship Id="rId3" Type="http://schemas.openxmlformats.org/officeDocument/2006/relationships/tags" Target="../tags/tag2128.xml"/><Relationship Id="rId12" Type="http://schemas.openxmlformats.org/officeDocument/2006/relationships/tags" Target="../tags/tag2137.xml"/><Relationship Id="rId17" Type="http://schemas.openxmlformats.org/officeDocument/2006/relationships/tags" Target="../tags/tag2142.xml"/><Relationship Id="rId25" Type="http://schemas.openxmlformats.org/officeDocument/2006/relationships/tags" Target="../tags/tag2150.xml"/><Relationship Id="rId33" Type="http://schemas.openxmlformats.org/officeDocument/2006/relationships/tags" Target="../tags/tag2158.xml"/><Relationship Id="rId38" Type="http://schemas.openxmlformats.org/officeDocument/2006/relationships/tags" Target="../tags/tag2163.xml"/><Relationship Id="rId46" Type="http://schemas.openxmlformats.org/officeDocument/2006/relationships/tags" Target="../tags/tag2171.xml"/><Relationship Id="rId59" Type="http://schemas.openxmlformats.org/officeDocument/2006/relationships/tags" Target="../tags/tag2184.xml"/><Relationship Id="rId67" Type="http://schemas.openxmlformats.org/officeDocument/2006/relationships/tags" Target="../tags/tag2192.xml"/><Relationship Id="rId103" Type="http://schemas.openxmlformats.org/officeDocument/2006/relationships/tags" Target="../tags/tag2228.xml"/><Relationship Id="rId108" Type="http://schemas.openxmlformats.org/officeDocument/2006/relationships/tags" Target="../tags/tag2233.xml"/><Relationship Id="rId116" Type="http://schemas.openxmlformats.org/officeDocument/2006/relationships/tags" Target="../tags/tag2241.xml"/><Relationship Id="rId124" Type="http://schemas.openxmlformats.org/officeDocument/2006/relationships/tags" Target="../tags/tag2249.xml"/><Relationship Id="rId20" Type="http://schemas.openxmlformats.org/officeDocument/2006/relationships/tags" Target="../tags/tag2145.xml"/><Relationship Id="rId41" Type="http://schemas.openxmlformats.org/officeDocument/2006/relationships/tags" Target="../tags/tag2166.xml"/><Relationship Id="rId54" Type="http://schemas.openxmlformats.org/officeDocument/2006/relationships/tags" Target="../tags/tag2179.xml"/><Relationship Id="rId62" Type="http://schemas.openxmlformats.org/officeDocument/2006/relationships/tags" Target="../tags/tag2187.xml"/><Relationship Id="rId70" Type="http://schemas.openxmlformats.org/officeDocument/2006/relationships/tags" Target="../tags/tag2195.xml"/><Relationship Id="rId75" Type="http://schemas.openxmlformats.org/officeDocument/2006/relationships/tags" Target="../tags/tag2200.xml"/><Relationship Id="rId83" Type="http://schemas.openxmlformats.org/officeDocument/2006/relationships/tags" Target="../tags/tag2208.xml"/><Relationship Id="rId88" Type="http://schemas.openxmlformats.org/officeDocument/2006/relationships/tags" Target="../tags/tag2213.xml"/><Relationship Id="rId91" Type="http://schemas.openxmlformats.org/officeDocument/2006/relationships/tags" Target="../tags/tag2216.xml"/><Relationship Id="rId96" Type="http://schemas.openxmlformats.org/officeDocument/2006/relationships/tags" Target="../tags/tag2221.xml"/><Relationship Id="rId111" Type="http://schemas.openxmlformats.org/officeDocument/2006/relationships/tags" Target="../tags/tag2236.xml"/><Relationship Id="rId1" Type="http://schemas.openxmlformats.org/officeDocument/2006/relationships/tags" Target="../tags/tag2126.xml"/><Relationship Id="rId6" Type="http://schemas.openxmlformats.org/officeDocument/2006/relationships/tags" Target="../tags/tag2131.xml"/><Relationship Id="rId15" Type="http://schemas.openxmlformats.org/officeDocument/2006/relationships/tags" Target="../tags/tag2140.xml"/><Relationship Id="rId23" Type="http://schemas.openxmlformats.org/officeDocument/2006/relationships/tags" Target="../tags/tag2148.xml"/><Relationship Id="rId28" Type="http://schemas.openxmlformats.org/officeDocument/2006/relationships/tags" Target="../tags/tag2153.xml"/><Relationship Id="rId36" Type="http://schemas.openxmlformats.org/officeDocument/2006/relationships/tags" Target="../tags/tag2161.xml"/><Relationship Id="rId49" Type="http://schemas.openxmlformats.org/officeDocument/2006/relationships/tags" Target="../tags/tag2174.xml"/><Relationship Id="rId57" Type="http://schemas.openxmlformats.org/officeDocument/2006/relationships/tags" Target="../tags/tag2182.xml"/><Relationship Id="rId106" Type="http://schemas.openxmlformats.org/officeDocument/2006/relationships/tags" Target="../tags/tag2231.xml"/><Relationship Id="rId114" Type="http://schemas.openxmlformats.org/officeDocument/2006/relationships/tags" Target="../tags/tag2239.xml"/><Relationship Id="rId119" Type="http://schemas.openxmlformats.org/officeDocument/2006/relationships/tags" Target="../tags/tag2244.xml"/><Relationship Id="rId10" Type="http://schemas.openxmlformats.org/officeDocument/2006/relationships/tags" Target="../tags/tag2135.xml"/><Relationship Id="rId31" Type="http://schemas.openxmlformats.org/officeDocument/2006/relationships/tags" Target="../tags/tag2156.xml"/><Relationship Id="rId44" Type="http://schemas.openxmlformats.org/officeDocument/2006/relationships/tags" Target="../tags/tag2169.xml"/><Relationship Id="rId52" Type="http://schemas.openxmlformats.org/officeDocument/2006/relationships/tags" Target="../tags/tag2177.xml"/><Relationship Id="rId60" Type="http://schemas.openxmlformats.org/officeDocument/2006/relationships/tags" Target="../tags/tag2185.xml"/><Relationship Id="rId65" Type="http://schemas.openxmlformats.org/officeDocument/2006/relationships/tags" Target="../tags/tag2190.xml"/><Relationship Id="rId73" Type="http://schemas.openxmlformats.org/officeDocument/2006/relationships/tags" Target="../tags/tag2198.xml"/><Relationship Id="rId78" Type="http://schemas.openxmlformats.org/officeDocument/2006/relationships/tags" Target="../tags/tag2203.xml"/><Relationship Id="rId81" Type="http://schemas.openxmlformats.org/officeDocument/2006/relationships/tags" Target="../tags/tag2206.xml"/><Relationship Id="rId86" Type="http://schemas.openxmlformats.org/officeDocument/2006/relationships/tags" Target="../tags/tag2211.xml"/><Relationship Id="rId94" Type="http://schemas.openxmlformats.org/officeDocument/2006/relationships/tags" Target="../tags/tag2219.xml"/><Relationship Id="rId99" Type="http://schemas.openxmlformats.org/officeDocument/2006/relationships/tags" Target="../tags/tag2224.xml"/><Relationship Id="rId101" Type="http://schemas.openxmlformats.org/officeDocument/2006/relationships/tags" Target="../tags/tag2226.xml"/><Relationship Id="rId122" Type="http://schemas.openxmlformats.org/officeDocument/2006/relationships/tags" Target="../tags/tag2247.xml"/><Relationship Id="rId4" Type="http://schemas.openxmlformats.org/officeDocument/2006/relationships/tags" Target="../tags/tag2129.xml"/><Relationship Id="rId9" Type="http://schemas.openxmlformats.org/officeDocument/2006/relationships/tags" Target="../tags/tag2134.xml"/><Relationship Id="rId13" Type="http://schemas.openxmlformats.org/officeDocument/2006/relationships/tags" Target="../tags/tag2138.xml"/><Relationship Id="rId18" Type="http://schemas.openxmlformats.org/officeDocument/2006/relationships/tags" Target="../tags/tag2143.xml"/><Relationship Id="rId39" Type="http://schemas.openxmlformats.org/officeDocument/2006/relationships/tags" Target="../tags/tag2164.xml"/><Relationship Id="rId109" Type="http://schemas.openxmlformats.org/officeDocument/2006/relationships/tags" Target="../tags/tag2234.xml"/><Relationship Id="rId34" Type="http://schemas.openxmlformats.org/officeDocument/2006/relationships/tags" Target="../tags/tag2159.xml"/><Relationship Id="rId50" Type="http://schemas.openxmlformats.org/officeDocument/2006/relationships/tags" Target="../tags/tag2175.xml"/><Relationship Id="rId55" Type="http://schemas.openxmlformats.org/officeDocument/2006/relationships/tags" Target="../tags/tag2180.xml"/><Relationship Id="rId76" Type="http://schemas.openxmlformats.org/officeDocument/2006/relationships/tags" Target="../tags/tag2201.xml"/><Relationship Id="rId97" Type="http://schemas.openxmlformats.org/officeDocument/2006/relationships/tags" Target="../tags/tag2222.xml"/><Relationship Id="rId104" Type="http://schemas.openxmlformats.org/officeDocument/2006/relationships/tags" Target="../tags/tag2229.xml"/><Relationship Id="rId120" Type="http://schemas.openxmlformats.org/officeDocument/2006/relationships/tags" Target="../tags/tag2245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2132.xml"/><Relationship Id="rId71" Type="http://schemas.openxmlformats.org/officeDocument/2006/relationships/tags" Target="../tags/tag2196.xml"/><Relationship Id="rId92" Type="http://schemas.openxmlformats.org/officeDocument/2006/relationships/tags" Target="../tags/tag2217.xml"/><Relationship Id="rId2" Type="http://schemas.openxmlformats.org/officeDocument/2006/relationships/tags" Target="../tags/tag2127.xml"/><Relationship Id="rId29" Type="http://schemas.openxmlformats.org/officeDocument/2006/relationships/tags" Target="../tags/tag2154.xml"/><Relationship Id="rId24" Type="http://schemas.openxmlformats.org/officeDocument/2006/relationships/tags" Target="../tags/tag2149.xml"/><Relationship Id="rId40" Type="http://schemas.openxmlformats.org/officeDocument/2006/relationships/tags" Target="../tags/tag2165.xml"/><Relationship Id="rId45" Type="http://schemas.openxmlformats.org/officeDocument/2006/relationships/tags" Target="../tags/tag2170.xml"/><Relationship Id="rId66" Type="http://schemas.openxmlformats.org/officeDocument/2006/relationships/tags" Target="../tags/tag2191.xml"/><Relationship Id="rId87" Type="http://schemas.openxmlformats.org/officeDocument/2006/relationships/tags" Target="../tags/tag2212.xml"/><Relationship Id="rId110" Type="http://schemas.openxmlformats.org/officeDocument/2006/relationships/tags" Target="../tags/tag2235.xml"/><Relationship Id="rId115" Type="http://schemas.openxmlformats.org/officeDocument/2006/relationships/tags" Target="../tags/tag224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275.xml"/><Relationship Id="rId117" Type="http://schemas.openxmlformats.org/officeDocument/2006/relationships/tags" Target="../tags/tag2366.xml"/><Relationship Id="rId21" Type="http://schemas.openxmlformats.org/officeDocument/2006/relationships/tags" Target="../tags/tag2270.xml"/><Relationship Id="rId42" Type="http://schemas.openxmlformats.org/officeDocument/2006/relationships/tags" Target="../tags/tag2291.xml"/><Relationship Id="rId47" Type="http://schemas.openxmlformats.org/officeDocument/2006/relationships/tags" Target="../tags/tag2296.xml"/><Relationship Id="rId63" Type="http://schemas.openxmlformats.org/officeDocument/2006/relationships/tags" Target="../tags/tag2312.xml"/><Relationship Id="rId68" Type="http://schemas.openxmlformats.org/officeDocument/2006/relationships/tags" Target="../tags/tag2317.xml"/><Relationship Id="rId84" Type="http://schemas.openxmlformats.org/officeDocument/2006/relationships/tags" Target="../tags/tag2333.xml"/><Relationship Id="rId89" Type="http://schemas.openxmlformats.org/officeDocument/2006/relationships/tags" Target="../tags/tag2338.xml"/><Relationship Id="rId112" Type="http://schemas.openxmlformats.org/officeDocument/2006/relationships/tags" Target="../tags/tag2361.xml"/><Relationship Id="rId133" Type="http://schemas.openxmlformats.org/officeDocument/2006/relationships/tags" Target="../tags/tag2382.xml"/><Relationship Id="rId138" Type="http://schemas.openxmlformats.org/officeDocument/2006/relationships/tags" Target="../tags/tag2387.xml"/><Relationship Id="rId154" Type="http://schemas.openxmlformats.org/officeDocument/2006/relationships/tags" Target="../tags/tag2403.xml"/><Relationship Id="rId159" Type="http://schemas.openxmlformats.org/officeDocument/2006/relationships/tags" Target="../tags/tag2408.xml"/><Relationship Id="rId170" Type="http://schemas.openxmlformats.org/officeDocument/2006/relationships/tags" Target="../tags/tag2419.xml"/><Relationship Id="rId16" Type="http://schemas.openxmlformats.org/officeDocument/2006/relationships/tags" Target="../tags/tag2265.xml"/><Relationship Id="rId107" Type="http://schemas.openxmlformats.org/officeDocument/2006/relationships/tags" Target="../tags/tag2356.xml"/><Relationship Id="rId11" Type="http://schemas.openxmlformats.org/officeDocument/2006/relationships/tags" Target="../tags/tag2260.xml"/><Relationship Id="rId32" Type="http://schemas.openxmlformats.org/officeDocument/2006/relationships/tags" Target="../tags/tag2281.xml"/><Relationship Id="rId37" Type="http://schemas.openxmlformats.org/officeDocument/2006/relationships/tags" Target="../tags/tag2286.xml"/><Relationship Id="rId53" Type="http://schemas.openxmlformats.org/officeDocument/2006/relationships/tags" Target="../tags/tag2302.xml"/><Relationship Id="rId58" Type="http://schemas.openxmlformats.org/officeDocument/2006/relationships/tags" Target="../tags/tag2307.xml"/><Relationship Id="rId74" Type="http://schemas.openxmlformats.org/officeDocument/2006/relationships/tags" Target="../tags/tag2323.xml"/><Relationship Id="rId79" Type="http://schemas.openxmlformats.org/officeDocument/2006/relationships/tags" Target="../tags/tag2328.xml"/><Relationship Id="rId102" Type="http://schemas.openxmlformats.org/officeDocument/2006/relationships/tags" Target="../tags/tag2351.xml"/><Relationship Id="rId123" Type="http://schemas.openxmlformats.org/officeDocument/2006/relationships/tags" Target="../tags/tag2372.xml"/><Relationship Id="rId128" Type="http://schemas.openxmlformats.org/officeDocument/2006/relationships/tags" Target="../tags/tag2377.xml"/><Relationship Id="rId144" Type="http://schemas.openxmlformats.org/officeDocument/2006/relationships/tags" Target="../tags/tag2393.xml"/><Relationship Id="rId149" Type="http://schemas.openxmlformats.org/officeDocument/2006/relationships/tags" Target="../tags/tag2398.xml"/><Relationship Id="rId5" Type="http://schemas.openxmlformats.org/officeDocument/2006/relationships/tags" Target="../tags/tag2254.xml"/><Relationship Id="rId90" Type="http://schemas.openxmlformats.org/officeDocument/2006/relationships/tags" Target="../tags/tag2339.xml"/><Relationship Id="rId95" Type="http://schemas.openxmlformats.org/officeDocument/2006/relationships/tags" Target="../tags/tag2344.xml"/><Relationship Id="rId160" Type="http://schemas.openxmlformats.org/officeDocument/2006/relationships/tags" Target="../tags/tag2409.xml"/><Relationship Id="rId165" Type="http://schemas.openxmlformats.org/officeDocument/2006/relationships/tags" Target="../tags/tag2414.xml"/><Relationship Id="rId22" Type="http://schemas.openxmlformats.org/officeDocument/2006/relationships/tags" Target="../tags/tag2271.xml"/><Relationship Id="rId27" Type="http://schemas.openxmlformats.org/officeDocument/2006/relationships/tags" Target="../tags/tag2276.xml"/><Relationship Id="rId43" Type="http://schemas.openxmlformats.org/officeDocument/2006/relationships/tags" Target="../tags/tag2292.xml"/><Relationship Id="rId48" Type="http://schemas.openxmlformats.org/officeDocument/2006/relationships/tags" Target="../tags/tag2297.xml"/><Relationship Id="rId64" Type="http://schemas.openxmlformats.org/officeDocument/2006/relationships/tags" Target="../tags/tag2313.xml"/><Relationship Id="rId69" Type="http://schemas.openxmlformats.org/officeDocument/2006/relationships/tags" Target="../tags/tag2318.xml"/><Relationship Id="rId113" Type="http://schemas.openxmlformats.org/officeDocument/2006/relationships/tags" Target="../tags/tag2362.xml"/><Relationship Id="rId118" Type="http://schemas.openxmlformats.org/officeDocument/2006/relationships/tags" Target="../tags/tag2367.xml"/><Relationship Id="rId134" Type="http://schemas.openxmlformats.org/officeDocument/2006/relationships/tags" Target="../tags/tag2383.xml"/><Relationship Id="rId139" Type="http://schemas.openxmlformats.org/officeDocument/2006/relationships/tags" Target="../tags/tag2388.xml"/><Relationship Id="rId80" Type="http://schemas.openxmlformats.org/officeDocument/2006/relationships/tags" Target="../tags/tag2329.xml"/><Relationship Id="rId85" Type="http://schemas.openxmlformats.org/officeDocument/2006/relationships/tags" Target="../tags/tag2334.xml"/><Relationship Id="rId150" Type="http://schemas.openxmlformats.org/officeDocument/2006/relationships/tags" Target="../tags/tag2399.xml"/><Relationship Id="rId155" Type="http://schemas.openxmlformats.org/officeDocument/2006/relationships/tags" Target="../tags/tag2404.xml"/><Relationship Id="rId171" Type="http://schemas.openxmlformats.org/officeDocument/2006/relationships/tags" Target="../tags/tag2420.xml"/><Relationship Id="rId12" Type="http://schemas.openxmlformats.org/officeDocument/2006/relationships/tags" Target="../tags/tag2261.xml"/><Relationship Id="rId17" Type="http://schemas.openxmlformats.org/officeDocument/2006/relationships/tags" Target="../tags/tag2266.xml"/><Relationship Id="rId33" Type="http://schemas.openxmlformats.org/officeDocument/2006/relationships/tags" Target="../tags/tag2282.xml"/><Relationship Id="rId38" Type="http://schemas.openxmlformats.org/officeDocument/2006/relationships/tags" Target="../tags/tag2287.xml"/><Relationship Id="rId59" Type="http://schemas.openxmlformats.org/officeDocument/2006/relationships/tags" Target="../tags/tag2308.xml"/><Relationship Id="rId103" Type="http://schemas.openxmlformats.org/officeDocument/2006/relationships/tags" Target="../tags/tag2352.xml"/><Relationship Id="rId108" Type="http://schemas.openxmlformats.org/officeDocument/2006/relationships/tags" Target="../tags/tag2357.xml"/><Relationship Id="rId124" Type="http://schemas.openxmlformats.org/officeDocument/2006/relationships/tags" Target="../tags/tag2373.xml"/><Relationship Id="rId129" Type="http://schemas.openxmlformats.org/officeDocument/2006/relationships/tags" Target="../tags/tag2378.xml"/><Relationship Id="rId54" Type="http://schemas.openxmlformats.org/officeDocument/2006/relationships/tags" Target="../tags/tag2303.xml"/><Relationship Id="rId70" Type="http://schemas.openxmlformats.org/officeDocument/2006/relationships/tags" Target="../tags/tag2319.xml"/><Relationship Id="rId75" Type="http://schemas.openxmlformats.org/officeDocument/2006/relationships/tags" Target="../tags/tag2324.xml"/><Relationship Id="rId91" Type="http://schemas.openxmlformats.org/officeDocument/2006/relationships/tags" Target="../tags/tag2340.xml"/><Relationship Id="rId96" Type="http://schemas.openxmlformats.org/officeDocument/2006/relationships/tags" Target="../tags/tag2345.xml"/><Relationship Id="rId140" Type="http://schemas.openxmlformats.org/officeDocument/2006/relationships/tags" Target="../tags/tag2389.xml"/><Relationship Id="rId145" Type="http://schemas.openxmlformats.org/officeDocument/2006/relationships/tags" Target="../tags/tag2394.xml"/><Relationship Id="rId161" Type="http://schemas.openxmlformats.org/officeDocument/2006/relationships/tags" Target="../tags/tag2410.xml"/><Relationship Id="rId166" Type="http://schemas.openxmlformats.org/officeDocument/2006/relationships/tags" Target="../tags/tag2415.xml"/><Relationship Id="rId1" Type="http://schemas.openxmlformats.org/officeDocument/2006/relationships/tags" Target="../tags/tag2250.xml"/><Relationship Id="rId6" Type="http://schemas.openxmlformats.org/officeDocument/2006/relationships/tags" Target="../tags/tag2255.xml"/><Relationship Id="rId15" Type="http://schemas.openxmlformats.org/officeDocument/2006/relationships/tags" Target="../tags/tag2264.xml"/><Relationship Id="rId23" Type="http://schemas.openxmlformats.org/officeDocument/2006/relationships/tags" Target="../tags/tag2272.xml"/><Relationship Id="rId28" Type="http://schemas.openxmlformats.org/officeDocument/2006/relationships/tags" Target="../tags/tag2277.xml"/><Relationship Id="rId36" Type="http://schemas.openxmlformats.org/officeDocument/2006/relationships/tags" Target="../tags/tag2285.xml"/><Relationship Id="rId49" Type="http://schemas.openxmlformats.org/officeDocument/2006/relationships/tags" Target="../tags/tag2298.xml"/><Relationship Id="rId57" Type="http://schemas.openxmlformats.org/officeDocument/2006/relationships/tags" Target="../tags/tag2306.xml"/><Relationship Id="rId106" Type="http://schemas.openxmlformats.org/officeDocument/2006/relationships/tags" Target="../tags/tag2355.xml"/><Relationship Id="rId114" Type="http://schemas.openxmlformats.org/officeDocument/2006/relationships/tags" Target="../tags/tag2363.xml"/><Relationship Id="rId119" Type="http://schemas.openxmlformats.org/officeDocument/2006/relationships/tags" Target="../tags/tag2368.xml"/><Relationship Id="rId127" Type="http://schemas.openxmlformats.org/officeDocument/2006/relationships/tags" Target="../tags/tag2376.xml"/><Relationship Id="rId10" Type="http://schemas.openxmlformats.org/officeDocument/2006/relationships/tags" Target="../tags/tag2259.xml"/><Relationship Id="rId31" Type="http://schemas.openxmlformats.org/officeDocument/2006/relationships/tags" Target="../tags/tag2280.xml"/><Relationship Id="rId44" Type="http://schemas.openxmlformats.org/officeDocument/2006/relationships/tags" Target="../tags/tag2293.xml"/><Relationship Id="rId52" Type="http://schemas.openxmlformats.org/officeDocument/2006/relationships/tags" Target="../tags/tag2301.xml"/><Relationship Id="rId60" Type="http://schemas.openxmlformats.org/officeDocument/2006/relationships/tags" Target="../tags/tag2309.xml"/><Relationship Id="rId65" Type="http://schemas.openxmlformats.org/officeDocument/2006/relationships/tags" Target="../tags/tag2314.xml"/><Relationship Id="rId73" Type="http://schemas.openxmlformats.org/officeDocument/2006/relationships/tags" Target="../tags/tag2322.xml"/><Relationship Id="rId78" Type="http://schemas.openxmlformats.org/officeDocument/2006/relationships/tags" Target="../tags/tag2327.xml"/><Relationship Id="rId81" Type="http://schemas.openxmlformats.org/officeDocument/2006/relationships/tags" Target="../tags/tag2330.xml"/><Relationship Id="rId86" Type="http://schemas.openxmlformats.org/officeDocument/2006/relationships/tags" Target="../tags/tag2335.xml"/><Relationship Id="rId94" Type="http://schemas.openxmlformats.org/officeDocument/2006/relationships/tags" Target="../tags/tag2343.xml"/><Relationship Id="rId99" Type="http://schemas.openxmlformats.org/officeDocument/2006/relationships/tags" Target="../tags/tag2348.xml"/><Relationship Id="rId101" Type="http://schemas.openxmlformats.org/officeDocument/2006/relationships/tags" Target="../tags/tag2350.xml"/><Relationship Id="rId122" Type="http://schemas.openxmlformats.org/officeDocument/2006/relationships/tags" Target="../tags/tag2371.xml"/><Relationship Id="rId130" Type="http://schemas.openxmlformats.org/officeDocument/2006/relationships/tags" Target="../tags/tag2379.xml"/><Relationship Id="rId135" Type="http://schemas.openxmlformats.org/officeDocument/2006/relationships/tags" Target="../tags/tag2384.xml"/><Relationship Id="rId143" Type="http://schemas.openxmlformats.org/officeDocument/2006/relationships/tags" Target="../tags/tag2392.xml"/><Relationship Id="rId148" Type="http://schemas.openxmlformats.org/officeDocument/2006/relationships/tags" Target="../tags/tag2397.xml"/><Relationship Id="rId151" Type="http://schemas.openxmlformats.org/officeDocument/2006/relationships/tags" Target="../tags/tag2400.xml"/><Relationship Id="rId156" Type="http://schemas.openxmlformats.org/officeDocument/2006/relationships/tags" Target="../tags/tag2405.xml"/><Relationship Id="rId164" Type="http://schemas.openxmlformats.org/officeDocument/2006/relationships/tags" Target="../tags/tag2413.xml"/><Relationship Id="rId169" Type="http://schemas.openxmlformats.org/officeDocument/2006/relationships/tags" Target="../tags/tag2418.xml"/><Relationship Id="rId4" Type="http://schemas.openxmlformats.org/officeDocument/2006/relationships/tags" Target="../tags/tag2253.xml"/><Relationship Id="rId9" Type="http://schemas.openxmlformats.org/officeDocument/2006/relationships/tags" Target="../tags/tag2258.xml"/><Relationship Id="rId172" Type="http://schemas.openxmlformats.org/officeDocument/2006/relationships/tags" Target="../tags/tag2421.xml"/><Relationship Id="rId13" Type="http://schemas.openxmlformats.org/officeDocument/2006/relationships/tags" Target="../tags/tag2262.xml"/><Relationship Id="rId18" Type="http://schemas.openxmlformats.org/officeDocument/2006/relationships/tags" Target="../tags/tag2267.xml"/><Relationship Id="rId39" Type="http://schemas.openxmlformats.org/officeDocument/2006/relationships/tags" Target="../tags/tag2288.xml"/><Relationship Id="rId109" Type="http://schemas.openxmlformats.org/officeDocument/2006/relationships/tags" Target="../tags/tag2358.xml"/><Relationship Id="rId34" Type="http://schemas.openxmlformats.org/officeDocument/2006/relationships/tags" Target="../tags/tag2283.xml"/><Relationship Id="rId50" Type="http://schemas.openxmlformats.org/officeDocument/2006/relationships/tags" Target="../tags/tag2299.xml"/><Relationship Id="rId55" Type="http://schemas.openxmlformats.org/officeDocument/2006/relationships/tags" Target="../tags/tag2304.xml"/><Relationship Id="rId76" Type="http://schemas.openxmlformats.org/officeDocument/2006/relationships/tags" Target="../tags/tag2325.xml"/><Relationship Id="rId97" Type="http://schemas.openxmlformats.org/officeDocument/2006/relationships/tags" Target="../tags/tag2346.xml"/><Relationship Id="rId104" Type="http://schemas.openxmlformats.org/officeDocument/2006/relationships/tags" Target="../tags/tag2353.xml"/><Relationship Id="rId120" Type="http://schemas.openxmlformats.org/officeDocument/2006/relationships/tags" Target="../tags/tag2369.xml"/><Relationship Id="rId125" Type="http://schemas.openxmlformats.org/officeDocument/2006/relationships/tags" Target="../tags/tag2374.xml"/><Relationship Id="rId141" Type="http://schemas.openxmlformats.org/officeDocument/2006/relationships/tags" Target="../tags/tag2390.xml"/><Relationship Id="rId146" Type="http://schemas.openxmlformats.org/officeDocument/2006/relationships/tags" Target="../tags/tag2395.xml"/><Relationship Id="rId167" Type="http://schemas.openxmlformats.org/officeDocument/2006/relationships/tags" Target="../tags/tag2416.xml"/><Relationship Id="rId7" Type="http://schemas.openxmlformats.org/officeDocument/2006/relationships/tags" Target="../tags/tag2256.xml"/><Relationship Id="rId71" Type="http://schemas.openxmlformats.org/officeDocument/2006/relationships/tags" Target="../tags/tag2320.xml"/><Relationship Id="rId92" Type="http://schemas.openxmlformats.org/officeDocument/2006/relationships/tags" Target="../tags/tag2341.xml"/><Relationship Id="rId162" Type="http://schemas.openxmlformats.org/officeDocument/2006/relationships/tags" Target="../tags/tag2411.xml"/><Relationship Id="rId2" Type="http://schemas.openxmlformats.org/officeDocument/2006/relationships/tags" Target="../tags/tag2251.xml"/><Relationship Id="rId29" Type="http://schemas.openxmlformats.org/officeDocument/2006/relationships/tags" Target="../tags/tag2278.xml"/><Relationship Id="rId24" Type="http://schemas.openxmlformats.org/officeDocument/2006/relationships/tags" Target="../tags/tag2273.xml"/><Relationship Id="rId40" Type="http://schemas.openxmlformats.org/officeDocument/2006/relationships/tags" Target="../tags/tag2289.xml"/><Relationship Id="rId45" Type="http://schemas.openxmlformats.org/officeDocument/2006/relationships/tags" Target="../tags/tag2294.xml"/><Relationship Id="rId66" Type="http://schemas.openxmlformats.org/officeDocument/2006/relationships/tags" Target="../tags/tag2315.xml"/><Relationship Id="rId87" Type="http://schemas.openxmlformats.org/officeDocument/2006/relationships/tags" Target="../tags/tag2336.xml"/><Relationship Id="rId110" Type="http://schemas.openxmlformats.org/officeDocument/2006/relationships/tags" Target="../tags/tag2359.xml"/><Relationship Id="rId115" Type="http://schemas.openxmlformats.org/officeDocument/2006/relationships/tags" Target="../tags/tag2364.xml"/><Relationship Id="rId131" Type="http://schemas.openxmlformats.org/officeDocument/2006/relationships/tags" Target="../tags/tag2380.xml"/><Relationship Id="rId136" Type="http://schemas.openxmlformats.org/officeDocument/2006/relationships/tags" Target="../tags/tag2385.xml"/><Relationship Id="rId157" Type="http://schemas.openxmlformats.org/officeDocument/2006/relationships/tags" Target="../tags/tag2406.xml"/><Relationship Id="rId61" Type="http://schemas.openxmlformats.org/officeDocument/2006/relationships/tags" Target="../tags/tag2310.xml"/><Relationship Id="rId82" Type="http://schemas.openxmlformats.org/officeDocument/2006/relationships/tags" Target="../tags/tag2331.xml"/><Relationship Id="rId152" Type="http://schemas.openxmlformats.org/officeDocument/2006/relationships/tags" Target="../tags/tag2401.xml"/><Relationship Id="rId173" Type="http://schemas.openxmlformats.org/officeDocument/2006/relationships/tags" Target="../tags/tag2422.xml"/><Relationship Id="rId19" Type="http://schemas.openxmlformats.org/officeDocument/2006/relationships/tags" Target="../tags/tag2268.xml"/><Relationship Id="rId14" Type="http://schemas.openxmlformats.org/officeDocument/2006/relationships/tags" Target="../tags/tag2263.xml"/><Relationship Id="rId30" Type="http://schemas.openxmlformats.org/officeDocument/2006/relationships/tags" Target="../tags/tag2279.xml"/><Relationship Id="rId35" Type="http://schemas.openxmlformats.org/officeDocument/2006/relationships/tags" Target="../tags/tag2284.xml"/><Relationship Id="rId56" Type="http://schemas.openxmlformats.org/officeDocument/2006/relationships/tags" Target="../tags/tag2305.xml"/><Relationship Id="rId77" Type="http://schemas.openxmlformats.org/officeDocument/2006/relationships/tags" Target="../tags/tag2326.xml"/><Relationship Id="rId100" Type="http://schemas.openxmlformats.org/officeDocument/2006/relationships/tags" Target="../tags/tag2349.xml"/><Relationship Id="rId105" Type="http://schemas.openxmlformats.org/officeDocument/2006/relationships/tags" Target="../tags/tag2354.xml"/><Relationship Id="rId126" Type="http://schemas.openxmlformats.org/officeDocument/2006/relationships/tags" Target="../tags/tag2375.xml"/><Relationship Id="rId147" Type="http://schemas.openxmlformats.org/officeDocument/2006/relationships/tags" Target="../tags/tag2396.xml"/><Relationship Id="rId168" Type="http://schemas.openxmlformats.org/officeDocument/2006/relationships/tags" Target="../tags/tag2417.xml"/><Relationship Id="rId8" Type="http://schemas.openxmlformats.org/officeDocument/2006/relationships/tags" Target="../tags/tag2257.xml"/><Relationship Id="rId51" Type="http://schemas.openxmlformats.org/officeDocument/2006/relationships/tags" Target="../tags/tag2300.xml"/><Relationship Id="rId72" Type="http://schemas.openxmlformats.org/officeDocument/2006/relationships/tags" Target="../tags/tag2321.xml"/><Relationship Id="rId93" Type="http://schemas.openxmlformats.org/officeDocument/2006/relationships/tags" Target="../tags/tag2342.xml"/><Relationship Id="rId98" Type="http://schemas.openxmlformats.org/officeDocument/2006/relationships/tags" Target="../tags/tag2347.xml"/><Relationship Id="rId121" Type="http://schemas.openxmlformats.org/officeDocument/2006/relationships/tags" Target="../tags/tag2370.xml"/><Relationship Id="rId142" Type="http://schemas.openxmlformats.org/officeDocument/2006/relationships/tags" Target="../tags/tag2391.xml"/><Relationship Id="rId163" Type="http://schemas.openxmlformats.org/officeDocument/2006/relationships/tags" Target="../tags/tag2412.xml"/><Relationship Id="rId3" Type="http://schemas.openxmlformats.org/officeDocument/2006/relationships/tags" Target="../tags/tag2252.xml"/><Relationship Id="rId25" Type="http://schemas.openxmlformats.org/officeDocument/2006/relationships/tags" Target="../tags/tag2274.xml"/><Relationship Id="rId46" Type="http://schemas.openxmlformats.org/officeDocument/2006/relationships/tags" Target="../tags/tag2295.xml"/><Relationship Id="rId67" Type="http://schemas.openxmlformats.org/officeDocument/2006/relationships/tags" Target="../tags/tag2316.xml"/><Relationship Id="rId116" Type="http://schemas.openxmlformats.org/officeDocument/2006/relationships/tags" Target="../tags/tag2365.xml"/><Relationship Id="rId137" Type="http://schemas.openxmlformats.org/officeDocument/2006/relationships/tags" Target="../tags/tag2386.xml"/><Relationship Id="rId158" Type="http://schemas.openxmlformats.org/officeDocument/2006/relationships/tags" Target="../tags/tag2407.xml"/><Relationship Id="rId20" Type="http://schemas.openxmlformats.org/officeDocument/2006/relationships/tags" Target="../tags/tag2269.xml"/><Relationship Id="rId41" Type="http://schemas.openxmlformats.org/officeDocument/2006/relationships/tags" Target="../tags/tag2290.xml"/><Relationship Id="rId62" Type="http://schemas.openxmlformats.org/officeDocument/2006/relationships/tags" Target="../tags/tag2311.xml"/><Relationship Id="rId83" Type="http://schemas.openxmlformats.org/officeDocument/2006/relationships/tags" Target="../tags/tag2332.xml"/><Relationship Id="rId88" Type="http://schemas.openxmlformats.org/officeDocument/2006/relationships/tags" Target="../tags/tag2337.xml"/><Relationship Id="rId111" Type="http://schemas.openxmlformats.org/officeDocument/2006/relationships/tags" Target="../tags/tag2360.xml"/><Relationship Id="rId132" Type="http://schemas.openxmlformats.org/officeDocument/2006/relationships/tags" Target="../tags/tag2381.xml"/><Relationship Id="rId153" Type="http://schemas.openxmlformats.org/officeDocument/2006/relationships/tags" Target="../tags/tag2402.xml"/><Relationship Id="rId17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23.xml"/><Relationship Id="rId21" Type="http://schemas.openxmlformats.org/officeDocument/2006/relationships/tags" Target="../tags/tag227.xml"/><Relationship Id="rId42" Type="http://schemas.openxmlformats.org/officeDocument/2006/relationships/tags" Target="../tags/tag248.xml"/><Relationship Id="rId63" Type="http://schemas.openxmlformats.org/officeDocument/2006/relationships/tags" Target="../tags/tag269.xml"/><Relationship Id="rId84" Type="http://schemas.openxmlformats.org/officeDocument/2006/relationships/tags" Target="../tags/tag290.xml"/><Relationship Id="rId138" Type="http://schemas.openxmlformats.org/officeDocument/2006/relationships/tags" Target="../tags/tag344.xml"/><Relationship Id="rId159" Type="http://schemas.openxmlformats.org/officeDocument/2006/relationships/tags" Target="../tags/tag365.xml"/><Relationship Id="rId170" Type="http://schemas.openxmlformats.org/officeDocument/2006/relationships/tags" Target="../tags/tag376.xml"/><Relationship Id="rId191" Type="http://schemas.openxmlformats.org/officeDocument/2006/relationships/tags" Target="../tags/tag397.xml"/><Relationship Id="rId205" Type="http://schemas.openxmlformats.org/officeDocument/2006/relationships/tags" Target="../tags/tag411.xml"/><Relationship Id="rId226" Type="http://schemas.openxmlformats.org/officeDocument/2006/relationships/slideLayout" Target="../slideLayouts/slideLayout1.xml"/><Relationship Id="rId107" Type="http://schemas.openxmlformats.org/officeDocument/2006/relationships/tags" Target="../tags/tag313.xml"/><Relationship Id="rId11" Type="http://schemas.openxmlformats.org/officeDocument/2006/relationships/tags" Target="../tags/tag217.xml"/><Relationship Id="rId32" Type="http://schemas.openxmlformats.org/officeDocument/2006/relationships/tags" Target="../tags/tag238.xml"/><Relationship Id="rId53" Type="http://schemas.openxmlformats.org/officeDocument/2006/relationships/tags" Target="../tags/tag259.xml"/><Relationship Id="rId74" Type="http://schemas.openxmlformats.org/officeDocument/2006/relationships/tags" Target="../tags/tag280.xml"/><Relationship Id="rId128" Type="http://schemas.openxmlformats.org/officeDocument/2006/relationships/tags" Target="../tags/tag334.xml"/><Relationship Id="rId149" Type="http://schemas.openxmlformats.org/officeDocument/2006/relationships/tags" Target="../tags/tag355.xml"/><Relationship Id="rId5" Type="http://schemas.openxmlformats.org/officeDocument/2006/relationships/tags" Target="../tags/tag211.xml"/><Relationship Id="rId95" Type="http://schemas.openxmlformats.org/officeDocument/2006/relationships/tags" Target="../tags/tag301.xml"/><Relationship Id="rId160" Type="http://schemas.openxmlformats.org/officeDocument/2006/relationships/tags" Target="../tags/tag366.xml"/><Relationship Id="rId181" Type="http://schemas.openxmlformats.org/officeDocument/2006/relationships/tags" Target="../tags/tag387.xml"/><Relationship Id="rId216" Type="http://schemas.openxmlformats.org/officeDocument/2006/relationships/tags" Target="../tags/tag422.xml"/><Relationship Id="rId211" Type="http://schemas.openxmlformats.org/officeDocument/2006/relationships/tags" Target="../tags/tag417.xml"/><Relationship Id="rId22" Type="http://schemas.openxmlformats.org/officeDocument/2006/relationships/tags" Target="../tags/tag228.xml"/><Relationship Id="rId27" Type="http://schemas.openxmlformats.org/officeDocument/2006/relationships/tags" Target="../tags/tag233.xml"/><Relationship Id="rId43" Type="http://schemas.openxmlformats.org/officeDocument/2006/relationships/tags" Target="../tags/tag249.xml"/><Relationship Id="rId48" Type="http://schemas.openxmlformats.org/officeDocument/2006/relationships/tags" Target="../tags/tag254.xml"/><Relationship Id="rId64" Type="http://schemas.openxmlformats.org/officeDocument/2006/relationships/tags" Target="../tags/tag270.xml"/><Relationship Id="rId69" Type="http://schemas.openxmlformats.org/officeDocument/2006/relationships/tags" Target="../tags/tag275.xml"/><Relationship Id="rId113" Type="http://schemas.openxmlformats.org/officeDocument/2006/relationships/tags" Target="../tags/tag319.xml"/><Relationship Id="rId118" Type="http://schemas.openxmlformats.org/officeDocument/2006/relationships/tags" Target="../tags/tag324.xml"/><Relationship Id="rId134" Type="http://schemas.openxmlformats.org/officeDocument/2006/relationships/tags" Target="../tags/tag340.xml"/><Relationship Id="rId139" Type="http://schemas.openxmlformats.org/officeDocument/2006/relationships/tags" Target="../tags/tag345.xml"/><Relationship Id="rId80" Type="http://schemas.openxmlformats.org/officeDocument/2006/relationships/tags" Target="../tags/tag286.xml"/><Relationship Id="rId85" Type="http://schemas.openxmlformats.org/officeDocument/2006/relationships/tags" Target="../tags/tag291.xml"/><Relationship Id="rId150" Type="http://schemas.openxmlformats.org/officeDocument/2006/relationships/tags" Target="../tags/tag356.xml"/><Relationship Id="rId155" Type="http://schemas.openxmlformats.org/officeDocument/2006/relationships/tags" Target="../tags/tag361.xml"/><Relationship Id="rId171" Type="http://schemas.openxmlformats.org/officeDocument/2006/relationships/tags" Target="../tags/tag377.xml"/><Relationship Id="rId176" Type="http://schemas.openxmlformats.org/officeDocument/2006/relationships/tags" Target="../tags/tag382.xml"/><Relationship Id="rId192" Type="http://schemas.openxmlformats.org/officeDocument/2006/relationships/tags" Target="../tags/tag398.xml"/><Relationship Id="rId197" Type="http://schemas.openxmlformats.org/officeDocument/2006/relationships/tags" Target="../tags/tag403.xml"/><Relationship Id="rId206" Type="http://schemas.openxmlformats.org/officeDocument/2006/relationships/tags" Target="../tags/tag412.xml"/><Relationship Id="rId201" Type="http://schemas.openxmlformats.org/officeDocument/2006/relationships/tags" Target="../tags/tag407.xml"/><Relationship Id="rId222" Type="http://schemas.openxmlformats.org/officeDocument/2006/relationships/tags" Target="../tags/tag428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33" Type="http://schemas.openxmlformats.org/officeDocument/2006/relationships/tags" Target="../tags/tag239.xml"/><Relationship Id="rId38" Type="http://schemas.openxmlformats.org/officeDocument/2006/relationships/tags" Target="../tags/tag244.xml"/><Relationship Id="rId59" Type="http://schemas.openxmlformats.org/officeDocument/2006/relationships/tags" Target="../tags/tag265.xml"/><Relationship Id="rId103" Type="http://schemas.openxmlformats.org/officeDocument/2006/relationships/tags" Target="../tags/tag309.xml"/><Relationship Id="rId108" Type="http://schemas.openxmlformats.org/officeDocument/2006/relationships/tags" Target="../tags/tag314.xml"/><Relationship Id="rId124" Type="http://schemas.openxmlformats.org/officeDocument/2006/relationships/tags" Target="../tags/tag330.xml"/><Relationship Id="rId129" Type="http://schemas.openxmlformats.org/officeDocument/2006/relationships/tags" Target="../tags/tag335.xml"/><Relationship Id="rId54" Type="http://schemas.openxmlformats.org/officeDocument/2006/relationships/tags" Target="../tags/tag260.xml"/><Relationship Id="rId70" Type="http://schemas.openxmlformats.org/officeDocument/2006/relationships/tags" Target="../tags/tag276.xml"/><Relationship Id="rId75" Type="http://schemas.openxmlformats.org/officeDocument/2006/relationships/tags" Target="../tags/tag281.xml"/><Relationship Id="rId91" Type="http://schemas.openxmlformats.org/officeDocument/2006/relationships/tags" Target="../tags/tag297.xml"/><Relationship Id="rId96" Type="http://schemas.openxmlformats.org/officeDocument/2006/relationships/tags" Target="../tags/tag302.xml"/><Relationship Id="rId140" Type="http://schemas.openxmlformats.org/officeDocument/2006/relationships/tags" Target="../tags/tag346.xml"/><Relationship Id="rId145" Type="http://schemas.openxmlformats.org/officeDocument/2006/relationships/tags" Target="../tags/tag351.xml"/><Relationship Id="rId161" Type="http://schemas.openxmlformats.org/officeDocument/2006/relationships/tags" Target="../tags/tag367.xml"/><Relationship Id="rId166" Type="http://schemas.openxmlformats.org/officeDocument/2006/relationships/tags" Target="../tags/tag372.xml"/><Relationship Id="rId182" Type="http://schemas.openxmlformats.org/officeDocument/2006/relationships/tags" Target="../tags/tag388.xml"/><Relationship Id="rId187" Type="http://schemas.openxmlformats.org/officeDocument/2006/relationships/tags" Target="../tags/tag393.xml"/><Relationship Id="rId217" Type="http://schemas.openxmlformats.org/officeDocument/2006/relationships/tags" Target="../tags/tag423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212" Type="http://schemas.openxmlformats.org/officeDocument/2006/relationships/tags" Target="../tags/tag418.xml"/><Relationship Id="rId23" Type="http://schemas.openxmlformats.org/officeDocument/2006/relationships/tags" Target="../tags/tag229.xml"/><Relationship Id="rId28" Type="http://schemas.openxmlformats.org/officeDocument/2006/relationships/tags" Target="../tags/tag234.xml"/><Relationship Id="rId49" Type="http://schemas.openxmlformats.org/officeDocument/2006/relationships/tags" Target="../tags/tag255.xml"/><Relationship Id="rId114" Type="http://schemas.openxmlformats.org/officeDocument/2006/relationships/tags" Target="../tags/tag320.xml"/><Relationship Id="rId119" Type="http://schemas.openxmlformats.org/officeDocument/2006/relationships/tags" Target="../tags/tag325.xml"/><Relationship Id="rId44" Type="http://schemas.openxmlformats.org/officeDocument/2006/relationships/tags" Target="../tags/tag250.xml"/><Relationship Id="rId60" Type="http://schemas.openxmlformats.org/officeDocument/2006/relationships/tags" Target="../tags/tag266.xml"/><Relationship Id="rId65" Type="http://schemas.openxmlformats.org/officeDocument/2006/relationships/tags" Target="../tags/tag271.xml"/><Relationship Id="rId81" Type="http://schemas.openxmlformats.org/officeDocument/2006/relationships/tags" Target="../tags/tag287.xml"/><Relationship Id="rId86" Type="http://schemas.openxmlformats.org/officeDocument/2006/relationships/tags" Target="../tags/tag292.xml"/><Relationship Id="rId130" Type="http://schemas.openxmlformats.org/officeDocument/2006/relationships/tags" Target="../tags/tag336.xml"/><Relationship Id="rId135" Type="http://schemas.openxmlformats.org/officeDocument/2006/relationships/tags" Target="../tags/tag341.xml"/><Relationship Id="rId151" Type="http://schemas.openxmlformats.org/officeDocument/2006/relationships/tags" Target="../tags/tag357.xml"/><Relationship Id="rId156" Type="http://schemas.openxmlformats.org/officeDocument/2006/relationships/tags" Target="../tags/tag362.xml"/><Relationship Id="rId177" Type="http://schemas.openxmlformats.org/officeDocument/2006/relationships/tags" Target="../tags/tag383.xml"/><Relationship Id="rId198" Type="http://schemas.openxmlformats.org/officeDocument/2006/relationships/tags" Target="../tags/tag404.xml"/><Relationship Id="rId172" Type="http://schemas.openxmlformats.org/officeDocument/2006/relationships/tags" Target="../tags/tag378.xml"/><Relationship Id="rId193" Type="http://schemas.openxmlformats.org/officeDocument/2006/relationships/tags" Target="../tags/tag399.xml"/><Relationship Id="rId202" Type="http://schemas.openxmlformats.org/officeDocument/2006/relationships/tags" Target="../tags/tag408.xml"/><Relationship Id="rId207" Type="http://schemas.openxmlformats.org/officeDocument/2006/relationships/tags" Target="../tags/tag413.xml"/><Relationship Id="rId223" Type="http://schemas.openxmlformats.org/officeDocument/2006/relationships/tags" Target="../tags/tag429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39" Type="http://schemas.openxmlformats.org/officeDocument/2006/relationships/tags" Target="../tags/tag245.xml"/><Relationship Id="rId109" Type="http://schemas.openxmlformats.org/officeDocument/2006/relationships/tags" Target="../tags/tag315.xml"/><Relationship Id="rId34" Type="http://schemas.openxmlformats.org/officeDocument/2006/relationships/tags" Target="../tags/tag240.xml"/><Relationship Id="rId50" Type="http://schemas.openxmlformats.org/officeDocument/2006/relationships/tags" Target="../tags/tag256.xml"/><Relationship Id="rId55" Type="http://schemas.openxmlformats.org/officeDocument/2006/relationships/tags" Target="../tags/tag261.xml"/><Relationship Id="rId76" Type="http://schemas.openxmlformats.org/officeDocument/2006/relationships/tags" Target="../tags/tag282.xml"/><Relationship Id="rId97" Type="http://schemas.openxmlformats.org/officeDocument/2006/relationships/tags" Target="../tags/tag303.xml"/><Relationship Id="rId104" Type="http://schemas.openxmlformats.org/officeDocument/2006/relationships/tags" Target="../tags/tag310.xml"/><Relationship Id="rId120" Type="http://schemas.openxmlformats.org/officeDocument/2006/relationships/tags" Target="../tags/tag326.xml"/><Relationship Id="rId125" Type="http://schemas.openxmlformats.org/officeDocument/2006/relationships/tags" Target="../tags/tag331.xml"/><Relationship Id="rId141" Type="http://schemas.openxmlformats.org/officeDocument/2006/relationships/tags" Target="../tags/tag347.xml"/><Relationship Id="rId146" Type="http://schemas.openxmlformats.org/officeDocument/2006/relationships/tags" Target="../tags/tag352.xml"/><Relationship Id="rId167" Type="http://schemas.openxmlformats.org/officeDocument/2006/relationships/tags" Target="../tags/tag373.xml"/><Relationship Id="rId188" Type="http://schemas.openxmlformats.org/officeDocument/2006/relationships/tags" Target="../tags/tag394.xml"/><Relationship Id="rId7" Type="http://schemas.openxmlformats.org/officeDocument/2006/relationships/tags" Target="../tags/tag213.xml"/><Relationship Id="rId71" Type="http://schemas.openxmlformats.org/officeDocument/2006/relationships/tags" Target="../tags/tag277.xml"/><Relationship Id="rId92" Type="http://schemas.openxmlformats.org/officeDocument/2006/relationships/tags" Target="../tags/tag298.xml"/><Relationship Id="rId162" Type="http://schemas.openxmlformats.org/officeDocument/2006/relationships/tags" Target="../tags/tag368.xml"/><Relationship Id="rId183" Type="http://schemas.openxmlformats.org/officeDocument/2006/relationships/tags" Target="../tags/tag389.xml"/><Relationship Id="rId213" Type="http://schemas.openxmlformats.org/officeDocument/2006/relationships/tags" Target="../tags/tag419.xml"/><Relationship Id="rId218" Type="http://schemas.openxmlformats.org/officeDocument/2006/relationships/tags" Target="../tags/tag424.xml"/><Relationship Id="rId2" Type="http://schemas.openxmlformats.org/officeDocument/2006/relationships/tags" Target="../tags/tag208.xml"/><Relationship Id="rId29" Type="http://schemas.openxmlformats.org/officeDocument/2006/relationships/tags" Target="../tags/tag235.xml"/><Relationship Id="rId24" Type="http://schemas.openxmlformats.org/officeDocument/2006/relationships/tags" Target="../tags/tag230.xml"/><Relationship Id="rId40" Type="http://schemas.openxmlformats.org/officeDocument/2006/relationships/tags" Target="../tags/tag246.xml"/><Relationship Id="rId45" Type="http://schemas.openxmlformats.org/officeDocument/2006/relationships/tags" Target="../tags/tag251.xml"/><Relationship Id="rId66" Type="http://schemas.openxmlformats.org/officeDocument/2006/relationships/tags" Target="../tags/tag272.xml"/><Relationship Id="rId87" Type="http://schemas.openxmlformats.org/officeDocument/2006/relationships/tags" Target="../tags/tag293.xml"/><Relationship Id="rId110" Type="http://schemas.openxmlformats.org/officeDocument/2006/relationships/tags" Target="../tags/tag316.xml"/><Relationship Id="rId115" Type="http://schemas.openxmlformats.org/officeDocument/2006/relationships/tags" Target="../tags/tag321.xml"/><Relationship Id="rId131" Type="http://schemas.openxmlformats.org/officeDocument/2006/relationships/tags" Target="../tags/tag337.xml"/><Relationship Id="rId136" Type="http://schemas.openxmlformats.org/officeDocument/2006/relationships/tags" Target="../tags/tag342.xml"/><Relationship Id="rId157" Type="http://schemas.openxmlformats.org/officeDocument/2006/relationships/tags" Target="../tags/tag363.xml"/><Relationship Id="rId178" Type="http://schemas.openxmlformats.org/officeDocument/2006/relationships/tags" Target="../tags/tag384.xml"/><Relationship Id="rId61" Type="http://schemas.openxmlformats.org/officeDocument/2006/relationships/tags" Target="../tags/tag267.xml"/><Relationship Id="rId82" Type="http://schemas.openxmlformats.org/officeDocument/2006/relationships/tags" Target="../tags/tag288.xml"/><Relationship Id="rId152" Type="http://schemas.openxmlformats.org/officeDocument/2006/relationships/tags" Target="../tags/tag358.xml"/><Relationship Id="rId173" Type="http://schemas.openxmlformats.org/officeDocument/2006/relationships/tags" Target="../tags/tag379.xml"/><Relationship Id="rId194" Type="http://schemas.openxmlformats.org/officeDocument/2006/relationships/tags" Target="../tags/tag400.xml"/><Relationship Id="rId199" Type="http://schemas.openxmlformats.org/officeDocument/2006/relationships/tags" Target="../tags/tag405.xml"/><Relationship Id="rId203" Type="http://schemas.openxmlformats.org/officeDocument/2006/relationships/tags" Target="../tags/tag409.xml"/><Relationship Id="rId208" Type="http://schemas.openxmlformats.org/officeDocument/2006/relationships/tags" Target="../tags/tag414.xml"/><Relationship Id="rId19" Type="http://schemas.openxmlformats.org/officeDocument/2006/relationships/tags" Target="../tags/tag225.xml"/><Relationship Id="rId224" Type="http://schemas.openxmlformats.org/officeDocument/2006/relationships/tags" Target="../tags/tag430.xml"/><Relationship Id="rId14" Type="http://schemas.openxmlformats.org/officeDocument/2006/relationships/tags" Target="../tags/tag220.xml"/><Relationship Id="rId30" Type="http://schemas.openxmlformats.org/officeDocument/2006/relationships/tags" Target="../tags/tag236.xml"/><Relationship Id="rId35" Type="http://schemas.openxmlformats.org/officeDocument/2006/relationships/tags" Target="../tags/tag241.xml"/><Relationship Id="rId56" Type="http://schemas.openxmlformats.org/officeDocument/2006/relationships/tags" Target="../tags/tag262.xml"/><Relationship Id="rId77" Type="http://schemas.openxmlformats.org/officeDocument/2006/relationships/tags" Target="../tags/tag283.xml"/><Relationship Id="rId100" Type="http://schemas.openxmlformats.org/officeDocument/2006/relationships/tags" Target="../tags/tag306.xml"/><Relationship Id="rId105" Type="http://schemas.openxmlformats.org/officeDocument/2006/relationships/tags" Target="../tags/tag311.xml"/><Relationship Id="rId126" Type="http://schemas.openxmlformats.org/officeDocument/2006/relationships/tags" Target="../tags/tag332.xml"/><Relationship Id="rId147" Type="http://schemas.openxmlformats.org/officeDocument/2006/relationships/tags" Target="../tags/tag353.xml"/><Relationship Id="rId168" Type="http://schemas.openxmlformats.org/officeDocument/2006/relationships/tags" Target="../tags/tag374.xml"/><Relationship Id="rId8" Type="http://schemas.openxmlformats.org/officeDocument/2006/relationships/tags" Target="../tags/tag214.xml"/><Relationship Id="rId51" Type="http://schemas.openxmlformats.org/officeDocument/2006/relationships/tags" Target="../tags/tag257.xml"/><Relationship Id="rId72" Type="http://schemas.openxmlformats.org/officeDocument/2006/relationships/tags" Target="../tags/tag278.xml"/><Relationship Id="rId93" Type="http://schemas.openxmlformats.org/officeDocument/2006/relationships/tags" Target="../tags/tag299.xml"/><Relationship Id="rId98" Type="http://schemas.openxmlformats.org/officeDocument/2006/relationships/tags" Target="../tags/tag304.xml"/><Relationship Id="rId121" Type="http://schemas.openxmlformats.org/officeDocument/2006/relationships/tags" Target="../tags/tag327.xml"/><Relationship Id="rId142" Type="http://schemas.openxmlformats.org/officeDocument/2006/relationships/tags" Target="../tags/tag348.xml"/><Relationship Id="rId163" Type="http://schemas.openxmlformats.org/officeDocument/2006/relationships/tags" Target="../tags/tag369.xml"/><Relationship Id="rId184" Type="http://schemas.openxmlformats.org/officeDocument/2006/relationships/tags" Target="../tags/tag390.xml"/><Relationship Id="rId189" Type="http://schemas.openxmlformats.org/officeDocument/2006/relationships/tags" Target="../tags/tag395.xml"/><Relationship Id="rId219" Type="http://schemas.openxmlformats.org/officeDocument/2006/relationships/tags" Target="../tags/tag425.xml"/><Relationship Id="rId3" Type="http://schemas.openxmlformats.org/officeDocument/2006/relationships/tags" Target="../tags/tag209.xml"/><Relationship Id="rId214" Type="http://schemas.openxmlformats.org/officeDocument/2006/relationships/tags" Target="../tags/tag420.xml"/><Relationship Id="rId25" Type="http://schemas.openxmlformats.org/officeDocument/2006/relationships/tags" Target="../tags/tag231.xml"/><Relationship Id="rId46" Type="http://schemas.openxmlformats.org/officeDocument/2006/relationships/tags" Target="../tags/tag252.xml"/><Relationship Id="rId67" Type="http://schemas.openxmlformats.org/officeDocument/2006/relationships/tags" Target="../tags/tag273.xml"/><Relationship Id="rId116" Type="http://schemas.openxmlformats.org/officeDocument/2006/relationships/tags" Target="../tags/tag322.xml"/><Relationship Id="rId137" Type="http://schemas.openxmlformats.org/officeDocument/2006/relationships/tags" Target="../tags/tag343.xml"/><Relationship Id="rId158" Type="http://schemas.openxmlformats.org/officeDocument/2006/relationships/tags" Target="../tags/tag364.xml"/><Relationship Id="rId20" Type="http://schemas.openxmlformats.org/officeDocument/2006/relationships/tags" Target="../tags/tag226.xml"/><Relationship Id="rId41" Type="http://schemas.openxmlformats.org/officeDocument/2006/relationships/tags" Target="../tags/tag247.xml"/><Relationship Id="rId62" Type="http://schemas.openxmlformats.org/officeDocument/2006/relationships/tags" Target="../tags/tag268.xml"/><Relationship Id="rId83" Type="http://schemas.openxmlformats.org/officeDocument/2006/relationships/tags" Target="../tags/tag289.xml"/><Relationship Id="rId88" Type="http://schemas.openxmlformats.org/officeDocument/2006/relationships/tags" Target="../tags/tag294.xml"/><Relationship Id="rId111" Type="http://schemas.openxmlformats.org/officeDocument/2006/relationships/tags" Target="../tags/tag317.xml"/><Relationship Id="rId132" Type="http://schemas.openxmlformats.org/officeDocument/2006/relationships/tags" Target="../tags/tag338.xml"/><Relationship Id="rId153" Type="http://schemas.openxmlformats.org/officeDocument/2006/relationships/tags" Target="../tags/tag359.xml"/><Relationship Id="rId174" Type="http://schemas.openxmlformats.org/officeDocument/2006/relationships/tags" Target="../tags/tag380.xml"/><Relationship Id="rId179" Type="http://schemas.openxmlformats.org/officeDocument/2006/relationships/tags" Target="../tags/tag385.xml"/><Relationship Id="rId195" Type="http://schemas.openxmlformats.org/officeDocument/2006/relationships/tags" Target="../tags/tag401.xml"/><Relationship Id="rId209" Type="http://schemas.openxmlformats.org/officeDocument/2006/relationships/tags" Target="../tags/tag415.xml"/><Relationship Id="rId190" Type="http://schemas.openxmlformats.org/officeDocument/2006/relationships/tags" Target="../tags/tag396.xml"/><Relationship Id="rId204" Type="http://schemas.openxmlformats.org/officeDocument/2006/relationships/tags" Target="../tags/tag410.xml"/><Relationship Id="rId220" Type="http://schemas.openxmlformats.org/officeDocument/2006/relationships/tags" Target="../tags/tag426.xml"/><Relationship Id="rId225" Type="http://schemas.openxmlformats.org/officeDocument/2006/relationships/tags" Target="../tags/tag431.xml"/><Relationship Id="rId15" Type="http://schemas.openxmlformats.org/officeDocument/2006/relationships/tags" Target="../tags/tag221.xml"/><Relationship Id="rId36" Type="http://schemas.openxmlformats.org/officeDocument/2006/relationships/tags" Target="../tags/tag242.xml"/><Relationship Id="rId57" Type="http://schemas.openxmlformats.org/officeDocument/2006/relationships/tags" Target="../tags/tag263.xml"/><Relationship Id="rId106" Type="http://schemas.openxmlformats.org/officeDocument/2006/relationships/tags" Target="../tags/tag312.xml"/><Relationship Id="rId127" Type="http://schemas.openxmlformats.org/officeDocument/2006/relationships/tags" Target="../tags/tag333.xml"/><Relationship Id="rId10" Type="http://schemas.openxmlformats.org/officeDocument/2006/relationships/tags" Target="../tags/tag216.xml"/><Relationship Id="rId31" Type="http://schemas.openxmlformats.org/officeDocument/2006/relationships/tags" Target="../tags/tag237.xml"/><Relationship Id="rId52" Type="http://schemas.openxmlformats.org/officeDocument/2006/relationships/tags" Target="../tags/tag258.xml"/><Relationship Id="rId73" Type="http://schemas.openxmlformats.org/officeDocument/2006/relationships/tags" Target="../tags/tag279.xml"/><Relationship Id="rId78" Type="http://schemas.openxmlformats.org/officeDocument/2006/relationships/tags" Target="../tags/tag284.xml"/><Relationship Id="rId94" Type="http://schemas.openxmlformats.org/officeDocument/2006/relationships/tags" Target="../tags/tag300.xml"/><Relationship Id="rId99" Type="http://schemas.openxmlformats.org/officeDocument/2006/relationships/tags" Target="../tags/tag305.xml"/><Relationship Id="rId101" Type="http://schemas.openxmlformats.org/officeDocument/2006/relationships/tags" Target="../tags/tag307.xml"/><Relationship Id="rId122" Type="http://schemas.openxmlformats.org/officeDocument/2006/relationships/tags" Target="../tags/tag328.xml"/><Relationship Id="rId143" Type="http://schemas.openxmlformats.org/officeDocument/2006/relationships/tags" Target="../tags/tag349.xml"/><Relationship Id="rId148" Type="http://schemas.openxmlformats.org/officeDocument/2006/relationships/tags" Target="../tags/tag354.xml"/><Relationship Id="rId164" Type="http://schemas.openxmlformats.org/officeDocument/2006/relationships/tags" Target="../tags/tag370.xml"/><Relationship Id="rId169" Type="http://schemas.openxmlformats.org/officeDocument/2006/relationships/tags" Target="../tags/tag375.xml"/><Relationship Id="rId185" Type="http://schemas.openxmlformats.org/officeDocument/2006/relationships/tags" Target="../tags/tag391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80" Type="http://schemas.openxmlformats.org/officeDocument/2006/relationships/tags" Target="../tags/tag386.xml"/><Relationship Id="rId210" Type="http://schemas.openxmlformats.org/officeDocument/2006/relationships/tags" Target="../tags/tag416.xml"/><Relationship Id="rId215" Type="http://schemas.openxmlformats.org/officeDocument/2006/relationships/tags" Target="../tags/tag421.xml"/><Relationship Id="rId26" Type="http://schemas.openxmlformats.org/officeDocument/2006/relationships/tags" Target="../tags/tag232.xml"/><Relationship Id="rId47" Type="http://schemas.openxmlformats.org/officeDocument/2006/relationships/tags" Target="../tags/tag253.xml"/><Relationship Id="rId68" Type="http://schemas.openxmlformats.org/officeDocument/2006/relationships/tags" Target="../tags/tag274.xml"/><Relationship Id="rId89" Type="http://schemas.openxmlformats.org/officeDocument/2006/relationships/tags" Target="../tags/tag295.xml"/><Relationship Id="rId112" Type="http://schemas.openxmlformats.org/officeDocument/2006/relationships/tags" Target="../tags/tag318.xml"/><Relationship Id="rId133" Type="http://schemas.openxmlformats.org/officeDocument/2006/relationships/tags" Target="../tags/tag339.xml"/><Relationship Id="rId154" Type="http://schemas.openxmlformats.org/officeDocument/2006/relationships/tags" Target="../tags/tag360.xml"/><Relationship Id="rId175" Type="http://schemas.openxmlformats.org/officeDocument/2006/relationships/tags" Target="../tags/tag381.xml"/><Relationship Id="rId196" Type="http://schemas.openxmlformats.org/officeDocument/2006/relationships/tags" Target="../tags/tag402.xml"/><Relationship Id="rId200" Type="http://schemas.openxmlformats.org/officeDocument/2006/relationships/tags" Target="../tags/tag406.xml"/><Relationship Id="rId16" Type="http://schemas.openxmlformats.org/officeDocument/2006/relationships/tags" Target="../tags/tag222.xml"/><Relationship Id="rId221" Type="http://schemas.openxmlformats.org/officeDocument/2006/relationships/tags" Target="../tags/tag427.xml"/><Relationship Id="rId37" Type="http://schemas.openxmlformats.org/officeDocument/2006/relationships/tags" Target="../tags/tag243.xml"/><Relationship Id="rId58" Type="http://schemas.openxmlformats.org/officeDocument/2006/relationships/tags" Target="../tags/tag264.xml"/><Relationship Id="rId79" Type="http://schemas.openxmlformats.org/officeDocument/2006/relationships/tags" Target="../tags/tag285.xml"/><Relationship Id="rId102" Type="http://schemas.openxmlformats.org/officeDocument/2006/relationships/tags" Target="../tags/tag308.xml"/><Relationship Id="rId123" Type="http://schemas.openxmlformats.org/officeDocument/2006/relationships/tags" Target="../tags/tag329.xml"/><Relationship Id="rId144" Type="http://schemas.openxmlformats.org/officeDocument/2006/relationships/tags" Target="../tags/tag350.xml"/><Relationship Id="rId90" Type="http://schemas.openxmlformats.org/officeDocument/2006/relationships/tags" Target="../tags/tag296.xml"/><Relationship Id="rId165" Type="http://schemas.openxmlformats.org/officeDocument/2006/relationships/tags" Target="../tags/tag371.xml"/><Relationship Id="rId186" Type="http://schemas.openxmlformats.org/officeDocument/2006/relationships/tags" Target="../tags/tag39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48.xml"/><Relationship Id="rId21" Type="http://schemas.openxmlformats.org/officeDocument/2006/relationships/tags" Target="../tags/tag452.xml"/><Relationship Id="rId42" Type="http://schemas.openxmlformats.org/officeDocument/2006/relationships/tags" Target="../tags/tag473.xml"/><Relationship Id="rId63" Type="http://schemas.openxmlformats.org/officeDocument/2006/relationships/tags" Target="../tags/tag494.xml"/><Relationship Id="rId84" Type="http://schemas.openxmlformats.org/officeDocument/2006/relationships/tags" Target="../tags/tag515.xml"/><Relationship Id="rId138" Type="http://schemas.openxmlformats.org/officeDocument/2006/relationships/tags" Target="../tags/tag569.xml"/><Relationship Id="rId159" Type="http://schemas.openxmlformats.org/officeDocument/2006/relationships/tags" Target="../tags/tag590.xml"/><Relationship Id="rId170" Type="http://schemas.openxmlformats.org/officeDocument/2006/relationships/tags" Target="../tags/tag601.xml"/><Relationship Id="rId191" Type="http://schemas.openxmlformats.org/officeDocument/2006/relationships/tags" Target="../tags/tag622.xml"/><Relationship Id="rId205" Type="http://schemas.openxmlformats.org/officeDocument/2006/relationships/tags" Target="../tags/tag636.xml"/><Relationship Id="rId226" Type="http://schemas.openxmlformats.org/officeDocument/2006/relationships/tags" Target="../tags/tag657.xml"/><Relationship Id="rId247" Type="http://schemas.openxmlformats.org/officeDocument/2006/relationships/tags" Target="../tags/tag678.xml"/><Relationship Id="rId107" Type="http://schemas.openxmlformats.org/officeDocument/2006/relationships/tags" Target="../tags/tag538.xml"/><Relationship Id="rId11" Type="http://schemas.openxmlformats.org/officeDocument/2006/relationships/tags" Target="../tags/tag442.xml"/><Relationship Id="rId32" Type="http://schemas.openxmlformats.org/officeDocument/2006/relationships/tags" Target="../tags/tag463.xml"/><Relationship Id="rId53" Type="http://schemas.openxmlformats.org/officeDocument/2006/relationships/tags" Target="../tags/tag484.xml"/><Relationship Id="rId74" Type="http://schemas.openxmlformats.org/officeDocument/2006/relationships/tags" Target="../tags/tag505.xml"/><Relationship Id="rId128" Type="http://schemas.openxmlformats.org/officeDocument/2006/relationships/tags" Target="../tags/tag559.xml"/><Relationship Id="rId149" Type="http://schemas.openxmlformats.org/officeDocument/2006/relationships/tags" Target="../tags/tag580.xml"/><Relationship Id="rId5" Type="http://schemas.openxmlformats.org/officeDocument/2006/relationships/tags" Target="../tags/tag436.xml"/><Relationship Id="rId95" Type="http://schemas.openxmlformats.org/officeDocument/2006/relationships/tags" Target="../tags/tag526.xml"/><Relationship Id="rId160" Type="http://schemas.openxmlformats.org/officeDocument/2006/relationships/tags" Target="../tags/tag591.xml"/><Relationship Id="rId181" Type="http://schemas.openxmlformats.org/officeDocument/2006/relationships/tags" Target="../tags/tag612.xml"/><Relationship Id="rId216" Type="http://schemas.openxmlformats.org/officeDocument/2006/relationships/tags" Target="../tags/tag647.xml"/><Relationship Id="rId237" Type="http://schemas.openxmlformats.org/officeDocument/2006/relationships/tags" Target="../tags/tag668.xml"/><Relationship Id="rId258" Type="http://schemas.openxmlformats.org/officeDocument/2006/relationships/tags" Target="../tags/tag689.xml"/><Relationship Id="rId22" Type="http://schemas.openxmlformats.org/officeDocument/2006/relationships/tags" Target="../tags/tag453.xml"/><Relationship Id="rId43" Type="http://schemas.openxmlformats.org/officeDocument/2006/relationships/tags" Target="../tags/tag474.xml"/><Relationship Id="rId64" Type="http://schemas.openxmlformats.org/officeDocument/2006/relationships/tags" Target="../tags/tag495.xml"/><Relationship Id="rId118" Type="http://schemas.openxmlformats.org/officeDocument/2006/relationships/tags" Target="../tags/tag549.xml"/><Relationship Id="rId139" Type="http://schemas.openxmlformats.org/officeDocument/2006/relationships/tags" Target="../tags/tag570.xml"/><Relationship Id="rId85" Type="http://schemas.openxmlformats.org/officeDocument/2006/relationships/tags" Target="../tags/tag516.xml"/><Relationship Id="rId150" Type="http://schemas.openxmlformats.org/officeDocument/2006/relationships/tags" Target="../tags/tag581.xml"/><Relationship Id="rId171" Type="http://schemas.openxmlformats.org/officeDocument/2006/relationships/tags" Target="../tags/tag602.xml"/><Relationship Id="rId192" Type="http://schemas.openxmlformats.org/officeDocument/2006/relationships/tags" Target="../tags/tag623.xml"/><Relationship Id="rId206" Type="http://schemas.openxmlformats.org/officeDocument/2006/relationships/tags" Target="../tags/tag637.xml"/><Relationship Id="rId227" Type="http://schemas.openxmlformats.org/officeDocument/2006/relationships/tags" Target="../tags/tag658.xml"/><Relationship Id="rId248" Type="http://schemas.openxmlformats.org/officeDocument/2006/relationships/tags" Target="../tags/tag679.xml"/><Relationship Id="rId12" Type="http://schemas.openxmlformats.org/officeDocument/2006/relationships/tags" Target="../tags/tag443.xml"/><Relationship Id="rId33" Type="http://schemas.openxmlformats.org/officeDocument/2006/relationships/tags" Target="../tags/tag464.xml"/><Relationship Id="rId108" Type="http://schemas.openxmlformats.org/officeDocument/2006/relationships/tags" Target="../tags/tag539.xml"/><Relationship Id="rId129" Type="http://schemas.openxmlformats.org/officeDocument/2006/relationships/tags" Target="../tags/tag560.xml"/><Relationship Id="rId54" Type="http://schemas.openxmlformats.org/officeDocument/2006/relationships/tags" Target="../tags/tag485.xml"/><Relationship Id="rId75" Type="http://schemas.openxmlformats.org/officeDocument/2006/relationships/tags" Target="../tags/tag506.xml"/><Relationship Id="rId96" Type="http://schemas.openxmlformats.org/officeDocument/2006/relationships/tags" Target="../tags/tag527.xml"/><Relationship Id="rId140" Type="http://schemas.openxmlformats.org/officeDocument/2006/relationships/tags" Target="../tags/tag571.xml"/><Relationship Id="rId161" Type="http://schemas.openxmlformats.org/officeDocument/2006/relationships/tags" Target="../tags/tag592.xml"/><Relationship Id="rId182" Type="http://schemas.openxmlformats.org/officeDocument/2006/relationships/tags" Target="../tags/tag613.xml"/><Relationship Id="rId217" Type="http://schemas.openxmlformats.org/officeDocument/2006/relationships/tags" Target="../tags/tag648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212" Type="http://schemas.openxmlformats.org/officeDocument/2006/relationships/tags" Target="../tags/tag643.xml"/><Relationship Id="rId233" Type="http://schemas.openxmlformats.org/officeDocument/2006/relationships/tags" Target="../tags/tag664.xml"/><Relationship Id="rId238" Type="http://schemas.openxmlformats.org/officeDocument/2006/relationships/tags" Target="../tags/tag669.xml"/><Relationship Id="rId254" Type="http://schemas.openxmlformats.org/officeDocument/2006/relationships/tags" Target="../tags/tag685.xml"/><Relationship Id="rId259" Type="http://schemas.openxmlformats.org/officeDocument/2006/relationships/tags" Target="../tags/tag690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49" Type="http://schemas.openxmlformats.org/officeDocument/2006/relationships/tags" Target="../tags/tag480.xml"/><Relationship Id="rId114" Type="http://schemas.openxmlformats.org/officeDocument/2006/relationships/tags" Target="../tags/tag545.xml"/><Relationship Id="rId119" Type="http://schemas.openxmlformats.org/officeDocument/2006/relationships/tags" Target="../tags/tag550.xml"/><Relationship Id="rId44" Type="http://schemas.openxmlformats.org/officeDocument/2006/relationships/tags" Target="../tags/tag475.xml"/><Relationship Id="rId60" Type="http://schemas.openxmlformats.org/officeDocument/2006/relationships/tags" Target="../tags/tag491.xml"/><Relationship Id="rId65" Type="http://schemas.openxmlformats.org/officeDocument/2006/relationships/tags" Target="../tags/tag496.xml"/><Relationship Id="rId81" Type="http://schemas.openxmlformats.org/officeDocument/2006/relationships/tags" Target="../tags/tag512.xml"/><Relationship Id="rId86" Type="http://schemas.openxmlformats.org/officeDocument/2006/relationships/tags" Target="../tags/tag517.xml"/><Relationship Id="rId130" Type="http://schemas.openxmlformats.org/officeDocument/2006/relationships/tags" Target="../tags/tag561.xml"/><Relationship Id="rId135" Type="http://schemas.openxmlformats.org/officeDocument/2006/relationships/tags" Target="../tags/tag566.xml"/><Relationship Id="rId151" Type="http://schemas.openxmlformats.org/officeDocument/2006/relationships/tags" Target="../tags/tag582.xml"/><Relationship Id="rId156" Type="http://schemas.openxmlformats.org/officeDocument/2006/relationships/tags" Target="../tags/tag587.xml"/><Relationship Id="rId177" Type="http://schemas.openxmlformats.org/officeDocument/2006/relationships/tags" Target="../tags/tag608.xml"/><Relationship Id="rId198" Type="http://schemas.openxmlformats.org/officeDocument/2006/relationships/tags" Target="../tags/tag629.xml"/><Relationship Id="rId172" Type="http://schemas.openxmlformats.org/officeDocument/2006/relationships/tags" Target="../tags/tag603.xml"/><Relationship Id="rId193" Type="http://schemas.openxmlformats.org/officeDocument/2006/relationships/tags" Target="../tags/tag624.xml"/><Relationship Id="rId202" Type="http://schemas.openxmlformats.org/officeDocument/2006/relationships/tags" Target="../tags/tag633.xml"/><Relationship Id="rId207" Type="http://schemas.openxmlformats.org/officeDocument/2006/relationships/tags" Target="../tags/tag638.xml"/><Relationship Id="rId223" Type="http://schemas.openxmlformats.org/officeDocument/2006/relationships/tags" Target="../tags/tag654.xml"/><Relationship Id="rId228" Type="http://schemas.openxmlformats.org/officeDocument/2006/relationships/tags" Target="../tags/tag659.xml"/><Relationship Id="rId244" Type="http://schemas.openxmlformats.org/officeDocument/2006/relationships/tags" Target="../tags/tag675.xml"/><Relationship Id="rId249" Type="http://schemas.openxmlformats.org/officeDocument/2006/relationships/tags" Target="../tags/tag680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39" Type="http://schemas.openxmlformats.org/officeDocument/2006/relationships/tags" Target="../tags/tag470.xml"/><Relationship Id="rId109" Type="http://schemas.openxmlformats.org/officeDocument/2006/relationships/tags" Target="../tags/tag540.xml"/><Relationship Id="rId260" Type="http://schemas.openxmlformats.org/officeDocument/2006/relationships/slideLayout" Target="../slideLayouts/slideLayout1.xml"/><Relationship Id="rId34" Type="http://schemas.openxmlformats.org/officeDocument/2006/relationships/tags" Target="../tags/tag465.xml"/><Relationship Id="rId50" Type="http://schemas.openxmlformats.org/officeDocument/2006/relationships/tags" Target="../tags/tag481.xml"/><Relationship Id="rId55" Type="http://schemas.openxmlformats.org/officeDocument/2006/relationships/tags" Target="../tags/tag486.xml"/><Relationship Id="rId76" Type="http://schemas.openxmlformats.org/officeDocument/2006/relationships/tags" Target="../tags/tag507.xml"/><Relationship Id="rId97" Type="http://schemas.openxmlformats.org/officeDocument/2006/relationships/tags" Target="../tags/tag528.xml"/><Relationship Id="rId104" Type="http://schemas.openxmlformats.org/officeDocument/2006/relationships/tags" Target="../tags/tag535.xml"/><Relationship Id="rId120" Type="http://schemas.openxmlformats.org/officeDocument/2006/relationships/tags" Target="../tags/tag551.xml"/><Relationship Id="rId125" Type="http://schemas.openxmlformats.org/officeDocument/2006/relationships/tags" Target="../tags/tag556.xml"/><Relationship Id="rId141" Type="http://schemas.openxmlformats.org/officeDocument/2006/relationships/tags" Target="../tags/tag572.xml"/><Relationship Id="rId146" Type="http://schemas.openxmlformats.org/officeDocument/2006/relationships/tags" Target="../tags/tag577.xml"/><Relationship Id="rId167" Type="http://schemas.openxmlformats.org/officeDocument/2006/relationships/tags" Target="../tags/tag598.xml"/><Relationship Id="rId188" Type="http://schemas.openxmlformats.org/officeDocument/2006/relationships/tags" Target="../tags/tag619.xml"/><Relationship Id="rId7" Type="http://schemas.openxmlformats.org/officeDocument/2006/relationships/tags" Target="../tags/tag438.xml"/><Relationship Id="rId71" Type="http://schemas.openxmlformats.org/officeDocument/2006/relationships/tags" Target="../tags/tag502.xml"/><Relationship Id="rId92" Type="http://schemas.openxmlformats.org/officeDocument/2006/relationships/tags" Target="../tags/tag523.xml"/><Relationship Id="rId162" Type="http://schemas.openxmlformats.org/officeDocument/2006/relationships/tags" Target="../tags/tag593.xml"/><Relationship Id="rId183" Type="http://schemas.openxmlformats.org/officeDocument/2006/relationships/tags" Target="../tags/tag614.xml"/><Relationship Id="rId213" Type="http://schemas.openxmlformats.org/officeDocument/2006/relationships/tags" Target="../tags/tag644.xml"/><Relationship Id="rId218" Type="http://schemas.openxmlformats.org/officeDocument/2006/relationships/tags" Target="../tags/tag649.xml"/><Relationship Id="rId234" Type="http://schemas.openxmlformats.org/officeDocument/2006/relationships/tags" Target="../tags/tag665.xml"/><Relationship Id="rId239" Type="http://schemas.openxmlformats.org/officeDocument/2006/relationships/tags" Target="../tags/tag670.xml"/><Relationship Id="rId2" Type="http://schemas.openxmlformats.org/officeDocument/2006/relationships/tags" Target="../tags/tag433.xml"/><Relationship Id="rId29" Type="http://schemas.openxmlformats.org/officeDocument/2006/relationships/tags" Target="../tags/tag460.xml"/><Relationship Id="rId250" Type="http://schemas.openxmlformats.org/officeDocument/2006/relationships/tags" Target="../tags/tag681.xml"/><Relationship Id="rId255" Type="http://schemas.openxmlformats.org/officeDocument/2006/relationships/tags" Target="../tags/tag686.xml"/><Relationship Id="rId24" Type="http://schemas.openxmlformats.org/officeDocument/2006/relationships/tags" Target="../tags/tag455.xml"/><Relationship Id="rId40" Type="http://schemas.openxmlformats.org/officeDocument/2006/relationships/tags" Target="../tags/tag471.xml"/><Relationship Id="rId45" Type="http://schemas.openxmlformats.org/officeDocument/2006/relationships/tags" Target="../tags/tag476.xml"/><Relationship Id="rId66" Type="http://schemas.openxmlformats.org/officeDocument/2006/relationships/tags" Target="../tags/tag497.xml"/><Relationship Id="rId87" Type="http://schemas.openxmlformats.org/officeDocument/2006/relationships/tags" Target="../tags/tag518.xml"/><Relationship Id="rId110" Type="http://schemas.openxmlformats.org/officeDocument/2006/relationships/tags" Target="../tags/tag541.xml"/><Relationship Id="rId115" Type="http://schemas.openxmlformats.org/officeDocument/2006/relationships/tags" Target="../tags/tag546.xml"/><Relationship Id="rId131" Type="http://schemas.openxmlformats.org/officeDocument/2006/relationships/tags" Target="../tags/tag562.xml"/><Relationship Id="rId136" Type="http://schemas.openxmlformats.org/officeDocument/2006/relationships/tags" Target="../tags/tag567.xml"/><Relationship Id="rId157" Type="http://schemas.openxmlformats.org/officeDocument/2006/relationships/tags" Target="../tags/tag588.xml"/><Relationship Id="rId178" Type="http://schemas.openxmlformats.org/officeDocument/2006/relationships/tags" Target="../tags/tag609.xml"/><Relationship Id="rId61" Type="http://schemas.openxmlformats.org/officeDocument/2006/relationships/tags" Target="../tags/tag492.xml"/><Relationship Id="rId82" Type="http://schemas.openxmlformats.org/officeDocument/2006/relationships/tags" Target="../tags/tag513.xml"/><Relationship Id="rId152" Type="http://schemas.openxmlformats.org/officeDocument/2006/relationships/tags" Target="../tags/tag583.xml"/><Relationship Id="rId173" Type="http://schemas.openxmlformats.org/officeDocument/2006/relationships/tags" Target="../tags/tag604.xml"/><Relationship Id="rId194" Type="http://schemas.openxmlformats.org/officeDocument/2006/relationships/tags" Target="../tags/tag625.xml"/><Relationship Id="rId199" Type="http://schemas.openxmlformats.org/officeDocument/2006/relationships/tags" Target="../tags/tag630.xml"/><Relationship Id="rId203" Type="http://schemas.openxmlformats.org/officeDocument/2006/relationships/tags" Target="../tags/tag634.xml"/><Relationship Id="rId208" Type="http://schemas.openxmlformats.org/officeDocument/2006/relationships/tags" Target="../tags/tag639.xml"/><Relationship Id="rId229" Type="http://schemas.openxmlformats.org/officeDocument/2006/relationships/tags" Target="../tags/tag660.xml"/><Relationship Id="rId19" Type="http://schemas.openxmlformats.org/officeDocument/2006/relationships/tags" Target="../tags/tag450.xml"/><Relationship Id="rId224" Type="http://schemas.openxmlformats.org/officeDocument/2006/relationships/tags" Target="../tags/tag655.xml"/><Relationship Id="rId240" Type="http://schemas.openxmlformats.org/officeDocument/2006/relationships/tags" Target="../tags/tag671.xml"/><Relationship Id="rId245" Type="http://schemas.openxmlformats.org/officeDocument/2006/relationships/tags" Target="../tags/tag676.xml"/><Relationship Id="rId14" Type="http://schemas.openxmlformats.org/officeDocument/2006/relationships/tags" Target="../tags/tag445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56" Type="http://schemas.openxmlformats.org/officeDocument/2006/relationships/tags" Target="../tags/tag487.xml"/><Relationship Id="rId77" Type="http://schemas.openxmlformats.org/officeDocument/2006/relationships/tags" Target="../tags/tag508.xml"/><Relationship Id="rId100" Type="http://schemas.openxmlformats.org/officeDocument/2006/relationships/tags" Target="../tags/tag531.xml"/><Relationship Id="rId105" Type="http://schemas.openxmlformats.org/officeDocument/2006/relationships/tags" Target="../tags/tag536.xml"/><Relationship Id="rId126" Type="http://schemas.openxmlformats.org/officeDocument/2006/relationships/tags" Target="../tags/tag557.xml"/><Relationship Id="rId147" Type="http://schemas.openxmlformats.org/officeDocument/2006/relationships/tags" Target="../tags/tag578.xml"/><Relationship Id="rId168" Type="http://schemas.openxmlformats.org/officeDocument/2006/relationships/tags" Target="../tags/tag599.xml"/><Relationship Id="rId8" Type="http://schemas.openxmlformats.org/officeDocument/2006/relationships/tags" Target="../tags/tag439.xml"/><Relationship Id="rId51" Type="http://schemas.openxmlformats.org/officeDocument/2006/relationships/tags" Target="../tags/tag482.xml"/><Relationship Id="rId72" Type="http://schemas.openxmlformats.org/officeDocument/2006/relationships/tags" Target="../tags/tag503.xml"/><Relationship Id="rId93" Type="http://schemas.openxmlformats.org/officeDocument/2006/relationships/tags" Target="../tags/tag524.xml"/><Relationship Id="rId98" Type="http://schemas.openxmlformats.org/officeDocument/2006/relationships/tags" Target="../tags/tag529.xml"/><Relationship Id="rId121" Type="http://schemas.openxmlformats.org/officeDocument/2006/relationships/tags" Target="../tags/tag552.xml"/><Relationship Id="rId142" Type="http://schemas.openxmlformats.org/officeDocument/2006/relationships/tags" Target="../tags/tag573.xml"/><Relationship Id="rId163" Type="http://schemas.openxmlformats.org/officeDocument/2006/relationships/tags" Target="../tags/tag594.xml"/><Relationship Id="rId184" Type="http://schemas.openxmlformats.org/officeDocument/2006/relationships/tags" Target="../tags/tag615.xml"/><Relationship Id="rId189" Type="http://schemas.openxmlformats.org/officeDocument/2006/relationships/tags" Target="../tags/tag620.xml"/><Relationship Id="rId219" Type="http://schemas.openxmlformats.org/officeDocument/2006/relationships/tags" Target="../tags/tag650.xml"/><Relationship Id="rId3" Type="http://schemas.openxmlformats.org/officeDocument/2006/relationships/tags" Target="../tags/tag434.xml"/><Relationship Id="rId214" Type="http://schemas.openxmlformats.org/officeDocument/2006/relationships/tags" Target="../tags/tag645.xml"/><Relationship Id="rId230" Type="http://schemas.openxmlformats.org/officeDocument/2006/relationships/tags" Target="../tags/tag661.xml"/><Relationship Id="rId235" Type="http://schemas.openxmlformats.org/officeDocument/2006/relationships/tags" Target="../tags/tag666.xml"/><Relationship Id="rId251" Type="http://schemas.openxmlformats.org/officeDocument/2006/relationships/tags" Target="../tags/tag682.xml"/><Relationship Id="rId256" Type="http://schemas.openxmlformats.org/officeDocument/2006/relationships/tags" Target="../tags/tag687.xml"/><Relationship Id="rId25" Type="http://schemas.openxmlformats.org/officeDocument/2006/relationships/tags" Target="../tags/tag456.xml"/><Relationship Id="rId46" Type="http://schemas.openxmlformats.org/officeDocument/2006/relationships/tags" Target="../tags/tag477.xml"/><Relationship Id="rId67" Type="http://schemas.openxmlformats.org/officeDocument/2006/relationships/tags" Target="../tags/tag498.xml"/><Relationship Id="rId116" Type="http://schemas.openxmlformats.org/officeDocument/2006/relationships/tags" Target="../tags/tag547.xml"/><Relationship Id="rId137" Type="http://schemas.openxmlformats.org/officeDocument/2006/relationships/tags" Target="../tags/tag568.xml"/><Relationship Id="rId158" Type="http://schemas.openxmlformats.org/officeDocument/2006/relationships/tags" Target="../tags/tag589.xml"/><Relationship Id="rId20" Type="http://schemas.openxmlformats.org/officeDocument/2006/relationships/tags" Target="../tags/tag451.xml"/><Relationship Id="rId41" Type="http://schemas.openxmlformats.org/officeDocument/2006/relationships/tags" Target="../tags/tag472.xml"/><Relationship Id="rId62" Type="http://schemas.openxmlformats.org/officeDocument/2006/relationships/tags" Target="../tags/tag493.xml"/><Relationship Id="rId83" Type="http://schemas.openxmlformats.org/officeDocument/2006/relationships/tags" Target="../tags/tag514.xml"/><Relationship Id="rId88" Type="http://schemas.openxmlformats.org/officeDocument/2006/relationships/tags" Target="../tags/tag519.xml"/><Relationship Id="rId111" Type="http://schemas.openxmlformats.org/officeDocument/2006/relationships/tags" Target="../tags/tag542.xml"/><Relationship Id="rId132" Type="http://schemas.openxmlformats.org/officeDocument/2006/relationships/tags" Target="../tags/tag563.xml"/><Relationship Id="rId153" Type="http://schemas.openxmlformats.org/officeDocument/2006/relationships/tags" Target="../tags/tag584.xml"/><Relationship Id="rId174" Type="http://schemas.openxmlformats.org/officeDocument/2006/relationships/tags" Target="../tags/tag605.xml"/><Relationship Id="rId179" Type="http://schemas.openxmlformats.org/officeDocument/2006/relationships/tags" Target="../tags/tag610.xml"/><Relationship Id="rId195" Type="http://schemas.openxmlformats.org/officeDocument/2006/relationships/tags" Target="../tags/tag626.xml"/><Relationship Id="rId209" Type="http://schemas.openxmlformats.org/officeDocument/2006/relationships/tags" Target="../tags/tag640.xml"/><Relationship Id="rId190" Type="http://schemas.openxmlformats.org/officeDocument/2006/relationships/tags" Target="../tags/tag621.xml"/><Relationship Id="rId204" Type="http://schemas.openxmlformats.org/officeDocument/2006/relationships/tags" Target="../tags/tag635.xml"/><Relationship Id="rId220" Type="http://schemas.openxmlformats.org/officeDocument/2006/relationships/tags" Target="../tags/tag651.xml"/><Relationship Id="rId225" Type="http://schemas.openxmlformats.org/officeDocument/2006/relationships/tags" Target="../tags/tag656.xml"/><Relationship Id="rId241" Type="http://schemas.openxmlformats.org/officeDocument/2006/relationships/tags" Target="../tags/tag672.xml"/><Relationship Id="rId246" Type="http://schemas.openxmlformats.org/officeDocument/2006/relationships/tags" Target="../tags/tag677.xml"/><Relationship Id="rId15" Type="http://schemas.openxmlformats.org/officeDocument/2006/relationships/tags" Target="../tags/tag446.xml"/><Relationship Id="rId36" Type="http://schemas.openxmlformats.org/officeDocument/2006/relationships/tags" Target="../tags/tag467.xml"/><Relationship Id="rId57" Type="http://schemas.openxmlformats.org/officeDocument/2006/relationships/tags" Target="../tags/tag488.xml"/><Relationship Id="rId106" Type="http://schemas.openxmlformats.org/officeDocument/2006/relationships/tags" Target="../tags/tag537.xml"/><Relationship Id="rId127" Type="http://schemas.openxmlformats.org/officeDocument/2006/relationships/tags" Target="../tags/tag558.xml"/><Relationship Id="rId10" Type="http://schemas.openxmlformats.org/officeDocument/2006/relationships/tags" Target="../tags/tag441.xml"/><Relationship Id="rId31" Type="http://schemas.openxmlformats.org/officeDocument/2006/relationships/tags" Target="../tags/tag462.xml"/><Relationship Id="rId52" Type="http://schemas.openxmlformats.org/officeDocument/2006/relationships/tags" Target="../tags/tag483.xml"/><Relationship Id="rId73" Type="http://schemas.openxmlformats.org/officeDocument/2006/relationships/tags" Target="../tags/tag504.xml"/><Relationship Id="rId78" Type="http://schemas.openxmlformats.org/officeDocument/2006/relationships/tags" Target="../tags/tag509.xml"/><Relationship Id="rId94" Type="http://schemas.openxmlformats.org/officeDocument/2006/relationships/tags" Target="../tags/tag525.xml"/><Relationship Id="rId99" Type="http://schemas.openxmlformats.org/officeDocument/2006/relationships/tags" Target="../tags/tag530.xml"/><Relationship Id="rId101" Type="http://schemas.openxmlformats.org/officeDocument/2006/relationships/tags" Target="../tags/tag532.xml"/><Relationship Id="rId122" Type="http://schemas.openxmlformats.org/officeDocument/2006/relationships/tags" Target="../tags/tag553.xml"/><Relationship Id="rId143" Type="http://schemas.openxmlformats.org/officeDocument/2006/relationships/tags" Target="../tags/tag574.xml"/><Relationship Id="rId148" Type="http://schemas.openxmlformats.org/officeDocument/2006/relationships/tags" Target="../tags/tag579.xml"/><Relationship Id="rId164" Type="http://schemas.openxmlformats.org/officeDocument/2006/relationships/tags" Target="../tags/tag595.xml"/><Relationship Id="rId169" Type="http://schemas.openxmlformats.org/officeDocument/2006/relationships/tags" Target="../tags/tag600.xml"/><Relationship Id="rId185" Type="http://schemas.openxmlformats.org/officeDocument/2006/relationships/tags" Target="../tags/tag616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80" Type="http://schemas.openxmlformats.org/officeDocument/2006/relationships/tags" Target="../tags/tag611.xml"/><Relationship Id="rId210" Type="http://schemas.openxmlformats.org/officeDocument/2006/relationships/tags" Target="../tags/tag641.xml"/><Relationship Id="rId215" Type="http://schemas.openxmlformats.org/officeDocument/2006/relationships/tags" Target="../tags/tag646.xml"/><Relationship Id="rId236" Type="http://schemas.openxmlformats.org/officeDocument/2006/relationships/tags" Target="../tags/tag667.xml"/><Relationship Id="rId257" Type="http://schemas.openxmlformats.org/officeDocument/2006/relationships/tags" Target="../tags/tag688.xml"/><Relationship Id="rId26" Type="http://schemas.openxmlformats.org/officeDocument/2006/relationships/tags" Target="../tags/tag457.xml"/><Relationship Id="rId231" Type="http://schemas.openxmlformats.org/officeDocument/2006/relationships/tags" Target="../tags/tag662.xml"/><Relationship Id="rId252" Type="http://schemas.openxmlformats.org/officeDocument/2006/relationships/tags" Target="../tags/tag683.xml"/><Relationship Id="rId47" Type="http://schemas.openxmlformats.org/officeDocument/2006/relationships/tags" Target="../tags/tag478.xml"/><Relationship Id="rId68" Type="http://schemas.openxmlformats.org/officeDocument/2006/relationships/tags" Target="../tags/tag499.xml"/><Relationship Id="rId89" Type="http://schemas.openxmlformats.org/officeDocument/2006/relationships/tags" Target="../tags/tag520.xml"/><Relationship Id="rId112" Type="http://schemas.openxmlformats.org/officeDocument/2006/relationships/tags" Target="../tags/tag543.xml"/><Relationship Id="rId133" Type="http://schemas.openxmlformats.org/officeDocument/2006/relationships/tags" Target="../tags/tag564.xml"/><Relationship Id="rId154" Type="http://schemas.openxmlformats.org/officeDocument/2006/relationships/tags" Target="../tags/tag585.xml"/><Relationship Id="rId175" Type="http://schemas.openxmlformats.org/officeDocument/2006/relationships/tags" Target="../tags/tag606.xml"/><Relationship Id="rId196" Type="http://schemas.openxmlformats.org/officeDocument/2006/relationships/tags" Target="../tags/tag627.xml"/><Relationship Id="rId200" Type="http://schemas.openxmlformats.org/officeDocument/2006/relationships/tags" Target="../tags/tag631.xml"/><Relationship Id="rId16" Type="http://schemas.openxmlformats.org/officeDocument/2006/relationships/tags" Target="../tags/tag447.xml"/><Relationship Id="rId221" Type="http://schemas.openxmlformats.org/officeDocument/2006/relationships/tags" Target="../tags/tag652.xml"/><Relationship Id="rId242" Type="http://schemas.openxmlformats.org/officeDocument/2006/relationships/tags" Target="../tags/tag673.xml"/><Relationship Id="rId37" Type="http://schemas.openxmlformats.org/officeDocument/2006/relationships/tags" Target="../tags/tag468.xml"/><Relationship Id="rId58" Type="http://schemas.openxmlformats.org/officeDocument/2006/relationships/tags" Target="../tags/tag489.xml"/><Relationship Id="rId79" Type="http://schemas.openxmlformats.org/officeDocument/2006/relationships/tags" Target="../tags/tag510.xml"/><Relationship Id="rId102" Type="http://schemas.openxmlformats.org/officeDocument/2006/relationships/tags" Target="../tags/tag533.xml"/><Relationship Id="rId123" Type="http://schemas.openxmlformats.org/officeDocument/2006/relationships/tags" Target="../tags/tag554.xml"/><Relationship Id="rId144" Type="http://schemas.openxmlformats.org/officeDocument/2006/relationships/tags" Target="../tags/tag575.xml"/><Relationship Id="rId90" Type="http://schemas.openxmlformats.org/officeDocument/2006/relationships/tags" Target="../tags/tag521.xml"/><Relationship Id="rId165" Type="http://schemas.openxmlformats.org/officeDocument/2006/relationships/tags" Target="../tags/tag596.xml"/><Relationship Id="rId186" Type="http://schemas.openxmlformats.org/officeDocument/2006/relationships/tags" Target="../tags/tag617.xml"/><Relationship Id="rId211" Type="http://schemas.openxmlformats.org/officeDocument/2006/relationships/tags" Target="../tags/tag642.xml"/><Relationship Id="rId232" Type="http://schemas.openxmlformats.org/officeDocument/2006/relationships/tags" Target="../tags/tag663.xml"/><Relationship Id="rId253" Type="http://schemas.openxmlformats.org/officeDocument/2006/relationships/tags" Target="../tags/tag684.xml"/><Relationship Id="rId27" Type="http://schemas.openxmlformats.org/officeDocument/2006/relationships/tags" Target="../tags/tag458.xml"/><Relationship Id="rId48" Type="http://schemas.openxmlformats.org/officeDocument/2006/relationships/tags" Target="../tags/tag479.xml"/><Relationship Id="rId69" Type="http://schemas.openxmlformats.org/officeDocument/2006/relationships/tags" Target="../tags/tag500.xml"/><Relationship Id="rId113" Type="http://schemas.openxmlformats.org/officeDocument/2006/relationships/tags" Target="../tags/tag544.xml"/><Relationship Id="rId134" Type="http://schemas.openxmlformats.org/officeDocument/2006/relationships/tags" Target="../tags/tag565.xml"/><Relationship Id="rId80" Type="http://schemas.openxmlformats.org/officeDocument/2006/relationships/tags" Target="../tags/tag511.xml"/><Relationship Id="rId155" Type="http://schemas.openxmlformats.org/officeDocument/2006/relationships/tags" Target="../tags/tag586.xml"/><Relationship Id="rId176" Type="http://schemas.openxmlformats.org/officeDocument/2006/relationships/tags" Target="../tags/tag607.xml"/><Relationship Id="rId197" Type="http://schemas.openxmlformats.org/officeDocument/2006/relationships/tags" Target="../tags/tag628.xml"/><Relationship Id="rId201" Type="http://schemas.openxmlformats.org/officeDocument/2006/relationships/tags" Target="../tags/tag632.xml"/><Relationship Id="rId222" Type="http://schemas.openxmlformats.org/officeDocument/2006/relationships/tags" Target="../tags/tag653.xml"/><Relationship Id="rId243" Type="http://schemas.openxmlformats.org/officeDocument/2006/relationships/tags" Target="../tags/tag674.xml"/><Relationship Id="rId17" Type="http://schemas.openxmlformats.org/officeDocument/2006/relationships/tags" Target="../tags/tag448.xml"/><Relationship Id="rId38" Type="http://schemas.openxmlformats.org/officeDocument/2006/relationships/tags" Target="../tags/tag469.xml"/><Relationship Id="rId59" Type="http://schemas.openxmlformats.org/officeDocument/2006/relationships/tags" Target="../tags/tag490.xml"/><Relationship Id="rId103" Type="http://schemas.openxmlformats.org/officeDocument/2006/relationships/tags" Target="../tags/tag534.xml"/><Relationship Id="rId124" Type="http://schemas.openxmlformats.org/officeDocument/2006/relationships/tags" Target="../tags/tag555.xml"/><Relationship Id="rId70" Type="http://schemas.openxmlformats.org/officeDocument/2006/relationships/tags" Target="../tags/tag501.xml"/><Relationship Id="rId91" Type="http://schemas.openxmlformats.org/officeDocument/2006/relationships/tags" Target="../tags/tag522.xml"/><Relationship Id="rId145" Type="http://schemas.openxmlformats.org/officeDocument/2006/relationships/tags" Target="../tags/tag576.xml"/><Relationship Id="rId166" Type="http://schemas.openxmlformats.org/officeDocument/2006/relationships/tags" Target="../tags/tag597.xml"/><Relationship Id="rId187" Type="http://schemas.openxmlformats.org/officeDocument/2006/relationships/tags" Target="../tags/tag61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807.xml"/><Relationship Id="rId21" Type="http://schemas.openxmlformats.org/officeDocument/2006/relationships/tags" Target="../tags/tag711.xml"/><Relationship Id="rId42" Type="http://schemas.openxmlformats.org/officeDocument/2006/relationships/tags" Target="../tags/tag732.xml"/><Relationship Id="rId63" Type="http://schemas.openxmlformats.org/officeDocument/2006/relationships/tags" Target="../tags/tag753.xml"/><Relationship Id="rId84" Type="http://schemas.openxmlformats.org/officeDocument/2006/relationships/tags" Target="../tags/tag774.xml"/><Relationship Id="rId138" Type="http://schemas.openxmlformats.org/officeDocument/2006/relationships/tags" Target="../tags/tag828.xml"/><Relationship Id="rId159" Type="http://schemas.openxmlformats.org/officeDocument/2006/relationships/tags" Target="../tags/tag849.xml"/><Relationship Id="rId170" Type="http://schemas.openxmlformats.org/officeDocument/2006/relationships/tags" Target="../tags/tag860.xml"/><Relationship Id="rId191" Type="http://schemas.openxmlformats.org/officeDocument/2006/relationships/tags" Target="../tags/tag881.xml"/><Relationship Id="rId205" Type="http://schemas.openxmlformats.org/officeDocument/2006/relationships/tags" Target="../tags/tag895.xml"/><Relationship Id="rId107" Type="http://schemas.openxmlformats.org/officeDocument/2006/relationships/tags" Target="../tags/tag797.xml"/><Relationship Id="rId11" Type="http://schemas.openxmlformats.org/officeDocument/2006/relationships/tags" Target="../tags/tag701.xml"/><Relationship Id="rId32" Type="http://schemas.openxmlformats.org/officeDocument/2006/relationships/tags" Target="../tags/tag722.xml"/><Relationship Id="rId37" Type="http://schemas.openxmlformats.org/officeDocument/2006/relationships/tags" Target="../tags/tag727.xml"/><Relationship Id="rId53" Type="http://schemas.openxmlformats.org/officeDocument/2006/relationships/tags" Target="../tags/tag743.xml"/><Relationship Id="rId58" Type="http://schemas.openxmlformats.org/officeDocument/2006/relationships/tags" Target="../tags/tag748.xml"/><Relationship Id="rId74" Type="http://schemas.openxmlformats.org/officeDocument/2006/relationships/tags" Target="../tags/tag764.xml"/><Relationship Id="rId79" Type="http://schemas.openxmlformats.org/officeDocument/2006/relationships/tags" Target="../tags/tag769.xml"/><Relationship Id="rId102" Type="http://schemas.openxmlformats.org/officeDocument/2006/relationships/tags" Target="../tags/tag792.xml"/><Relationship Id="rId123" Type="http://schemas.openxmlformats.org/officeDocument/2006/relationships/tags" Target="../tags/tag813.xml"/><Relationship Id="rId128" Type="http://schemas.openxmlformats.org/officeDocument/2006/relationships/tags" Target="../tags/tag818.xml"/><Relationship Id="rId144" Type="http://schemas.openxmlformats.org/officeDocument/2006/relationships/tags" Target="../tags/tag834.xml"/><Relationship Id="rId149" Type="http://schemas.openxmlformats.org/officeDocument/2006/relationships/tags" Target="../tags/tag839.xml"/><Relationship Id="rId5" Type="http://schemas.openxmlformats.org/officeDocument/2006/relationships/tags" Target="../tags/tag695.xml"/><Relationship Id="rId90" Type="http://schemas.openxmlformats.org/officeDocument/2006/relationships/tags" Target="../tags/tag780.xml"/><Relationship Id="rId95" Type="http://schemas.openxmlformats.org/officeDocument/2006/relationships/tags" Target="../tags/tag785.xml"/><Relationship Id="rId160" Type="http://schemas.openxmlformats.org/officeDocument/2006/relationships/tags" Target="../tags/tag850.xml"/><Relationship Id="rId165" Type="http://schemas.openxmlformats.org/officeDocument/2006/relationships/tags" Target="../tags/tag855.xml"/><Relationship Id="rId181" Type="http://schemas.openxmlformats.org/officeDocument/2006/relationships/tags" Target="../tags/tag871.xml"/><Relationship Id="rId186" Type="http://schemas.openxmlformats.org/officeDocument/2006/relationships/tags" Target="../tags/tag876.xml"/><Relationship Id="rId211" Type="http://schemas.openxmlformats.org/officeDocument/2006/relationships/tags" Target="../tags/tag901.xml"/><Relationship Id="rId22" Type="http://schemas.openxmlformats.org/officeDocument/2006/relationships/tags" Target="../tags/tag712.xml"/><Relationship Id="rId27" Type="http://schemas.openxmlformats.org/officeDocument/2006/relationships/tags" Target="../tags/tag717.xml"/><Relationship Id="rId43" Type="http://schemas.openxmlformats.org/officeDocument/2006/relationships/tags" Target="../tags/tag733.xml"/><Relationship Id="rId48" Type="http://schemas.openxmlformats.org/officeDocument/2006/relationships/tags" Target="../tags/tag738.xml"/><Relationship Id="rId64" Type="http://schemas.openxmlformats.org/officeDocument/2006/relationships/tags" Target="../tags/tag754.xml"/><Relationship Id="rId69" Type="http://schemas.openxmlformats.org/officeDocument/2006/relationships/tags" Target="../tags/tag759.xml"/><Relationship Id="rId113" Type="http://schemas.openxmlformats.org/officeDocument/2006/relationships/tags" Target="../tags/tag803.xml"/><Relationship Id="rId118" Type="http://schemas.openxmlformats.org/officeDocument/2006/relationships/tags" Target="../tags/tag808.xml"/><Relationship Id="rId134" Type="http://schemas.openxmlformats.org/officeDocument/2006/relationships/tags" Target="../tags/tag824.xml"/><Relationship Id="rId139" Type="http://schemas.openxmlformats.org/officeDocument/2006/relationships/tags" Target="../tags/tag829.xml"/><Relationship Id="rId80" Type="http://schemas.openxmlformats.org/officeDocument/2006/relationships/tags" Target="../tags/tag770.xml"/><Relationship Id="rId85" Type="http://schemas.openxmlformats.org/officeDocument/2006/relationships/tags" Target="../tags/tag775.xml"/><Relationship Id="rId150" Type="http://schemas.openxmlformats.org/officeDocument/2006/relationships/tags" Target="../tags/tag840.xml"/><Relationship Id="rId155" Type="http://schemas.openxmlformats.org/officeDocument/2006/relationships/tags" Target="../tags/tag845.xml"/><Relationship Id="rId171" Type="http://schemas.openxmlformats.org/officeDocument/2006/relationships/tags" Target="../tags/tag861.xml"/><Relationship Id="rId176" Type="http://schemas.openxmlformats.org/officeDocument/2006/relationships/tags" Target="../tags/tag866.xml"/><Relationship Id="rId192" Type="http://schemas.openxmlformats.org/officeDocument/2006/relationships/tags" Target="../tags/tag882.xml"/><Relationship Id="rId197" Type="http://schemas.openxmlformats.org/officeDocument/2006/relationships/tags" Target="../tags/tag887.xml"/><Relationship Id="rId206" Type="http://schemas.openxmlformats.org/officeDocument/2006/relationships/tags" Target="../tags/tag896.xml"/><Relationship Id="rId201" Type="http://schemas.openxmlformats.org/officeDocument/2006/relationships/tags" Target="../tags/tag891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33" Type="http://schemas.openxmlformats.org/officeDocument/2006/relationships/tags" Target="../tags/tag723.xml"/><Relationship Id="rId38" Type="http://schemas.openxmlformats.org/officeDocument/2006/relationships/tags" Target="../tags/tag728.xml"/><Relationship Id="rId59" Type="http://schemas.openxmlformats.org/officeDocument/2006/relationships/tags" Target="../tags/tag749.xml"/><Relationship Id="rId103" Type="http://schemas.openxmlformats.org/officeDocument/2006/relationships/tags" Target="../tags/tag793.xml"/><Relationship Id="rId108" Type="http://schemas.openxmlformats.org/officeDocument/2006/relationships/tags" Target="../tags/tag798.xml"/><Relationship Id="rId124" Type="http://schemas.openxmlformats.org/officeDocument/2006/relationships/tags" Target="../tags/tag814.xml"/><Relationship Id="rId129" Type="http://schemas.openxmlformats.org/officeDocument/2006/relationships/tags" Target="../tags/tag819.xml"/><Relationship Id="rId54" Type="http://schemas.openxmlformats.org/officeDocument/2006/relationships/tags" Target="../tags/tag744.xml"/><Relationship Id="rId70" Type="http://schemas.openxmlformats.org/officeDocument/2006/relationships/tags" Target="../tags/tag760.xml"/><Relationship Id="rId75" Type="http://schemas.openxmlformats.org/officeDocument/2006/relationships/tags" Target="../tags/tag765.xml"/><Relationship Id="rId91" Type="http://schemas.openxmlformats.org/officeDocument/2006/relationships/tags" Target="../tags/tag781.xml"/><Relationship Id="rId96" Type="http://schemas.openxmlformats.org/officeDocument/2006/relationships/tags" Target="../tags/tag786.xml"/><Relationship Id="rId140" Type="http://schemas.openxmlformats.org/officeDocument/2006/relationships/tags" Target="../tags/tag830.xml"/><Relationship Id="rId145" Type="http://schemas.openxmlformats.org/officeDocument/2006/relationships/tags" Target="../tags/tag835.xml"/><Relationship Id="rId161" Type="http://schemas.openxmlformats.org/officeDocument/2006/relationships/tags" Target="../tags/tag851.xml"/><Relationship Id="rId166" Type="http://schemas.openxmlformats.org/officeDocument/2006/relationships/tags" Target="../tags/tag856.xml"/><Relationship Id="rId182" Type="http://schemas.openxmlformats.org/officeDocument/2006/relationships/tags" Target="../tags/tag872.xml"/><Relationship Id="rId187" Type="http://schemas.openxmlformats.org/officeDocument/2006/relationships/tags" Target="../tags/tag877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212" Type="http://schemas.openxmlformats.org/officeDocument/2006/relationships/tags" Target="../tags/tag902.xml"/><Relationship Id="rId23" Type="http://schemas.openxmlformats.org/officeDocument/2006/relationships/tags" Target="../tags/tag713.xml"/><Relationship Id="rId28" Type="http://schemas.openxmlformats.org/officeDocument/2006/relationships/tags" Target="../tags/tag718.xml"/><Relationship Id="rId49" Type="http://schemas.openxmlformats.org/officeDocument/2006/relationships/tags" Target="../tags/tag739.xml"/><Relationship Id="rId114" Type="http://schemas.openxmlformats.org/officeDocument/2006/relationships/tags" Target="../tags/tag804.xml"/><Relationship Id="rId119" Type="http://schemas.openxmlformats.org/officeDocument/2006/relationships/tags" Target="../tags/tag809.xml"/><Relationship Id="rId44" Type="http://schemas.openxmlformats.org/officeDocument/2006/relationships/tags" Target="../tags/tag734.xml"/><Relationship Id="rId60" Type="http://schemas.openxmlformats.org/officeDocument/2006/relationships/tags" Target="../tags/tag750.xml"/><Relationship Id="rId65" Type="http://schemas.openxmlformats.org/officeDocument/2006/relationships/tags" Target="../tags/tag755.xml"/><Relationship Id="rId81" Type="http://schemas.openxmlformats.org/officeDocument/2006/relationships/tags" Target="../tags/tag771.xml"/><Relationship Id="rId86" Type="http://schemas.openxmlformats.org/officeDocument/2006/relationships/tags" Target="../tags/tag776.xml"/><Relationship Id="rId130" Type="http://schemas.openxmlformats.org/officeDocument/2006/relationships/tags" Target="../tags/tag820.xml"/><Relationship Id="rId135" Type="http://schemas.openxmlformats.org/officeDocument/2006/relationships/tags" Target="../tags/tag825.xml"/><Relationship Id="rId151" Type="http://schemas.openxmlformats.org/officeDocument/2006/relationships/tags" Target="../tags/tag841.xml"/><Relationship Id="rId156" Type="http://schemas.openxmlformats.org/officeDocument/2006/relationships/tags" Target="../tags/tag846.xml"/><Relationship Id="rId177" Type="http://schemas.openxmlformats.org/officeDocument/2006/relationships/tags" Target="../tags/tag867.xml"/><Relationship Id="rId198" Type="http://schemas.openxmlformats.org/officeDocument/2006/relationships/tags" Target="../tags/tag888.xml"/><Relationship Id="rId172" Type="http://schemas.openxmlformats.org/officeDocument/2006/relationships/tags" Target="../tags/tag862.xml"/><Relationship Id="rId193" Type="http://schemas.openxmlformats.org/officeDocument/2006/relationships/tags" Target="../tags/tag883.xml"/><Relationship Id="rId202" Type="http://schemas.openxmlformats.org/officeDocument/2006/relationships/tags" Target="../tags/tag892.xml"/><Relationship Id="rId207" Type="http://schemas.openxmlformats.org/officeDocument/2006/relationships/tags" Target="../tags/tag897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39" Type="http://schemas.openxmlformats.org/officeDocument/2006/relationships/tags" Target="../tags/tag729.xml"/><Relationship Id="rId109" Type="http://schemas.openxmlformats.org/officeDocument/2006/relationships/tags" Target="../tags/tag799.xml"/><Relationship Id="rId34" Type="http://schemas.openxmlformats.org/officeDocument/2006/relationships/tags" Target="../tags/tag724.xml"/><Relationship Id="rId50" Type="http://schemas.openxmlformats.org/officeDocument/2006/relationships/tags" Target="../tags/tag740.xml"/><Relationship Id="rId55" Type="http://schemas.openxmlformats.org/officeDocument/2006/relationships/tags" Target="../tags/tag745.xml"/><Relationship Id="rId76" Type="http://schemas.openxmlformats.org/officeDocument/2006/relationships/tags" Target="../tags/tag766.xml"/><Relationship Id="rId97" Type="http://schemas.openxmlformats.org/officeDocument/2006/relationships/tags" Target="../tags/tag787.xml"/><Relationship Id="rId104" Type="http://schemas.openxmlformats.org/officeDocument/2006/relationships/tags" Target="../tags/tag794.xml"/><Relationship Id="rId120" Type="http://schemas.openxmlformats.org/officeDocument/2006/relationships/tags" Target="../tags/tag810.xml"/><Relationship Id="rId125" Type="http://schemas.openxmlformats.org/officeDocument/2006/relationships/tags" Target="../tags/tag815.xml"/><Relationship Id="rId141" Type="http://schemas.openxmlformats.org/officeDocument/2006/relationships/tags" Target="../tags/tag831.xml"/><Relationship Id="rId146" Type="http://schemas.openxmlformats.org/officeDocument/2006/relationships/tags" Target="../tags/tag836.xml"/><Relationship Id="rId167" Type="http://schemas.openxmlformats.org/officeDocument/2006/relationships/tags" Target="../tags/tag857.xml"/><Relationship Id="rId188" Type="http://schemas.openxmlformats.org/officeDocument/2006/relationships/tags" Target="../tags/tag878.xml"/><Relationship Id="rId7" Type="http://schemas.openxmlformats.org/officeDocument/2006/relationships/tags" Target="../tags/tag697.xml"/><Relationship Id="rId71" Type="http://schemas.openxmlformats.org/officeDocument/2006/relationships/tags" Target="../tags/tag761.xml"/><Relationship Id="rId92" Type="http://schemas.openxmlformats.org/officeDocument/2006/relationships/tags" Target="../tags/tag782.xml"/><Relationship Id="rId162" Type="http://schemas.openxmlformats.org/officeDocument/2006/relationships/tags" Target="../tags/tag852.xml"/><Relationship Id="rId183" Type="http://schemas.openxmlformats.org/officeDocument/2006/relationships/tags" Target="../tags/tag873.xml"/><Relationship Id="rId213" Type="http://schemas.openxmlformats.org/officeDocument/2006/relationships/tags" Target="../tags/tag903.xml"/><Relationship Id="rId2" Type="http://schemas.openxmlformats.org/officeDocument/2006/relationships/tags" Target="../tags/tag692.xml"/><Relationship Id="rId29" Type="http://schemas.openxmlformats.org/officeDocument/2006/relationships/tags" Target="../tags/tag719.xml"/><Relationship Id="rId24" Type="http://schemas.openxmlformats.org/officeDocument/2006/relationships/tags" Target="../tags/tag714.xml"/><Relationship Id="rId40" Type="http://schemas.openxmlformats.org/officeDocument/2006/relationships/tags" Target="../tags/tag730.xml"/><Relationship Id="rId45" Type="http://schemas.openxmlformats.org/officeDocument/2006/relationships/tags" Target="../tags/tag735.xml"/><Relationship Id="rId66" Type="http://schemas.openxmlformats.org/officeDocument/2006/relationships/tags" Target="../tags/tag756.xml"/><Relationship Id="rId87" Type="http://schemas.openxmlformats.org/officeDocument/2006/relationships/tags" Target="../tags/tag777.xml"/><Relationship Id="rId110" Type="http://schemas.openxmlformats.org/officeDocument/2006/relationships/tags" Target="../tags/tag800.xml"/><Relationship Id="rId115" Type="http://schemas.openxmlformats.org/officeDocument/2006/relationships/tags" Target="../tags/tag805.xml"/><Relationship Id="rId131" Type="http://schemas.openxmlformats.org/officeDocument/2006/relationships/tags" Target="../tags/tag821.xml"/><Relationship Id="rId136" Type="http://schemas.openxmlformats.org/officeDocument/2006/relationships/tags" Target="../tags/tag826.xml"/><Relationship Id="rId157" Type="http://schemas.openxmlformats.org/officeDocument/2006/relationships/tags" Target="../tags/tag847.xml"/><Relationship Id="rId178" Type="http://schemas.openxmlformats.org/officeDocument/2006/relationships/tags" Target="../tags/tag868.xml"/><Relationship Id="rId61" Type="http://schemas.openxmlformats.org/officeDocument/2006/relationships/tags" Target="../tags/tag751.xml"/><Relationship Id="rId82" Type="http://schemas.openxmlformats.org/officeDocument/2006/relationships/tags" Target="../tags/tag772.xml"/><Relationship Id="rId152" Type="http://schemas.openxmlformats.org/officeDocument/2006/relationships/tags" Target="../tags/tag842.xml"/><Relationship Id="rId173" Type="http://schemas.openxmlformats.org/officeDocument/2006/relationships/tags" Target="../tags/tag863.xml"/><Relationship Id="rId194" Type="http://schemas.openxmlformats.org/officeDocument/2006/relationships/tags" Target="../tags/tag884.xml"/><Relationship Id="rId199" Type="http://schemas.openxmlformats.org/officeDocument/2006/relationships/tags" Target="../tags/tag889.xml"/><Relationship Id="rId203" Type="http://schemas.openxmlformats.org/officeDocument/2006/relationships/tags" Target="../tags/tag893.xml"/><Relationship Id="rId208" Type="http://schemas.openxmlformats.org/officeDocument/2006/relationships/tags" Target="../tags/tag898.xml"/><Relationship Id="rId19" Type="http://schemas.openxmlformats.org/officeDocument/2006/relationships/tags" Target="../tags/tag709.xml"/><Relationship Id="rId14" Type="http://schemas.openxmlformats.org/officeDocument/2006/relationships/tags" Target="../tags/tag704.xml"/><Relationship Id="rId30" Type="http://schemas.openxmlformats.org/officeDocument/2006/relationships/tags" Target="../tags/tag720.xml"/><Relationship Id="rId35" Type="http://schemas.openxmlformats.org/officeDocument/2006/relationships/tags" Target="../tags/tag725.xml"/><Relationship Id="rId56" Type="http://schemas.openxmlformats.org/officeDocument/2006/relationships/tags" Target="../tags/tag746.xml"/><Relationship Id="rId77" Type="http://schemas.openxmlformats.org/officeDocument/2006/relationships/tags" Target="../tags/tag767.xml"/><Relationship Id="rId100" Type="http://schemas.openxmlformats.org/officeDocument/2006/relationships/tags" Target="../tags/tag790.xml"/><Relationship Id="rId105" Type="http://schemas.openxmlformats.org/officeDocument/2006/relationships/tags" Target="../tags/tag795.xml"/><Relationship Id="rId126" Type="http://schemas.openxmlformats.org/officeDocument/2006/relationships/tags" Target="../tags/tag816.xml"/><Relationship Id="rId147" Type="http://schemas.openxmlformats.org/officeDocument/2006/relationships/tags" Target="../tags/tag837.xml"/><Relationship Id="rId168" Type="http://schemas.openxmlformats.org/officeDocument/2006/relationships/tags" Target="../tags/tag858.xml"/><Relationship Id="rId8" Type="http://schemas.openxmlformats.org/officeDocument/2006/relationships/tags" Target="../tags/tag698.xml"/><Relationship Id="rId51" Type="http://schemas.openxmlformats.org/officeDocument/2006/relationships/tags" Target="../tags/tag741.xml"/><Relationship Id="rId72" Type="http://schemas.openxmlformats.org/officeDocument/2006/relationships/tags" Target="../tags/tag762.xml"/><Relationship Id="rId93" Type="http://schemas.openxmlformats.org/officeDocument/2006/relationships/tags" Target="../tags/tag783.xml"/><Relationship Id="rId98" Type="http://schemas.openxmlformats.org/officeDocument/2006/relationships/tags" Target="../tags/tag788.xml"/><Relationship Id="rId121" Type="http://schemas.openxmlformats.org/officeDocument/2006/relationships/tags" Target="../tags/tag811.xml"/><Relationship Id="rId142" Type="http://schemas.openxmlformats.org/officeDocument/2006/relationships/tags" Target="../tags/tag832.xml"/><Relationship Id="rId163" Type="http://schemas.openxmlformats.org/officeDocument/2006/relationships/tags" Target="../tags/tag853.xml"/><Relationship Id="rId184" Type="http://schemas.openxmlformats.org/officeDocument/2006/relationships/tags" Target="../tags/tag874.xml"/><Relationship Id="rId189" Type="http://schemas.openxmlformats.org/officeDocument/2006/relationships/tags" Target="../tags/tag879.xml"/><Relationship Id="rId3" Type="http://schemas.openxmlformats.org/officeDocument/2006/relationships/tags" Target="../tags/tag693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715.xml"/><Relationship Id="rId46" Type="http://schemas.openxmlformats.org/officeDocument/2006/relationships/tags" Target="../tags/tag736.xml"/><Relationship Id="rId67" Type="http://schemas.openxmlformats.org/officeDocument/2006/relationships/tags" Target="../tags/tag757.xml"/><Relationship Id="rId116" Type="http://schemas.openxmlformats.org/officeDocument/2006/relationships/tags" Target="../tags/tag806.xml"/><Relationship Id="rId137" Type="http://schemas.openxmlformats.org/officeDocument/2006/relationships/tags" Target="../tags/tag827.xml"/><Relationship Id="rId158" Type="http://schemas.openxmlformats.org/officeDocument/2006/relationships/tags" Target="../tags/tag848.xml"/><Relationship Id="rId20" Type="http://schemas.openxmlformats.org/officeDocument/2006/relationships/tags" Target="../tags/tag710.xml"/><Relationship Id="rId41" Type="http://schemas.openxmlformats.org/officeDocument/2006/relationships/tags" Target="../tags/tag731.xml"/><Relationship Id="rId62" Type="http://schemas.openxmlformats.org/officeDocument/2006/relationships/tags" Target="../tags/tag752.xml"/><Relationship Id="rId83" Type="http://schemas.openxmlformats.org/officeDocument/2006/relationships/tags" Target="../tags/tag773.xml"/><Relationship Id="rId88" Type="http://schemas.openxmlformats.org/officeDocument/2006/relationships/tags" Target="../tags/tag778.xml"/><Relationship Id="rId111" Type="http://schemas.openxmlformats.org/officeDocument/2006/relationships/tags" Target="../tags/tag801.xml"/><Relationship Id="rId132" Type="http://schemas.openxmlformats.org/officeDocument/2006/relationships/tags" Target="../tags/tag822.xml"/><Relationship Id="rId153" Type="http://schemas.openxmlformats.org/officeDocument/2006/relationships/tags" Target="../tags/tag843.xml"/><Relationship Id="rId174" Type="http://schemas.openxmlformats.org/officeDocument/2006/relationships/tags" Target="../tags/tag864.xml"/><Relationship Id="rId179" Type="http://schemas.openxmlformats.org/officeDocument/2006/relationships/tags" Target="../tags/tag869.xml"/><Relationship Id="rId195" Type="http://schemas.openxmlformats.org/officeDocument/2006/relationships/tags" Target="../tags/tag885.xml"/><Relationship Id="rId209" Type="http://schemas.openxmlformats.org/officeDocument/2006/relationships/tags" Target="../tags/tag899.xml"/><Relationship Id="rId190" Type="http://schemas.openxmlformats.org/officeDocument/2006/relationships/tags" Target="../tags/tag880.xml"/><Relationship Id="rId204" Type="http://schemas.openxmlformats.org/officeDocument/2006/relationships/tags" Target="../tags/tag894.xml"/><Relationship Id="rId15" Type="http://schemas.openxmlformats.org/officeDocument/2006/relationships/tags" Target="../tags/tag705.xml"/><Relationship Id="rId36" Type="http://schemas.openxmlformats.org/officeDocument/2006/relationships/tags" Target="../tags/tag726.xml"/><Relationship Id="rId57" Type="http://schemas.openxmlformats.org/officeDocument/2006/relationships/tags" Target="../tags/tag747.xml"/><Relationship Id="rId106" Type="http://schemas.openxmlformats.org/officeDocument/2006/relationships/tags" Target="../tags/tag796.xml"/><Relationship Id="rId127" Type="http://schemas.openxmlformats.org/officeDocument/2006/relationships/tags" Target="../tags/tag817.xml"/><Relationship Id="rId10" Type="http://schemas.openxmlformats.org/officeDocument/2006/relationships/tags" Target="../tags/tag700.xml"/><Relationship Id="rId31" Type="http://schemas.openxmlformats.org/officeDocument/2006/relationships/tags" Target="../tags/tag721.xml"/><Relationship Id="rId52" Type="http://schemas.openxmlformats.org/officeDocument/2006/relationships/tags" Target="../tags/tag742.xml"/><Relationship Id="rId73" Type="http://schemas.openxmlformats.org/officeDocument/2006/relationships/tags" Target="../tags/tag763.xml"/><Relationship Id="rId78" Type="http://schemas.openxmlformats.org/officeDocument/2006/relationships/tags" Target="../tags/tag768.xml"/><Relationship Id="rId94" Type="http://schemas.openxmlformats.org/officeDocument/2006/relationships/tags" Target="../tags/tag784.xml"/><Relationship Id="rId99" Type="http://schemas.openxmlformats.org/officeDocument/2006/relationships/tags" Target="../tags/tag789.xml"/><Relationship Id="rId101" Type="http://schemas.openxmlformats.org/officeDocument/2006/relationships/tags" Target="../tags/tag791.xml"/><Relationship Id="rId122" Type="http://schemas.openxmlformats.org/officeDocument/2006/relationships/tags" Target="../tags/tag812.xml"/><Relationship Id="rId143" Type="http://schemas.openxmlformats.org/officeDocument/2006/relationships/tags" Target="../tags/tag833.xml"/><Relationship Id="rId148" Type="http://schemas.openxmlformats.org/officeDocument/2006/relationships/tags" Target="../tags/tag838.xml"/><Relationship Id="rId164" Type="http://schemas.openxmlformats.org/officeDocument/2006/relationships/tags" Target="../tags/tag854.xml"/><Relationship Id="rId169" Type="http://schemas.openxmlformats.org/officeDocument/2006/relationships/tags" Target="../tags/tag859.xml"/><Relationship Id="rId185" Type="http://schemas.openxmlformats.org/officeDocument/2006/relationships/tags" Target="../tags/tag875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80" Type="http://schemas.openxmlformats.org/officeDocument/2006/relationships/tags" Target="../tags/tag870.xml"/><Relationship Id="rId210" Type="http://schemas.openxmlformats.org/officeDocument/2006/relationships/tags" Target="../tags/tag900.xml"/><Relationship Id="rId26" Type="http://schemas.openxmlformats.org/officeDocument/2006/relationships/tags" Target="../tags/tag716.xml"/><Relationship Id="rId47" Type="http://schemas.openxmlformats.org/officeDocument/2006/relationships/tags" Target="../tags/tag737.xml"/><Relationship Id="rId68" Type="http://schemas.openxmlformats.org/officeDocument/2006/relationships/tags" Target="../tags/tag758.xml"/><Relationship Id="rId89" Type="http://schemas.openxmlformats.org/officeDocument/2006/relationships/tags" Target="../tags/tag779.xml"/><Relationship Id="rId112" Type="http://schemas.openxmlformats.org/officeDocument/2006/relationships/tags" Target="../tags/tag802.xml"/><Relationship Id="rId133" Type="http://schemas.openxmlformats.org/officeDocument/2006/relationships/tags" Target="../tags/tag823.xml"/><Relationship Id="rId154" Type="http://schemas.openxmlformats.org/officeDocument/2006/relationships/tags" Target="../tags/tag844.xml"/><Relationship Id="rId175" Type="http://schemas.openxmlformats.org/officeDocument/2006/relationships/tags" Target="../tags/tag865.xml"/><Relationship Id="rId196" Type="http://schemas.openxmlformats.org/officeDocument/2006/relationships/tags" Target="../tags/tag886.xml"/><Relationship Id="rId200" Type="http://schemas.openxmlformats.org/officeDocument/2006/relationships/tags" Target="../tags/tag890.xml"/><Relationship Id="rId16" Type="http://schemas.openxmlformats.org/officeDocument/2006/relationships/tags" Target="../tags/tag70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29.xml"/><Relationship Id="rId117" Type="http://schemas.openxmlformats.org/officeDocument/2006/relationships/tags" Target="../tags/tag1020.xml"/><Relationship Id="rId21" Type="http://schemas.openxmlformats.org/officeDocument/2006/relationships/tags" Target="../tags/tag924.xml"/><Relationship Id="rId42" Type="http://schemas.openxmlformats.org/officeDocument/2006/relationships/tags" Target="../tags/tag945.xml"/><Relationship Id="rId47" Type="http://schemas.openxmlformats.org/officeDocument/2006/relationships/tags" Target="../tags/tag950.xml"/><Relationship Id="rId63" Type="http://schemas.openxmlformats.org/officeDocument/2006/relationships/tags" Target="../tags/tag966.xml"/><Relationship Id="rId68" Type="http://schemas.openxmlformats.org/officeDocument/2006/relationships/tags" Target="../tags/tag971.xml"/><Relationship Id="rId84" Type="http://schemas.openxmlformats.org/officeDocument/2006/relationships/tags" Target="../tags/tag987.xml"/><Relationship Id="rId89" Type="http://schemas.openxmlformats.org/officeDocument/2006/relationships/tags" Target="../tags/tag992.xml"/><Relationship Id="rId112" Type="http://schemas.openxmlformats.org/officeDocument/2006/relationships/tags" Target="../tags/tag1015.xml"/><Relationship Id="rId133" Type="http://schemas.openxmlformats.org/officeDocument/2006/relationships/tags" Target="../tags/tag1036.xml"/><Relationship Id="rId16" Type="http://schemas.openxmlformats.org/officeDocument/2006/relationships/tags" Target="../tags/tag919.xml"/><Relationship Id="rId107" Type="http://schemas.openxmlformats.org/officeDocument/2006/relationships/tags" Target="../tags/tag1010.xml"/><Relationship Id="rId11" Type="http://schemas.openxmlformats.org/officeDocument/2006/relationships/tags" Target="../tags/tag914.xml"/><Relationship Id="rId32" Type="http://schemas.openxmlformats.org/officeDocument/2006/relationships/tags" Target="../tags/tag935.xml"/><Relationship Id="rId37" Type="http://schemas.openxmlformats.org/officeDocument/2006/relationships/tags" Target="../tags/tag940.xml"/><Relationship Id="rId53" Type="http://schemas.openxmlformats.org/officeDocument/2006/relationships/tags" Target="../tags/tag956.xml"/><Relationship Id="rId58" Type="http://schemas.openxmlformats.org/officeDocument/2006/relationships/tags" Target="../tags/tag961.xml"/><Relationship Id="rId74" Type="http://schemas.openxmlformats.org/officeDocument/2006/relationships/tags" Target="../tags/tag977.xml"/><Relationship Id="rId79" Type="http://schemas.openxmlformats.org/officeDocument/2006/relationships/tags" Target="../tags/tag982.xml"/><Relationship Id="rId102" Type="http://schemas.openxmlformats.org/officeDocument/2006/relationships/tags" Target="../tags/tag1005.xml"/><Relationship Id="rId123" Type="http://schemas.openxmlformats.org/officeDocument/2006/relationships/tags" Target="../tags/tag1026.xml"/><Relationship Id="rId128" Type="http://schemas.openxmlformats.org/officeDocument/2006/relationships/tags" Target="../tags/tag1031.xml"/><Relationship Id="rId5" Type="http://schemas.openxmlformats.org/officeDocument/2006/relationships/tags" Target="../tags/tag908.xml"/><Relationship Id="rId90" Type="http://schemas.openxmlformats.org/officeDocument/2006/relationships/tags" Target="../tags/tag993.xml"/><Relationship Id="rId95" Type="http://schemas.openxmlformats.org/officeDocument/2006/relationships/tags" Target="../tags/tag998.xml"/><Relationship Id="rId14" Type="http://schemas.openxmlformats.org/officeDocument/2006/relationships/tags" Target="../tags/tag917.xml"/><Relationship Id="rId22" Type="http://schemas.openxmlformats.org/officeDocument/2006/relationships/tags" Target="../tags/tag925.xml"/><Relationship Id="rId27" Type="http://schemas.openxmlformats.org/officeDocument/2006/relationships/tags" Target="../tags/tag930.xml"/><Relationship Id="rId30" Type="http://schemas.openxmlformats.org/officeDocument/2006/relationships/tags" Target="../tags/tag933.xml"/><Relationship Id="rId35" Type="http://schemas.openxmlformats.org/officeDocument/2006/relationships/tags" Target="../tags/tag938.xml"/><Relationship Id="rId43" Type="http://schemas.openxmlformats.org/officeDocument/2006/relationships/tags" Target="../tags/tag946.xml"/><Relationship Id="rId48" Type="http://schemas.openxmlformats.org/officeDocument/2006/relationships/tags" Target="../tags/tag951.xml"/><Relationship Id="rId56" Type="http://schemas.openxmlformats.org/officeDocument/2006/relationships/tags" Target="../tags/tag959.xml"/><Relationship Id="rId64" Type="http://schemas.openxmlformats.org/officeDocument/2006/relationships/tags" Target="../tags/tag967.xml"/><Relationship Id="rId69" Type="http://schemas.openxmlformats.org/officeDocument/2006/relationships/tags" Target="../tags/tag972.xml"/><Relationship Id="rId77" Type="http://schemas.openxmlformats.org/officeDocument/2006/relationships/tags" Target="../tags/tag980.xml"/><Relationship Id="rId100" Type="http://schemas.openxmlformats.org/officeDocument/2006/relationships/tags" Target="../tags/tag1003.xml"/><Relationship Id="rId105" Type="http://schemas.openxmlformats.org/officeDocument/2006/relationships/tags" Target="../tags/tag1008.xml"/><Relationship Id="rId113" Type="http://schemas.openxmlformats.org/officeDocument/2006/relationships/tags" Target="../tags/tag1016.xml"/><Relationship Id="rId118" Type="http://schemas.openxmlformats.org/officeDocument/2006/relationships/tags" Target="../tags/tag1021.xml"/><Relationship Id="rId126" Type="http://schemas.openxmlformats.org/officeDocument/2006/relationships/tags" Target="../tags/tag1029.xml"/><Relationship Id="rId134" Type="http://schemas.openxmlformats.org/officeDocument/2006/relationships/tags" Target="../tags/tag1037.xml"/><Relationship Id="rId8" Type="http://schemas.openxmlformats.org/officeDocument/2006/relationships/tags" Target="../tags/tag911.xml"/><Relationship Id="rId51" Type="http://schemas.openxmlformats.org/officeDocument/2006/relationships/tags" Target="../tags/tag954.xml"/><Relationship Id="rId72" Type="http://schemas.openxmlformats.org/officeDocument/2006/relationships/tags" Target="../tags/tag975.xml"/><Relationship Id="rId80" Type="http://schemas.openxmlformats.org/officeDocument/2006/relationships/tags" Target="../tags/tag983.xml"/><Relationship Id="rId85" Type="http://schemas.openxmlformats.org/officeDocument/2006/relationships/tags" Target="../tags/tag988.xml"/><Relationship Id="rId93" Type="http://schemas.openxmlformats.org/officeDocument/2006/relationships/tags" Target="../tags/tag996.xml"/><Relationship Id="rId98" Type="http://schemas.openxmlformats.org/officeDocument/2006/relationships/tags" Target="../tags/tag1001.xml"/><Relationship Id="rId121" Type="http://schemas.openxmlformats.org/officeDocument/2006/relationships/tags" Target="../tags/tag1024.xml"/><Relationship Id="rId3" Type="http://schemas.openxmlformats.org/officeDocument/2006/relationships/tags" Target="../tags/tag906.xml"/><Relationship Id="rId12" Type="http://schemas.openxmlformats.org/officeDocument/2006/relationships/tags" Target="../tags/tag915.xml"/><Relationship Id="rId17" Type="http://schemas.openxmlformats.org/officeDocument/2006/relationships/tags" Target="../tags/tag920.xml"/><Relationship Id="rId25" Type="http://schemas.openxmlformats.org/officeDocument/2006/relationships/tags" Target="../tags/tag928.xml"/><Relationship Id="rId33" Type="http://schemas.openxmlformats.org/officeDocument/2006/relationships/tags" Target="../tags/tag936.xml"/><Relationship Id="rId38" Type="http://schemas.openxmlformats.org/officeDocument/2006/relationships/tags" Target="../tags/tag941.xml"/><Relationship Id="rId46" Type="http://schemas.openxmlformats.org/officeDocument/2006/relationships/tags" Target="../tags/tag949.xml"/><Relationship Id="rId59" Type="http://schemas.openxmlformats.org/officeDocument/2006/relationships/tags" Target="../tags/tag962.xml"/><Relationship Id="rId67" Type="http://schemas.openxmlformats.org/officeDocument/2006/relationships/tags" Target="../tags/tag970.xml"/><Relationship Id="rId103" Type="http://schemas.openxmlformats.org/officeDocument/2006/relationships/tags" Target="../tags/tag1006.xml"/><Relationship Id="rId108" Type="http://schemas.openxmlformats.org/officeDocument/2006/relationships/tags" Target="../tags/tag1011.xml"/><Relationship Id="rId116" Type="http://schemas.openxmlformats.org/officeDocument/2006/relationships/tags" Target="../tags/tag1019.xml"/><Relationship Id="rId124" Type="http://schemas.openxmlformats.org/officeDocument/2006/relationships/tags" Target="../tags/tag1027.xml"/><Relationship Id="rId129" Type="http://schemas.openxmlformats.org/officeDocument/2006/relationships/tags" Target="../tags/tag1032.xml"/><Relationship Id="rId137" Type="http://schemas.openxmlformats.org/officeDocument/2006/relationships/slideLayout" Target="../slideLayouts/slideLayout1.xml"/><Relationship Id="rId20" Type="http://schemas.openxmlformats.org/officeDocument/2006/relationships/tags" Target="../tags/tag923.xml"/><Relationship Id="rId41" Type="http://schemas.openxmlformats.org/officeDocument/2006/relationships/tags" Target="../tags/tag944.xml"/><Relationship Id="rId54" Type="http://schemas.openxmlformats.org/officeDocument/2006/relationships/tags" Target="../tags/tag957.xml"/><Relationship Id="rId62" Type="http://schemas.openxmlformats.org/officeDocument/2006/relationships/tags" Target="../tags/tag965.xml"/><Relationship Id="rId70" Type="http://schemas.openxmlformats.org/officeDocument/2006/relationships/tags" Target="../tags/tag973.xml"/><Relationship Id="rId75" Type="http://schemas.openxmlformats.org/officeDocument/2006/relationships/tags" Target="../tags/tag978.xml"/><Relationship Id="rId83" Type="http://schemas.openxmlformats.org/officeDocument/2006/relationships/tags" Target="../tags/tag986.xml"/><Relationship Id="rId88" Type="http://schemas.openxmlformats.org/officeDocument/2006/relationships/tags" Target="../tags/tag991.xml"/><Relationship Id="rId91" Type="http://schemas.openxmlformats.org/officeDocument/2006/relationships/tags" Target="../tags/tag994.xml"/><Relationship Id="rId96" Type="http://schemas.openxmlformats.org/officeDocument/2006/relationships/tags" Target="../tags/tag999.xml"/><Relationship Id="rId111" Type="http://schemas.openxmlformats.org/officeDocument/2006/relationships/tags" Target="../tags/tag1014.xml"/><Relationship Id="rId132" Type="http://schemas.openxmlformats.org/officeDocument/2006/relationships/tags" Target="../tags/tag1035.xml"/><Relationship Id="rId1" Type="http://schemas.openxmlformats.org/officeDocument/2006/relationships/tags" Target="../tags/tag904.xml"/><Relationship Id="rId6" Type="http://schemas.openxmlformats.org/officeDocument/2006/relationships/tags" Target="../tags/tag909.xml"/><Relationship Id="rId15" Type="http://schemas.openxmlformats.org/officeDocument/2006/relationships/tags" Target="../tags/tag918.xml"/><Relationship Id="rId23" Type="http://schemas.openxmlformats.org/officeDocument/2006/relationships/tags" Target="../tags/tag926.xml"/><Relationship Id="rId28" Type="http://schemas.openxmlformats.org/officeDocument/2006/relationships/tags" Target="../tags/tag931.xml"/><Relationship Id="rId36" Type="http://schemas.openxmlformats.org/officeDocument/2006/relationships/tags" Target="../tags/tag939.xml"/><Relationship Id="rId49" Type="http://schemas.openxmlformats.org/officeDocument/2006/relationships/tags" Target="../tags/tag952.xml"/><Relationship Id="rId57" Type="http://schemas.openxmlformats.org/officeDocument/2006/relationships/tags" Target="../tags/tag960.xml"/><Relationship Id="rId106" Type="http://schemas.openxmlformats.org/officeDocument/2006/relationships/tags" Target="../tags/tag1009.xml"/><Relationship Id="rId114" Type="http://schemas.openxmlformats.org/officeDocument/2006/relationships/tags" Target="../tags/tag1017.xml"/><Relationship Id="rId119" Type="http://schemas.openxmlformats.org/officeDocument/2006/relationships/tags" Target="../tags/tag1022.xml"/><Relationship Id="rId127" Type="http://schemas.openxmlformats.org/officeDocument/2006/relationships/tags" Target="../tags/tag1030.xml"/><Relationship Id="rId10" Type="http://schemas.openxmlformats.org/officeDocument/2006/relationships/tags" Target="../tags/tag913.xml"/><Relationship Id="rId31" Type="http://schemas.openxmlformats.org/officeDocument/2006/relationships/tags" Target="../tags/tag934.xml"/><Relationship Id="rId44" Type="http://schemas.openxmlformats.org/officeDocument/2006/relationships/tags" Target="../tags/tag947.xml"/><Relationship Id="rId52" Type="http://schemas.openxmlformats.org/officeDocument/2006/relationships/tags" Target="../tags/tag955.xml"/><Relationship Id="rId60" Type="http://schemas.openxmlformats.org/officeDocument/2006/relationships/tags" Target="../tags/tag963.xml"/><Relationship Id="rId65" Type="http://schemas.openxmlformats.org/officeDocument/2006/relationships/tags" Target="../tags/tag968.xml"/><Relationship Id="rId73" Type="http://schemas.openxmlformats.org/officeDocument/2006/relationships/tags" Target="../tags/tag976.xml"/><Relationship Id="rId78" Type="http://schemas.openxmlformats.org/officeDocument/2006/relationships/tags" Target="../tags/tag981.xml"/><Relationship Id="rId81" Type="http://schemas.openxmlformats.org/officeDocument/2006/relationships/tags" Target="../tags/tag984.xml"/><Relationship Id="rId86" Type="http://schemas.openxmlformats.org/officeDocument/2006/relationships/tags" Target="../tags/tag989.xml"/><Relationship Id="rId94" Type="http://schemas.openxmlformats.org/officeDocument/2006/relationships/tags" Target="../tags/tag997.xml"/><Relationship Id="rId99" Type="http://schemas.openxmlformats.org/officeDocument/2006/relationships/tags" Target="../tags/tag1002.xml"/><Relationship Id="rId101" Type="http://schemas.openxmlformats.org/officeDocument/2006/relationships/tags" Target="../tags/tag1004.xml"/><Relationship Id="rId122" Type="http://schemas.openxmlformats.org/officeDocument/2006/relationships/tags" Target="../tags/tag1025.xml"/><Relationship Id="rId130" Type="http://schemas.openxmlformats.org/officeDocument/2006/relationships/tags" Target="../tags/tag1033.xml"/><Relationship Id="rId135" Type="http://schemas.openxmlformats.org/officeDocument/2006/relationships/tags" Target="../tags/tag1038.xml"/><Relationship Id="rId4" Type="http://schemas.openxmlformats.org/officeDocument/2006/relationships/tags" Target="../tags/tag907.xml"/><Relationship Id="rId9" Type="http://schemas.openxmlformats.org/officeDocument/2006/relationships/tags" Target="../tags/tag912.xml"/><Relationship Id="rId13" Type="http://schemas.openxmlformats.org/officeDocument/2006/relationships/tags" Target="../tags/tag916.xml"/><Relationship Id="rId18" Type="http://schemas.openxmlformats.org/officeDocument/2006/relationships/tags" Target="../tags/tag921.xml"/><Relationship Id="rId39" Type="http://schemas.openxmlformats.org/officeDocument/2006/relationships/tags" Target="../tags/tag942.xml"/><Relationship Id="rId109" Type="http://schemas.openxmlformats.org/officeDocument/2006/relationships/tags" Target="../tags/tag1012.xml"/><Relationship Id="rId34" Type="http://schemas.openxmlformats.org/officeDocument/2006/relationships/tags" Target="../tags/tag937.xml"/><Relationship Id="rId50" Type="http://schemas.openxmlformats.org/officeDocument/2006/relationships/tags" Target="../tags/tag953.xml"/><Relationship Id="rId55" Type="http://schemas.openxmlformats.org/officeDocument/2006/relationships/tags" Target="../tags/tag958.xml"/><Relationship Id="rId76" Type="http://schemas.openxmlformats.org/officeDocument/2006/relationships/tags" Target="../tags/tag979.xml"/><Relationship Id="rId97" Type="http://schemas.openxmlformats.org/officeDocument/2006/relationships/tags" Target="../tags/tag1000.xml"/><Relationship Id="rId104" Type="http://schemas.openxmlformats.org/officeDocument/2006/relationships/tags" Target="../tags/tag1007.xml"/><Relationship Id="rId120" Type="http://schemas.openxmlformats.org/officeDocument/2006/relationships/tags" Target="../tags/tag1023.xml"/><Relationship Id="rId125" Type="http://schemas.openxmlformats.org/officeDocument/2006/relationships/tags" Target="../tags/tag1028.xml"/><Relationship Id="rId7" Type="http://schemas.openxmlformats.org/officeDocument/2006/relationships/tags" Target="../tags/tag910.xml"/><Relationship Id="rId71" Type="http://schemas.openxmlformats.org/officeDocument/2006/relationships/tags" Target="../tags/tag974.xml"/><Relationship Id="rId92" Type="http://schemas.openxmlformats.org/officeDocument/2006/relationships/tags" Target="../tags/tag995.xml"/><Relationship Id="rId2" Type="http://schemas.openxmlformats.org/officeDocument/2006/relationships/tags" Target="../tags/tag905.xml"/><Relationship Id="rId29" Type="http://schemas.openxmlformats.org/officeDocument/2006/relationships/tags" Target="../tags/tag932.xml"/><Relationship Id="rId24" Type="http://schemas.openxmlformats.org/officeDocument/2006/relationships/tags" Target="../tags/tag927.xml"/><Relationship Id="rId40" Type="http://schemas.openxmlformats.org/officeDocument/2006/relationships/tags" Target="../tags/tag943.xml"/><Relationship Id="rId45" Type="http://schemas.openxmlformats.org/officeDocument/2006/relationships/tags" Target="../tags/tag948.xml"/><Relationship Id="rId66" Type="http://schemas.openxmlformats.org/officeDocument/2006/relationships/tags" Target="../tags/tag969.xml"/><Relationship Id="rId87" Type="http://schemas.openxmlformats.org/officeDocument/2006/relationships/tags" Target="../tags/tag990.xml"/><Relationship Id="rId110" Type="http://schemas.openxmlformats.org/officeDocument/2006/relationships/tags" Target="../tags/tag1013.xml"/><Relationship Id="rId115" Type="http://schemas.openxmlformats.org/officeDocument/2006/relationships/tags" Target="../tags/tag1018.xml"/><Relationship Id="rId131" Type="http://schemas.openxmlformats.org/officeDocument/2006/relationships/tags" Target="../tags/tag1034.xml"/><Relationship Id="rId136" Type="http://schemas.openxmlformats.org/officeDocument/2006/relationships/tags" Target="../tags/tag1039.xml"/><Relationship Id="rId61" Type="http://schemas.openxmlformats.org/officeDocument/2006/relationships/tags" Target="../tags/tag964.xml"/><Relationship Id="rId82" Type="http://schemas.openxmlformats.org/officeDocument/2006/relationships/tags" Target="../tags/tag985.xml"/><Relationship Id="rId19" Type="http://schemas.openxmlformats.org/officeDocument/2006/relationships/tags" Target="../tags/tag92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56.xml"/><Relationship Id="rId21" Type="http://schemas.openxmlformats.org/officeDocument/2006/relationships/tags" Target="../tags/tag1060.xml"/><Relationship Id="rId42" Type="http://schemas.openxmlformats.org/officeDocument/2006/relationships/tags" Target="../tags/tag1081.xml"/><Relationship Id="rId63" Type="http://schemas.openxmlformats.org/officeDocument/2006/relationships/tags" Target="../tags/tag1102.xml"/><Relationship Id="rId84" Type="http://schemas.openxmlformats.org/officeDocument/2006/relationships/tags" Target="../tags/tag1123.xml"/><Relationship Id="rId138" Type="http://schemas.openxmlformats.org/officeDocument/2006/relationships/tags" Target="../tags/tag1177.xml"/><Relationship Id="rId159" Type="http://schemas.openxmlformats.org/officeDocument/2006/relationships/tags" Target="../tags/tag1198.xml"/><Relationship Id="rId170" Type="http://schemas.openxmlformats.org/officeDocument/2006/relationships/tags" Target="../tags/tag1209.xml"/><Relationship Id="rId191" Type="http://schemas.openxmlformats.org/officeDocument/2006/relationships/tags" Target="../tags/tag1230.xml"/><Relationship Id="rId205" Type="http://schemas.openxmlformats.org/officeDocument/2006/relationships/tags" Target="../tags/tag1244.xml"/><Relationship Id="rId226" Type="http://schemas.openxmlformats.org/officeDocument/2006/relationships/tags" Target="../tags/tag1265.xml"/><Relationship Id="rId247" Type="http://schemas.openxmlformats.org/officeDocument/2006/relationships/tags" Target="../tags/tag1286.xml"/><Relationship Id="rId107" Type="http://schemas.openxmlformats.org/officeDocument/2006/relationships/tags" Target="../tags/tag1146.xml"/><Relationship Id="rId268" Type="http://schemas.openxmlformats.org/officeDocument/2006/relationships/tags" Target="../tags/tag1307.xml"/><Relationship Id="rId289" Type="http://schemas.openxmlformats.org/officeDocument/2006/relationships/tags" Target="../tags/tag1328.xml"/><Relationship Id="rId11" Type="http://schemas.openxmlformats.org/officeDocument/2006/relationships/tags" Target="../tags/tag1050.xml"/><Relationship Id="rId32" Type="http://schemas.openxmlformats.org/officeDocument/2006/relationships/tags" Target="../tags/tag1071.xml"/><Relationship Id="rId53" Type="http://schemas.openxmlformats.org/officeDocument/2006/relationships/tags" Target="../tags/tag1092.xml"/><Relationship Id="rId74" Type="http://schemas.openxmlformats.org/officeDocument/2006/relationships/tags" Target="../tags/tag1113.xml"/><Relationship Id="rId128" Type="http://schemas.openxmlformats.org/officeDocument/2006/relationships/tags" Target="../tags/tag1167.xml"/><Relationship Id="rId149" Type="http://schemas.openxmlformats.org/officeDocument/2006/relationships/tags" Target="../tags/tag1188.xml"/><Relationship Id="rId5" Type="http://schemas.openxmlformats.org/officeDocument/2006/relationships/tags" Target="../tags/tag1044.xml"/><Relationship Id="rId95" Type="http://schemas.openxmlformats.org/officeDocument/2006/relationships/tags" Target="../tags/tag1134.xml"/><Relationship Id="rId160" Type="http://schemas.openxmlformats.org/officeDocument/2006/relationships/tags" Target="../tags/tag1199.xml"/><Relationship Id="rId181" Type="http://schemas.openxmlformats.org/officeDocument/2006/relationships/tags" Target="../tags/tag1220.xml"/><Relationship Id="rId216" Type="http://schemas.openxmlformats.org/officeDocument/2006/relationships/tags" Target="../tags/tag1255.xml"/><Relationship Id="rId237" Type="http://schemas.openxmlformats.org/officeDocument/2006/relationships/tags" Target="../tags/tag1276.xml"/><Relationship Id="rId258" Type="http://schemas.openxmlformats.org/officeDocument/2006/relationships/tags" Target="../tags/tag1297.xml"/><Relationship Id="rId279" Type="http://schemas.openxmlformats.org/officeDocument/2006/relationships/tags" Target="../tags/tag1318.xml"/><Relationship Id="rId22" Type="http://schemas.openxmlformats.org/officeDocument/2006/relationships/tags" Target="../tags/tag1061.xml"/><Relationship Id="rId43" Type="http://schemas.openxmlformats.org/officeDocument/2006/relationships/tags" Target="../tags/tag1082.xml"/><Relationship Id="rId64" Type="http://schemas.openxmlformats.org/officeDocument/2006/relationships/tags" Target="../tags/tag1103.xml"/><Relationship Id="rId118" Type="http://schemas.openxmlformats.org/officeDocument/2006/relationships/tags" Target="../tags/tag1157.xml"/><Relationship Id="rId139" Type="http://schemas.openxmlformats.org/officeDocument/2006/relationships/tags" Target="../tags/tag1178.xml"/><Relationship Id="rId290" Type="http://schemas.openxmlformats.org/officeDocument/2006/relationships/tags" Target="../tags/tag1329.xml"/><Relationship Id="rId85" Type="http://schemas.openxmlformats.org/officeDocument/2006/relationships/tags" Target="../tags/tag1124.xml"/><Relationship Id="rId150" Type="http://schemas.openxmlformats.org/officeDocument/2006/relationships/tags" Target="../tags/tag1189.xml"/><Relationship Id="rId171" Type="http://schemas.openxmlformats.org/officeDocument/2006/relationships/tags" Target="../tags/tag1210.xml"/><Relationship Id="rId192" Type="http://schemas.openxmlformats.org/officeDocument/2006/relationships/tags" Target="../tags/tag1231.xml"/><Relationship Id="rId206" Type="http://schemas.openxmlformats.org/officeDocument/2006/relationships/tags" Target="../tags/tag1245.xml"/><Relationship Id="rId227" Type="http://schemas.openxmlformats.org/officeDocument/2006/relationships/tags" Target="../tags/tag1266.xml"/><Relationship Id="rId248" Type="http://schemas.openxmlformats.org/officeDocument/2006/relationships/tags" Target="../tags/tag1287.xml"/><Relationship Id="rId269" Type="http://schemas.openxmlformats.org/officeDocument/2006/relationships/tags" Target="../tags/tag1308.xml"/><Relationship Id="rId12" Type="http://schemas.openxmlformats.org/officeDocument/2006/relationships/tags" Target="../tags/tag1051.xml"/><Relationship Id="rId33" Type="http://schemas.openxmlformats.org/officeDocument/2006/relationships/tags" Target="../tags/tag1072.xml"/><Relationship Id="rId108" Type="http://schemas.openxmlformats.org/officeDocument/2006/relationships/tags" Target="../tags/tag1147.xml"/><Relationship Id="rId129" Type="http://schemas.openxmlformats.org/officeDocument/2006/relationships/tags" Target="../tags/tag1168.xml"/><Relationship Id="rId280" Type="http://schemas.openxmlformats.org/officeDocument/2006/relationships/tags" Target="../tags/tag1319.xml"/><Relationship Id="rId54" Type="http://schemas.openxmlformats.org/officeDocument/2006/relationships/tags" Target="../tags/tag1093.xml"/><Relationship Id="rId75" Type="http://schemas.openxmlformats.org/officeDocument/2006/relationships/tags" Target="../tags/tag1114.xml"/><Relationship Id="rId96" Type="http://schemas.openxmlformats.org/officeDocument/2006/relationships/tags" Target="../tags/tag1135.xml"/><Relationship Id="rId140" Type="http://schemas.openxmlformats.org/officeDocument/2006/relationships/tags" Target="../tags/tag1179.xml"/><Relationship Id="rId161" Type="http://schemas.openxmlformats.org/officeDocument/2006/relationships/tags" Target="../tags/tag1200.xml"/><Relationship Id="rId182" Type="http://schemas.openxmlformats.org/officeDocument/2006/relationships/tags" Target="../tags/tag1221.xml"/><Relationship Id="rId217" Type="http://schemas.openxmlformats.org/officeDocument/2006/relationships/tags" Target="../tags/tag1256.xml"/><Relationship Id="rId6" Type="http://schemas.openxmlformats.org/officeDocument/2006/relationships/tags" Target="../tags/tag1045.xml"/><Relationship Id="rId238" Type="http://schemas.openxmlformats.org/officeDocument/2006/relationships/tags" Target="../tags/tag1277.xml"/><Relationship Id="rId259" Type="http://schemas.openxmlformats.org/officeDocument/2006/relationships/tags" Target="../tags/tag1298.xml"/><Relationship Id="rId23" Type="http://schemas.openxmlformats.org/officeDocument/2006/relationships/tags" Target="../tags/tag1062.xml"/><Relationship Id="rId119" Type="http://schemas.openxmlformats.org/officeDocument/2006/relationships/tags" Target="../tags/tag1158.xml"/><Relationship Id="rId270" Type="http://schemas.openxmlformats.org/officeDocument/2006/relationships/tags" Target="../tags/tag1309.xml"/><Relationship Id="rId291" Type="http://schemas.openxmlformats.org/officeDocument/2006/relationships/slideLayout" Target="../slideLayouts/slideLayout1.xml"/><Relationship Id="rId44" Type="http://schemas.openxmlformats.org/officeDocument/2006/relationships/tags" Target="../tags/tag1083.xml"/><Relationship Id="rId65" Type="http://schemas.openxmlformats.org/officeDocument/2006/relationships/tags" Target="../tags/tag1104.xml"/><Relationship Id="rId86" Type="http://schemas.openxmlformats.org/officeDocument/2006/relationships/tags" Target="../tags/tag1125.xml"/><Relationship Id="rId130" Type="http://schemas.openxmlformats.org/officeDocument/2006/relationships/tags" Target="../tags/tag1169.xml"/><Relationship Id="rId151" Type="http://schemas.openxmlformats.org/officeDocument/2006/relationships/tags" Target="../tags/tag1190.xml"/><Relationship Id="rId172" Type="http://schemas.openxmlformats.org/officeDocument/2006/relationships/tags" Target="../tags/tag1211.xml"/><Relationship Id="rId193" Type="http://schemas.openxmlformats.org/officeDocument/2006/relationships/tags" Target="../tags/tag1232.xml"/><Relationship Id="rId207" Type="http://schemas.openxmlformats.org/officeDocument/2006/relationships/tags" Target="../tags/tag1246.xml"/><Relationship Id="rId228" Type="http://schemas.openxmlformats.org/officeDocument/2006/relationships/tags" Target="../tags/tag1267.xml"/><Relationship Id="rId249" Type="http://schemas.openxmlformats.org/officeDocument/2006/relationships/tags" Target="../tags/tag1288.xml"/><Relationship Id="rId13" Type="http://schemas.openxmlformats.org/officeDocument/2006/relationships/tags" Target="../tags/tag1052.xml"/><Relationship Id="rId109" Type="http://schemas.openxmlformats.org/officeDocument/2006/relationships/tags" Target="../tags/tag1148.xml"/><Relationship Id="rId260" Type="http://schemas.openxmlformats.org/officeDocument/2006/relationships/tags" Target="../tags/tag1299.xml"/><Relationship Id="rId281" Type="http://schemas.openxmlformats.org/officeDocument/2006/relationships/tags" Target="../tags/tag1320.xml"/><Relationship Id="rId34" Type="http://schemas.openxmlformats.org/officeDocument/2006/relationships/tags" Target="../tags/tag1073.xml"/><Relationship Id="rId50" Type="http://schemas.openxmlformats.org/officeDocument/2006/relationships/tags" Target="../tags/tag1089.xml"/><Relationship Id="rId55" Type="http://schemas.openxmlformats.org/officeDocument/2006/relationships/tags" Target="../tags/tag1094.xml"/><Relationship Id="rId76" Type="http://schemas.openxmlformats.org/officeDocument/2006/relationships/tags" Target="../tags/tag1115.xml"/><Relationship Id="rId97" Type="http://schemas.openxmlformats.org/officeDocument/2006/relationships/tags" Target="../tags/tag1136.xml"/><Relationship Id="rId104" Type="http://schemas.openxmlformats.org/officeDocument/2006/relationships/tags" Target="../tags/tag1143.xml"/><Relationship Id="rId120" Type="http://schemas.openxmlformats.org/officeDocument/2006/relationships/tags" Target="../tags/tag1159.xml"/><Relationship Id="rId125" Type="http://schemas.openxmlformats.org/officeDocument/2006/relationships/tags" Target="../tags/tag1164.xml"/><Relationship Id="rId141" Type="http://schemas.openxmlformats.org/officeDocument/2006/relationships/tags" Target="../tags/tag1180.xml"/><Relationship Id="rId146" Type="http://schemas.openxmlformats.org/officeDocument/2006/relationships/tags" Target="../tags/tag1185.xml"/><Relationship Id="rId167" Type="http://schemas.openxmlformats.org/officeDocument/2006/relationships/tags" Target="../tags/tag1206.xml"/><Relationship Id="rId188" Type="http://schemas.openxmlformats.org/officeDocument/2006/relationships/tags" Target="../tags/tag1227.xml"/><Relationship Id="rId7" Type="http://schemas.openxmlformats.org/officeDocument/2006/relationships/tags" Target="../tags/tag1046.xml"/><Relationship Id="rId71" Type="http://schemas.openxmlformats.org/officeDocument/2006/relationships/tags" Target="../tags/tag1110.xml"/><Relationship Id="rId92" Type="http://schemas.openxmlformats.org/officeDocument/2006/relationships/tags" Target="../tags/tag1131.xml"/><Relationship Id="rId162" Type="http://schemas.openxmlformats.org/officeDocument/2006/relationships/tags" Target="../tags/tag1201.xml"/><Relationship Id="rId183" Type="http://schemas.openxmlformats.org/officeDocument/2006/relationships/tags" Target="../tags/tag1222.xml"/><Relationship Id="rId213" Type="http://schemas.openxmlformats.org/officeDocument/2006/relationships/tags" Target="../tags/tag1252.xml"/><Relationship Id="rId218" Type="http://schemas.openxmlformats.org/officeDocument/2006/relationships/tags" Target="../tags/tag1257.xml"/><Relationship Id="rId234" Type="http://schemas.openxmlformats.org/officeDocument/2006/relationships/tags" Target="../tags/tag1273.xml"/><Relationship Id="rId239" Type="http://schemas.openxmlformats.org/officeDocument/2006/relationships/tags" Target="../tags/tag1278.xml"/><Relationship Id="rId2" Type="http://schemas.openxmlformats.org/officeDocument/2006/relationships/tags" Target="../tags/tag1041.xml"/><Relationship Id="rId29" Type="http://schemas.openxmlformats.org/officeDocument/2006/relationships/tags" Target="../tags/tag1068.xml"/><Relationship Id="rId250" Type="http://schemas.openxmlformats.org/officeDocument/2006/relationships/tags" Target="../tags/tag1289.xml"/><Relationship Id="rId255" Type="http://schemas.openxmlformats.org/officeDocument/2006/relationships/tags" Target="../tags/tag1294.xml"/><Relationship Id="rId271" Type="http://schemas.openxmlformats.org/officeDocument/2006/relationships/tags" Target="../tags/tag1310.xml"/><Relationship Id="rId276" Type="http://schemas.openxmlformats.org/officeDocument/2006/relationships/tags" Target="../tags/tag1315.xml"/><Relationship Id="rId24" Type="http://schemas.openxmlformats.org/officeDocument/2006/relationships/tags" Target="../tags/tag1063.xml"/><Relationship Id="rId40" Type="http://schemas.openxmlformats.org/officeDocument/2006/relationships/tags" Target="../tags/tag1079.xml"/><Relationship Id="rId45" Type="http://schemas.openxmlformats.org/officeDocument/2006/relationships/tags" Target="../tags/tag1084.xml"/><Relationship Id="rId66" Type="http://schemas.openxmlformats.org/officeDocument/2006/relationships/tags" Target="../tags/tag1105.xml"/><Relationship Id="rId87" Type="http://schemas.openxmlformats.org/officeDocument/2006/relationships/tags" Target="../tags/tag1126.xml"/><Relationship Id="rId110" Type="http://schemas.openxmlformats.org/officeDocument/2006/relationships/tags" Target="../tags/tag1149.xml"/><Relationship Id="rId115" Type="http://schemas.openxmlformats.org/officeDocument/2006/relationships/tags" Target="../tags/tag1154.xml"/><Relationship Id="rId131" Type="http://schemas.openxmlformats.org/officeDocument/2006/relationships/tags" Target="../tags/tag1170.xml"/><Relationship Id="rId136" Type="http://schemas.openxmlformats.org/officeDocument/2006/relationships/tags" Target="../tags/tag1175.xml"/><Relationship Id="rId157" Type="http://schemas.openxmlformats.org/officeDocument/2006/relationships/tags" Target="../tags/tag1196.xml"/><Relationship Id="rId178" Type="http://schemas.openxmlformats.org/officeDocument/2006/relationships/tags" Target="../tags/tag1217.xml"/><Relationship Id="rId61" Type="http://schemas.openxmlformats.org/officeDocument/2006/relationships/tags" Target="../tags/tag1100.xml"/><Relationship Id="rId82" Type="http://schemas.openxmlformats.org/officeDocument/2006/relationships/tags" Target="../tags/tag1121.xml"/><Relationship Id="rId152" Type="http://schemas.openxmlformats.org/officeDocument/2006/relationships/tags" Target="../tags/tag1191.xml"/><Relationship Id="rId173" Type="http://schemas.openxmlformats.org/officeDocument/2006/relationships/tags" Target="../tags/tag1212.xml"/><Relationship Id="rId194" Type="http://schemas.openxmlformats.org/officeDocument/2006/relationships/tags" Target="../tags/tag1233.xml"/><Relationship Id="rId199" Type="http://schemas.openxmlformats.org/officeDocument/2006/relationships/tags" Target="../tags/tag1238.xml"/><Relationship Id="rId203" Type="http://schemas.openxmlformats.org/officeDocument/2006/relationships/tags" Target="../tags/tag1242.xml"/><Relationship Id="rId208" Type="http://schemas.openxmlformats.org/officeDocument/2006/relationships/tags" Target="../tags/tag1247.xml"/><Relationship Id="rId229" Type="http://schemas.openxmlformats.org/officeDocument/2006/relationships/tags" Target="../tags/tag1268.xml"/><Relationship Id="rId19" Type="http://schemas.openxmlformats.org/officeDocument/2006/relationships/tags" Target="../tags/tag1058.xml"/><Relationship Id="rId224" Type="http://schemas.openxmlformats.org/officeDocument/2006/relationships/tags" Target="../tags/tag1263.xml"/><Relationship Id="rId240" Type="http://schemas.openxmlformats.org/officeDocument/2006/relationships/tags" Target="../tags/tag1279.xml"/><Relationship Id="rId245" Type="http://schemas.openxmlformats.org/officeDocument/2006/relationships/tags" Target="../tags/tag1284.xml"/><Relationship Id="rId261" Type="http://schemas.openxmlformats.org/officeDocument/2006/relationships/tags" Target="../tags/tag1300.xml"/><Relationship Id="rId266" Type="http://schemas.openxmlformats.org/officeDocument/2006/relationships/tags" Target="../tags/tag1305.xml"/><Relationship Id="rId287" Type="http://schemas.openxmlformats.org/officeDocument/2006/relationships/tags" Target="../tags/tag1326.xml"/><Relationship Id="rId14" Type="http://schemas.openxmlformats.org/officeDocument/2006/relationships/tags" Target="../tags/tag1053.xml"/><Relationship Id="rId30" Type="http://schemas.openxmlformats.org/officeDocument/2006/relationships/tags" Target="../tags/tag1069.xml"/><Relationship Id="rId35" Type="http://schemas.openxmlformats.org/officeDocument/2006/relationships/tags" Target="../tags/tag1074.xml"/><Relationship Id="rId56" Type="http://schemas.openxmlformats.org/officeDocument/2006/relationships/tags" Target="../tags/tag1095.xml"/><Relationship Id="rId77" Type="http://schemas.openxmlformats.org/officeDocument/2006/relationships/tags" Target="../tags/tag1116.xml"/><Relationship Id="rId100" Type="http://schemas.openxmlformats.org/officeDocument/2006/relationships/tags" Target="../tags/tag1139.xml"/><Relationship Id="rId105" Type="http://schemas.openxmlformats.org/officeDocument/2006/relationships/tags" Target="../tags/tag1144.xml"/><Relationship Id="rId126" Type="http://schemas.openxmlformats.org/officeDocument/2006/relationships/tags" Target="../tags/tag1165.xml"/><Relationship Id="rId147" Type="http://schemas.openxmlformats.org/officeDocument/2006/relationships/tags" Target="../tags/tag1186.xml"/><Relationship Id="rId168" Type="http://schemas.openxmlformats.org/officeDocument/2006/relationships/tags" Target="../tags/tag1207.xml"/><Relationship Id="rId282" Type="http://schemas.openxmlformats.org/officeDocument/2006/relationships/tags" Target="../tags/tag1321.xml"/><Relationship Id="rId8" Type="http://schemas.openxmlformats.org/officeDocument/2006/relationships/tags" Target="../tags/tag1047.xml"/><Relationship Id="rId51" Type="http://schemas.openxmlformats.org/officeDocument/2006/relationships/tags" Target="../tags/tag1090.xml"/><Relationship Id="rId72" Type="http://schemas.openxmlformats.org/officeDocument/2006/relationships/tags" Target="../tags/tag1111.xml"/><Relationship Id="rId93" Type="http://schemas.openxmlformats.org/officeDocument/2006/relationships/tags" Target="../tags/tag1132.xml"/><Relationship Id="rId98" Type="http://schemas.openxmlformats.org/officeDocument/2006/relationships/tags" Target="../tags/tag1137.xml"/><Relationship Id="rId121" Type="http://schemas.openxmlformats.org/officeDocument/2006/relationships/tags" Target="../tags/tag1160.xml"/><Relationship Id="rId142" Type="http://schemas.openxmlformats.org/officeDocument/2006/relationships/tags" Target="../tags/tag1181.xml"/><Relationship Id="rId163" Type="http://schemas.openxmlformats.org/officeDocument/2006/relationships/tags" Target="../tags/tag1202.xml"/><Relationship Id="rId184" Type="http://schemas.openxmlformats.org/officeDocument/2006/relationships/tags" Target="../tags/tag1223.xml"/><Relationship Id="rId189" Type="http://schemas.openxmlformats.org/officeDocument/2006/relationships/tags" Target="../tags/tag1228.xml"/><Relationship Id="rId219" Type="http://schemas.openxmlformats.org/officeDocument/2006/relationships/tags" Target="../tags/tag1258.xml"/><Relationship Id="rId3" Type="http://schemas.openxmlformats.org/officeDocument/2006/relationships/tags" Target="../tags/tag1042.xml"/><Relationship Id="rId214" Type="http://schemas.openxmlformats.org/officeDocument/2006/relationships/tags" Target="../tags/tag1253.xml"/><Relationship Id="rId230" Type="http://schemas.openxmlformats.org/officeDocument/2006/relationships/tags" Target="../tags/tag1269.xml"/><Relationship Id="rId235" Type="http://schemas.openxmlformats.org/officeDocument/2006/relationships/tags" Target="../tags/tag1274.xml"/><Relationship Id="rId251" Type="http://schemas.openxmlformats.org/officeDocument/2006/relationships/tags" Target="../tags/tag1290.xml"/><Relationship Id="rId256" Type="http://schemas.openxmlformats.org/officeDocument/2006/relationships/tags" Target="../tags/tag1295.xml"/><Relationship Id="rId277" Type="http://schemas.openxmlformats.org/officeDocument/2006/relationships/tags" Target="../tags/tag1316.xml"/><Relationship Id="rId25" Type="http://schemas.openxmlformats.org/officeDocument/2006/relationships/tags" Target="../tags/tag1064.xml"/><Relationship Id="rId46" Type="http://schemas.openxmlformats.org/officeDocument/2006/relationships/tags" Target="../tags/tag1085.xml"/><Relationship Id="rId67" Type="http://schemas.openxmlformats.org/officeDocument/2006/relationships/tags" Target="../tags/tag1106.xml"/><Relationship Id="rId116" Type="http://schemas.openxmlformats.org/officeDocument/2006/relationships/tags" Target="../tags/tag1155.xml"/><Relationship Id="rId137" Type="http://schemas.openxmlformats.org/officeDocument/2006/relationships/tags" Target="../tags/tag1176.xml"/><Relationship Id="rId158" Type="http://schemas.openxmlformats.org/officeDocument/2006/relationships/tags" Target="../tags/tag1197.xml"/><Relationship Id="rId272" Type="http://schemas.openxmlformats.org/officeDocument/2006/relationships/tags" Target="../tags/tag1311.xml"/><Relationship Id="rId20" Type="http://schemas.openxmlformats.org/officeDocument/2006/relationships/tags" Target="../tags/tag1059.xml"/><Relationship Id="rId41" Type="http://schemas.openxmlformats.org/officeDocument/2006/relationships/tags" Target="../tags/tag1080.xml"/><Relationship Id="rId62" Type="http://schemas.openxmlformats.org/officeDocument/2006/relationships/tags" Target="../tags/tag1101.xml"/><Relationship Id="rId83" Type="http://schemas.openxmlformats.org/officeDocument/2006/relationships/tags" Target="../tags/tag1122.xml"/><Relationship Id="rId88" Type="http://schemas.openxmlformats.org/officeDocument/2006/relationships/tags" Target="../tags/tag1127.xml"/><Relationship Id="rId111" Type="http://schemas.openxmlformats.org/officeDocument/2006/relationships/tags" Target="../tags/tag1150.xml"/><Relationship Id="rId132" Type="http://schemas.openxmlformats.org/officeDocument/2006/relationships/tags" Target="../tags/tag1171.xml"/><Relationship Id="rId153" Type="http://schemas.openxmlformats.org/officeDocument/2006/relationships/tags" Target="../tags/tag1192.xml"/><Relationship Id="rId174" Type="http://schemas.openxmlformats.org/officeDocument/2006/relationships/tags" Target="../tags/tag1213.xml"/><Relationship Id="rId179" Type="http://schemas.openxmlformats.org/officeDocument/2006/relationships/tags" Target="../tags/tag1218.xml"/><Relationship Id="rId195" Type="http://schemas.openxmlformats.org/officeDocument/2006/relationships/tags" Target="../tags/tag1234.xml"/><Relationship Id="rId209" Type="http://schemas.openxmlformats.org/officeDocument/2006/relationships/tags" Target="../tags/tag1248.xml"/><Relationship Id="rId190" Type="http://schemas.openxmlformats.org/officeDocument/2006/relationships/tags" Target="../tags/tag1229.xml"/><Relationship Id="rId204" Type="http://schemas.openxmlformats.org/officeDocument/2006/relationships/tags" Target="../tags/tag1243.xml"/><Relationship Id="rId220" Type="http://schemas.openxmlformats.org/officeDocument/2006/relationships/tags" Target="../tags/tag1259.xml"/><Relationship Id="rId225" Type="http://schemas.openxmlformats.org/officeDocument/2006/relationships/tags" Target="../tags/tag1264.xml"/><Relationship Id="rId241" Type="http://schemas.openxmlformats.org/officeDocument/2006/relationships/tags" Target="../tags/tag1280.xml"/><Relationship Id="rId246" Type="http://schemas.openxmlformats.org/officeDocument/2006/relationships/tags" Target="../tags/tag1285.xml"/><Relationship Id="rId267" Type="http://schemas.openxmlformats.org/officeDocument/2006/relationships/tags" Target="../tags/tag1306.xml"/><Relationship Id="rId288" Type="http://schemas.openxmlformats.org/officeDocument/2006/relationships/tags" Target="../tags/tag1327.xml"/><Relationship Id="rId15" Type="http://schemas.openxmlformats.org/officeDocument/2006/relationships/tags" Target="../tags/tag1054.xml"/><Relationship Id="rId36" Type="http://schemas.openxmlformats.org/officeDocument/2006/relationships/tags" Target="../tags/tag1075.xml"/><Relationship Id="rId57" Type="http://schemas.openxmlformats.org/officeDocument/2006/relationships/tags" Target="../tags/tag1096.xml"/><Relationship Id="rId106" Type="http://schemas.openxmlformats.org/officeDocument/2006/relationships/tags" Target="../tags/tag1145.xml"/><Relationship Id="rId127" Type="http://schemas.openxmlformats.org/officeDocument/2006/relationships/tags" Target="../tags/tag1166.xml"/><Relationship Id="rId262" Type="http://schemas.openxmlformats.org/officeDocument/2006/relationships/tags" Target="../tags/tag1301.xml"/><Relationship Id="rId283" Type="http://schemas.openxmlformats.org/officeDocument/2006/relationships/tags" Target="../tags/tag1322.xml"/><Relationship Id="rId10" Type="http://schemas.openxmlformats.org/officeDocument/2006/relationships/tags" Target="../tags/tag1049.xml"/><Relationship Id="rId31" Type="http://schemas.openxmlformats.org/officeDocument/2006/relationships/tags" Target="../tags/tag1070.xml"/><Relationship Id="rId52" Type="http://schemas.openxmlformats.org/officeDocument/2006/relationships/tags" Target="../tags/tag1091.xml"/><Relationship Id="rId73" Type="http://schemas.openxmlformats.org/officeDocument/2006/relationships/tags" Target="../tags/tag1112.xml"/><Relationship Id="rId78" Type="http://schemas.openxmlformats.org/officeDocument/2006/relationships/tags" Target="../tags/tag1117.xml"/><Relationship Id="rId94" Type="http://schemas.openxmlformats.org/officeDocument/2006/relationships/tags" Target="../tags/tag1133.xml"/><Relationship Id="rId99" Type="http://schemas.openxmlformats.org/officeDocument/2006/relationships/tags" Target="../tags/tag1138.xml"/><Relationship Id="rId101" Type="http://schemas.openxmlformats.org/officeDocument/2006/relationships/tags" Target="../tags/tag1140.xml"/><Relationship Id="rId122" Type="http://schemas.openxmlformats.org/officeDocument/2006/relationships/tags" Target="../tags/tag1161.xml"/><Relationship Id="rId143" Type="http://schemas.openxmlformats.org/officeDocument/2006/relationships/tags" Target="../tags/tag1182.xml"/><Relationship Id="rId148" Type="http://schemas.openxmlformats.org/officeDocument/2006/relationships/tags" Target="../tags/tag1187.xml"/><Relationship Id="rId164" Type="http://schemas.openxmlformats.org/officeDocument/2006/relationships/tags" Target="../tags/tag1203.xml"/><Relationship Id="rId169" Type="http://schemas.openxmlformats.org/officeDocument/2006/relationships/tags" Target="../tags/tag1208.xml"/><Relationship Id="rId185" Type="http://schemas.openxmlformats.org/officeDocument/2006/relationships/tags" Target="../tags/tag1224.xml"/><Relationship Id="rId4" Type="http://schemas.openxmlformats.org/officeDocument/2006/relationships/tags" Target="../tags/tag1043.xml"/><Relationship Id="rId9" Type="http://schemas.openxmlformats.org/officeDocument/2006/relationships/tags" Target="../tags/tag1048.xml"/><Relationship Id="rId180" Type="http://schemas.openxmlformats.org/officeDocument/2006/relationships/tags" Target="../tags/tag1219.xml"/><Relationship Id="rId210" Type="http://schemas.openxmlformats.org/officeDocument/2006/relationships/tags" Target="../tags/tag1249.xml"/><Relationship Id="rId215" Type="http://schemas.openxmlformats.org/officeDocument/2006/relationships/tags" Target="../tags/tag1254.xml"/><Relationship Id="rId236" Type="http://schemas.openxmlformats.org/officeDocument/2006/relationships/tags" Target="../tags/tag1275.xml"/><Relationship Id="rId257" Type="http://schemas.openxmlformats.org/officeDocument/2006/relationships/tags" Target="../tags/tag1296.xml"/><Relationship Id="rId278" Type="http://schemas.openxmlformats.org/officeDocument/2006/relationships/tags" Target="../tags/tag1317.xml"/><Relationship Id="rId26" Type="http://schemas.openxmlformats.org/officeDocument/2006/relationships/tags" Target="../tags/tag1065.xml"/><Relationship Id="rId231" Type="http://schemas.openxmlformats.org/officeDocument/2006/relationships/tags" Target="../tags/tag1270.xml"/><Relationship Id="rId252" Type="http://schemas.openxmlformats.org/officeDocument/2006/relationships/tags" Target="../tags/tag1291.xml"/><Relationship Id="rId273" Type="http://schemas.openxmlformats.org/officeDocument/2006/relationships/tags" Target="../tags/tag1312.xml"/><Relationship Id="rId47" Type="http://schemas.openxmlformats.org/officeDocument/2006/relationships/tags" Target="../tags/tag1086.xml"/><Relationship Id="rId68" Type="http://schemas.openxmlformats.org/officeDocument/2006/relationships/tags" Target="../tags/tag1107.xml"/><Relationship Id="rId89" Type="http://schemas.openxmlformats.org/officeDocument/2006/relationships/tags" Target="../tags/tag1128.xml"/><Relationship Id="rId112" Type="http://schemas.openxmlformats.org/officeDocument/2006/relationships/tags" Target="../tags/tag1151.xml"/><Relationship Id="rId133" Type="http://schemas.openxmlformats.org/officeDocument/2006/relationships/tags" Target="../tags/tag1172.xml"/><Relationship Id="rId154" Type="http://schemas.openxmlformats.org/officeDocument/2006/relationships/tags" Target="../tags/tag1193.xml"/><Relationship Id="rId175" Type="http://schemas.openxmlformats.org/officeDocument/2006/relationships/tags" Target="../tags/tag1214.xml"/><Relationship Id="rId196" Type="http://schemas.openxmlformats.org/officeDocument/2006/relationships/tags" Target="../tags/tag1235.xml"/><Relationship Id="rId200" Type="http://schemas.openxmlformats.org/officeDocument/2006/relationships/tags" Target="../tags/tag1239.xml"/><Relationship Id="rId16" Type="http://schemas.openxmlformats.org/officeDocument/2006/relationships/tags" Target="../tags/tag1055.xml"/><Relationship Id="rId221" Type="http://schemas.openxmlformats.org/officeDocument/2006/relationships/tags" Target="../tags/tag1260.xml"/><Relationship Id="rId242" Type="http://schemas.openxmlformats.org/officeDocument/2006/relationships/tags" Target="../tags/tag1281.xml"/><Relationship Id="rId263" Type="http://schemas.openxmlformats.org/officeDocument/2006/relationships/tags" Target="../tags/tag1302.xml"/><Relationship Id="rId284" Type="http://schemas.openxmlformats.org/officeDocument/2006/relationships/tags" Target="../tags/tag1323.xml"/><Relationship Id="rId37" Type="http://schemas.openxmlformats.org/officeDocument/2006/relationships/tags" Target="../tags/tag1076.xml"/><Relationship Id="rId58" Type="http://schemas.openxmlformats.org/officeDocument/2006/relationships/tags" Target="../tags/tag1097.xml"/><Relationship Id="rId79" Type="http://schemas.openxmlformats.org/officeDocument/2006/relationships/tags" Target="../tags/tag1118.xml"/><Relationship Id="rId102" Type="http://schemas.openxmlformats.org/officeDocument/2006/relationships/tags" Target="../tags/tag1141.xml"/><Relationship Id="rId123" Type="http://schemas.openxmlformats.org/officeDocument/2006/relationships/tags" Target="../tags/tag1162.xml"/><Relationship Id="rId144" Type="http://schemas.openxmlformats.org/officeDocument/2006/relationships/tags" Target="../tags/tag1183.xml"/><Relationship Id="rId90" Type="http://schemas.openxmlformats.org/officeDocument/2006/relationships/tags" Target="../tags/tag1129.xml"/><Relationship Id="rId165" Type="http://schemas.openxmlformats.org/officeDocument/2006/relationships/tags" Target="../tags/tag1204.xml"/><Relationship Id="rId186" Type="http://schemas.openxmlformats.org/officeDocument/2006/relationships/tags" Target="../tags/tag1225.xml"/><Relationship Id="rId211" Type="http://schemas.openxmlformats.org/officeDocument/2006/relationships/tags" Target="../tags/tag1250.xml"/><Relationship Id="rId232" Type="http://schemas.openxmlformats.org/officeDocument/2006/relationships/tags" Target="../tags/tag1271.xml"/><Relationship Id="rId253" Type="http://schemas.openxmlformats.org/officeDocument/2006/relationships/tags" Target="../tags/tag1292.xml"/><Relationship Id="rId274" Type="http://schemas.openxmlformats.org/officeDocument/2006/relationships/tags" Target="../tags/tag1313.xml"/><Relationship Id="rId27" Type="http://schemas.openxmlformats.org/officeDocument/2006/relationships/tags" Target="../tags/tag1066.xml"/><Relationship Id="rId48" Type="http://schemas.openxmlformats.org/officeDocument/2006/relationships/tags" Target="../tags/tag1087.xml"/><Relationship Id="rId69" Type="http://schemas.openxmlformats.org/officeDocument/2006/relationships/tags" Target="../tags/tag1108.xml"/><Relationship Id="rId113" Type="http://schemas.openxmlformats.org/officeDocument/2006/relationships/tags" Target="../tags/tag1152.xml"/><Relationship Id="rId134" Type="http://schemas.openxmlformats.org/officeDocument/2006/relationships/tags" Target="../tags/tag1173.xml"/><Relationship Id="rId80" Type="http://schemas.openxmlformats.org/officeDocument/2006/relationships/tags" Target="../tags/tag1119.xml"/><Relationship Id="rId155" Type="http://schemas.openxmlformats.org/officeDocument/2006/relationships/tags" Target="../tags/tag1194.xml"/><Relationship Id="rId176" Type="http://schemas.openxmlformats.org/officeDocument/2006/relationships/tags" Target="../tags/tag1215.xml"/><Relationship Id="rId197" Type="http://schemas.openxmlformats.org/officeDocument/2006/relationships/tags" Target="../tags/tag1236.xml"/><Relationship Id="rId201" Type="http://schemas.openxmlformats.org/officeDocument/2006/relationships/tags" Target="../tags/tag1240.xml"/><Relationship Id="rId222" Type="http://schemas.openxmlformats.org/officeDocument/2006/relationships/tags" Target="../tags/tag1261.xml"/><Relationship Id="rId243" Type="http://schemas.openxmlformats.org/officeDocument/2006/relationships/tags" Target="../tags/tag1282.xml"/><Relationship Id="rId264" Type="http://schemas.openxmlformats.org/officeDocument/2006/relationships/tags" Target="../tags/tag1303.xml"/><Relationship Id="rId285" Type="http://schemas.openxmlformats.org/officeDocument/2006/relationships/tags" Target="../tags/tag1324.xml"/><Relationship Id="rId17" Type="http://schemas.openxmlformats.org/officeDocument/2006/relationships/tags" Target="../tags/tag1056.xml"/><Relationship Id="rId38" Type="http://schemas.openxmlformats.org/officeDocument/2006/relationships/tags" Target="../tags/tag1077.xml"/><Relationship Id="rId59" Type="http://schemas.openxmlformats.org/officeDocument/2006/relationships/tags" Target="../tags/tag1098.xml"/><Relationship Id="rId103" Type="http://schemas.openxmlformats.org/officeDocument/2006/relationships/tags" Target="../tags/tag1142.xml"/><Relationship Id="rId124" Type="http://schemas.openxmlformats.org/officeDocument/2006/relationships/tags" Target="../tags/tag1163.xml"/><Relationship Id="rId70" Type="http://schemas.openxmlformats.org/officeDocument/2006/relationships/tags" Target="../tags/tag1109.xml"/><Relationship Id="rId91" Type="http://schemas.openxmlformats.org/officeDocument/2006/relationships/tags" Target="../tags/tag1130.xml"/><Relationship Id="rId145" Type="http://schemas.openxmlformats.org/officeDocument/2006/relationships/tags" Target="../tags/tag1184.xml"/><Relationship Id="rId166" Type="http://schemas.openxmlformats.org/officeDocument/2006/relationships/tags" Target="../tags/tag1205.xml"/><Relationship Id="rId187" Type="http://schemas.openxmlformats.org/officeDocument/2006/relationships/tags" Target="../tags/tag1226.xml"/><Relationship Id="rId1" Type="http://schemas.openxmlformats.org/officeDocument/2006/relationships/tags" Target="../tags/tag1040.xml"/><Relationship Id="rId212" Type="http://schemas.openxmlformats.org/officeDocument/2006/relationships/tags" Target="../tags/tag1251.xml"/><Relationship Id="rId233" Type="http://schemas.openxmlformats.org/officeDocument/2006/relationships/tags" Target="../tags/tag1272.xml"/><Relationship Id="rId254" Type="http://schemas.openxmlformats.org/officeDocument/2006/relationships/tags" Target="../tags/tag1293.xml"/><Relationship Id="rId28" Type="http://schemas.openxmlformats.org/officeDocument/2006/relationships/tags" Target="../tags/tag1067.xml"/><Relationship Id="rId49" Type="http://schemas.openxmlformats.org/officeDocument/2006/relationships/tags" Target="../tags/tag1088.xml"/><Relationship Id="rId114" Type="http://schemas.openxmlformats.org/officeDocument/2006/relationships/tags" Target="../tags/tag1153.xml"/><Relationship Id="rId275" Type="http://schemas.openxmlformats.org/officeDocument/2006/relationships/tags" Target="../tags/tag1314.xml"/><Relationship Id="rId60" Type="http://schemas.openxmlformats.org/officeDocument/2006/relationships/tags" Target="../tags/tag1099.xml"/><Relationship Id="rId81" Type="http://schemas.openxmlformats.org/officeDocument/2006/relationships/tags" Target="../tags/tag1120.xml"/><Relationship Id="rId135" Type="http://schemas.openxmlformats.org/officeDocument/2006/relationships/tags" Target="../tags/tag1174.xml"/><Relationship Id="rId156" Type="http://schemas.openxmlformats.org/officeDocument/2006/relationships/tags" Target="../tags/tag1195.xml"/><Relationship Id="rId177" Type="http://schemas.openxmlformats.org/officeDocument/2006/relationships/tags" Target="../tags/tag1216.xml"/><Relationship Id="rId198" Type="http://schemas.openxmlformats.org/officeDocument/2006/relationships/tags" Target="../tags/tag1237.xml"/><Relationship Id="rId202" Type="http://schemas.openxmlformats.org/officeDocument/2006/relationships/tags" Target="../tags/tag1241.xml"/><Relationship Id="rId223" Type="http://schemas.openxmlformats.org/officeDocument/2006/relationships/tags" Target="../tags/tag1262.xml"/><Relationship Id="rId244" Type="http://schemas.openxmlformats.org/officeDocument/2006/relationships/tags" Target="../tags/tag1283.xml"/><Relationship Id="rId18" Type="http://schemas.openxmlformats.org/officeDocument/2006/relationships/tags" Target="../tags/tag1057.xml"/><Relationship Id="rId39" Type="http://schemas.openxmlformats.org/officeDocument/2006/relationships/tags" Target="../tags/tag1078.xml"/><Relationship Id="rId265" Type="http://schemas.openxmlformats.org/officeDocument/2006/relationships/tags" Target="../tags/tag1304.xml"/><Relationship Id="rId286" Type="http://schemas.openxmlformats.org/officeDocument/2006/relationships/tags" Target="../tags/tag132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355.xml"/><Relationship Id="rId117" Type="http://schemas.openxmlformats.org/officeDocument/2006/relationships/tags" Target="../tags/tag1446.xml"/><Relationship Id="rId21" Type="http://schemas.openxmlformats.org/officeDocument/2006/relationships/tags" Target="../tags/tag1350.xml"/><Relationship Id="rId42" Type="http://schemas.openxmlformats.org/officeDocument/2006/relationships/tags" Target="../tags/tag1371.xml"/><Relationship Id="rId47" Type="http://schemas.openxmlformats.org/officeDocument/2006/relationships/tags" Target="../tags/tag1376.xml"/><Relationship Id="rId63" Type="http://schemas.openxmlformats.org/officeDocument/2006/relationships/tags" Target="../tags/tag1392.xml"/><Relationship Id="rId68" Type="http://schemas.openxmlformats.org/officeDocument/2006/relationships/tags" Target="../tags/tag1397.xml"/><Relationship Id="rId84" Type="http://schemas.openxmlformats.org/officeDocument/2006/relationships/tags" Target="../tags/tag1413.xml"/><Relationship Id="rId89" Type="http://schemas.openxmlformats.org/officeDocument/2006/relationships/tags" Target="../tags/tag1418.xml"/><Relationship Id="rId112" Type="http://schemas.openxmlformats.org/officeDocument/2006/relationships/tags" Target="../tags/tag1441.xml"/><Relationship Id="rId133" Type="http://schemas.openxmlformats.org/officeDocument/2006/relationships/tags" Target="../tags/tag1462.xml"/><Relationship Id="rId138" Type="http://schemas.openxmlformats.org/officeDocument/2006/relationships/tags" Target="../tags/tag1467.xml"/><Relationship Id="rId154" Type="http://schemas.openxmlformats.org/officeDocument/2006/relationships/tags" Target="../tags/tag1483.xml"/><Relationship Id="rId159" Type="http://schemas.openxmlformats.org/officeDocument/2006/relationships/tags" Target="../tags/tag1488.xml"/><Relationship Id="rId175" Type="http://schemas.openxmlformats.org/officeDocument/2006/relationships/tags" Target="../tags/tag1504.xml"/><Relationship Id="rId170" Type="http://schemas.openxmlformats.org/officeDocument/2006/relationships/tags" Target="../tags/tag1499.xml"/><Relationship Id="rId16" Type="http://schemas.openxmlformats.org/officeDocument/2006/relationships/tags" Target="../tags/tag1345.xml"/><Relationship Id="rId107" Type="http://schemas.openxmlformats.org/officeDocument/2006/relationships/tags" Target="../tags/tag1436.xml"/><Relationship Id="rId11" Type="http://schemas.openxmlformats.org/officeDocument/2006/relationships/tags" Target="../tags/tag1340.xml"/><Relationship Id="rId32" Type="http://schemas.openxmlformats.org/officeDocument/2006/relationships/tags" Target="../tags/tag1361.xml"/><Relationship Id="rId37" Type="http://schemas.openxmlformats.org/officeDocument/2006/relationships/tags" Target="../tags/tag1366.xml"/><Relationship Id="rId53" Type="http://schemas.openxmlformats.org/officeDocument/2006/relationships/tags" Target="../tags/tag1382.xml"/><Relationship Id="rId58" Type="http://schemas.openxmlformats.org/officeDocument/2006/relationships/tags" Target="../tags/tag1387.xml"/><Relationship Id="rId74" Type="http://schemas.openxmlformats.org/officeDocument/2006/relationships/tags" Target="../tags/tag1403.xml"/><Relationship Id="rId79" Type="http://schemas.openxmlformats.org/officeDocument/2006/relationships/tags" Target="../tags/tag1408.xml"/><Relationship Id="rId102" Type="http://schemas.openxmlformats.org/officeDocument/2006/relationships/tags" Target="../tags/tag1431.xml"/><Relationship Id="rId123" Type="http://schemas.openxmlformats.org/officeDocument/2006/relationships/tags" Target="../tags/tag1452.xml"/><Relationship Id="rId128" Type="http://schemas.openxmlformats.org/officeDocument/2006/relationships/tags" Target="../tags/tag1457.xml"/><Relationship Id="rId144" Type="http://schemas.openxmlformats.org/officeDocument/2006/relationships/tags" Target="../tags/tag1473.xml"/><Relationship Id="rId149" Type="http://schemas.openxmlformats.org/officeDocument/2006/relationships/tags" Target="../tags/tag1478.xml"/><Relationship Id="rId5" Type="http://schemas.openxmlformats.org/officeDocument/2006/relationships/tags" Target="../tags/tag1334.xml"/><Relationship Id="rId90" Type="http://schemas.openxmlformats.org/officeDocument/2006/relationships/tags" Target="../tags/tag1419.xml"/><Relationship Id="rId95" Type="http://schemas.openxmlformats.org/officeDocument/2006/relationships/tags" Target="../tags/tag1424.xml"/><Relationship Id="rId160" Type="http://schemas.openxmlformats.org/officeDocument/2006/relationships/tags" Target="../tags/tag1489.xml"/><Relationship Id="rId165" Type="http://schemas.openxmlformats.org/officeDocument/2006/relationships/tags" Target="../tags/tag1494.xml"/><Relationship Id="rId181" Type="http://schemas.openxmlformats.org/officeDocument/2006/relationships/tags" Target="../tags/tag1510.xml"/><Relationship Id="rId22" Type="http://schemas.openxmlformats.org/officeDocument/2006/relationships/tags" Target="../tags/tag1351.xml"/><Relationship Id="rId27" Type="http://schemas.openxmlformats.org/officeDocument/2006/relationships/tags" Target="../tags/tag1356.xml"/><Relationship Id="rId43" Type="http://schemas.openxmlformats.org/officeDocument/2006/relationships/tags" Target="../tags/tag1372.xml"/><Relationship Id="rId48" Type="http://schemas.openxmlformats.org/officeDocument/2006/relationships/tags" Target="../tags/tag1377.xml"/><Relationship Id="rId64" Type="http://schemas.openxmlformats.org/officeDocument/2006/relationships/tags" Target="../tags/tag1393.xml"/><Relationship Id="rId69" Type="http://schemas.openxmlformats.org/officeDocument/2006/relationships/tags" Target="../tags/tag1398.xml"/><Relationship Id="rId113" Type="http://schemas.openxmlformats.org/officeDocument/2006/relationships/tags" Target="../tags/tag1442.xml"/><Relationship Id="rId118" Type="http://schemas.openxmlformats.org/officeDocument/2006/relationships/tags" Target="../tags/tag1447.xml"/><Relationship Id="rId134" Type="http://schemas.openxmlformats.org/officeDocument/2006/relationships/tags" Target="../tags/tag1463.xml"/><Relationship Id="rId139" Type="http://schemas.openxmlformats.org/officeDocument/2006/relationships/tags" Target="../tags/tag1468.xml"/><Relationship Id="rId80" Type="http://schemas.openxmlformats.org/officeDocument/2006/relationships/tags" Target="../tags/tag1409.xml"/><Relationship Id="rId85" Type="http://schemas.openxmlformats.org/officeDocument/2006/relationships/tags" Target="../tags/tag1414.xml"/><Relationship Id="rId150" Type="http://schemas.openxmlformats.org/officeDocument/2006/relationships/tags" Target="../tags/tag1479.xml"/><Relationship Id="rId155" Type="http://schemas.openxmlformats.org/officeDocument/2006/relationships/tags" Target="../tags/tag1484.xml"/><Relationship Id="rId171" Type="http://schemas.openxmlformats.org/officeDocument/2006/relationships/tags" Target="../tags/tag1500.xml"/><Relationship Id="rId176" Type="http://schemas.openxmlformats.org/officeDocument/2006/relationships/tags" Target="../tags/tag1505.xml"/><Relationship Id="rId12" Type="http://schemas.openxmlformats.org/officeDocument/2006/relationships/tags" Target="../tags/tag1341.xml"/><Relationship Id="rId17" Type="http://schemas.openxmlformats.org/officeDocument/2006/relationships/tags" Target="../tags/tag1346.xml"/><Relationship Id="rId33" Type="http://schemas.openxmlformats.org/officeDocument/2006/relationships/tags" Target="../tags/tag1362.xml"/><Relationship Id="rId38" Type="http://schemas.openxmlformats.org/officeDocument/2006/relationships/tags" Target="../tags/tag1367.xml"/><Relationship Id="rId59" Type="http://schemas.openxmlformats.org/officeDocument/2006/relationships/tags" Target="../tags/tag1388.xml"/><Relationship Id="rId103" Type="http://schemas.openxmlformats.org/officeDocument/2006/relationships/tags" Target="../tags/tag1432.xml"/><Relationship Id="rId108" Type="http://schemas.openxmlformats.org/officeDocument/2006/relationships/tags" Target="../tags/tag1437.xml"/><Relationship Id="rId124" Type="http://schemas.openxmlformats.org/officeDocument/2006/relationships/tags" Target="../tags/tag1453.xml"/><Relationship Id="rId129" Type="http://schemas.openxmlformats.org/officeDocument/2006/relationships/tags" Target="../tags/tag1458.xml"/><Relationship Id="rId54" Type="http://schemas.openxmlformats.org/officeDocument/2006/relationships/tags" Target="../tags/tag1383.xml"/><Relationship Id="rId70" Type="http://schemas.openxmlformats.org/officeDocument/2006/relationships/tags" Target="../tags/tag1399.xml"/><Relationship Id="rId75" Type="http://schemas.openxmlformats.org/officeDocument/2006/relationships/tags" Target="../tags/tag1404.xml"/><Relationship Id="rId91" Type="http://schemas.openxmlformats.org/officeDocument/2006/relationships/tags" Target="../tags/tag1420.xml"/><Relationship Id="rId96" Type="http://schemas.openxmlformats.org/officeDocument/2006/relationships/tags" Target="../tags/tag1425.xml"/><Relationship Id="rId140" Type="http://schemas.openxmlformats.org/officeDocument/2006/relationships/tags" Target="../tags/tag1469.xml"/><Relationship Id="rId145" Type="http://schemas.openxmlformats.org/officeDocument/2006/relationships/tags" Target="../tags/tag1474.xml"/><Relationship Id="rId161" Type="http://schemas.openxmlformats.org/officeDocument/2006/relationships/tags" Target="../tags/tag1490.xml"/><Relationship Id="rId166" Type="http://schemas.openxmlformats.org/officeDocument/2006/relationships/tags" Target="../tags/tag1495.xml"/><Relationship Id="rId182" Type="http://schemas.openxmlformats.org/officeDocument/2006/relationships/slideLayout" Target="../slideLayouts/slideLayout1.xml"/><Relationship Id="rId1" Type="http://schemas.openxmlformats.org/officeDocument/2006/relationships/tags" Target="../tags/tag1330.xml"/><Relationship Id="rId6" Type="http://schemas.openxmlformats.org/officeDocument/2006/relationships/tags" Target="../tags/tag1335.xml"/><Relationship Id="rId23" Type="http://schemas.openxmlformats.org/officeDocument/2006/relationships/tags" Target="../tags/tag1352.xml"/><Relationship Id="rId28" Type="http://schemas.openxmlformats.org/officeDocument/2006/relationships/tags" Target="../tags/tag1357.xml"/><Relationship Id="rId49" Type="http://schemas.openxmlformats.org/officeDocument/2006/relationships/tags" Target="../tags/tag1378.xml"/><Relationship Id="rId114" Type="http://schemas.openxmlformats.org/officeDocument/2006/relationships/tags" Target="../tags/tag1443.xml"/><Relationship Id="rId119" Type="http://schemas.openxmlformats.org/officeDocument/2006/relationships/tags" Target="../tags/tag1448.xml"/><Relationship Id="rId44" Type="http://schemas.openxmlformats.org/officeDocument/2006/relationships/tags" Target="../tags/tag1373.xml"/><Relationship Id="rId60" Type="http://schemas.openxmlformats.org/officeDocument/2006/relationships/tags" Target="../tags/tag1389.xml"/><Relationship Id="rId65" Type="http://schemas.openxmlformats.org/officeDocument/2006/relationships/tags" Target="../tags/tag1394.xml"/><Relationship Id="rId81" Type="http://schemas.openxmlformats.org/officeDocument/2006/relationships/tags" Target="../tags/tag1410.xml"/><Relationship Id="rId86" Type="http://schemas.openxmlformats.org/officeDocument/2006/relationships/tags" Target="../tags/tag1415.xml"/><Relationship Id="rId130" Type="http://schemas.openxmlformats.org/officeDocument/2006/relationships/tags" Target="../tags/tag1459.xml"/><Relationship Id="rId135" Type="http://schemas.openxmlformats.org/officeDocument/2006/relationships/tags" Target="../tags/tag1464.xml"/><Relationship Id="rId151" Type="http://schemas.openxmlformats.org/officeDocument/2006/relationships/tags" Target="../tags/tag1480.xml"/><Relationship Id="rId156" Type="http://schemas.openxmlformats.org/officeDocument/2006/relationships/tags" Target="../tags/tag1485.xml"/><Relationship Id="rId177" Type="http://schemas.openxmlformats.org/officeDocument/2006/relationships/tags" Target="../tags/tag1506.xml"/><Relationship Id="rId4" Type="http://schemas.openxmlformats.org/officeDocument/2006/relationships/tags" Target="../tags/tag1333.xml"/><Relationship Id="rId9" Type="http://schemas.openxmlformats.org/officeDocument/2006/relationships/tags" Target="../tags/tag1338.xml"/><Relationship Id="rId172" Type="http://schemas.openxmlformats.org/officeDocument/2006/relationships/tags" Target="../tags/tag1501.xml"/><Relationship Id="rId180" Type="http://schemas.openxmlformats.org/officeDocument/2006/relationships/tags" Target="../tags/tag1509.xml"/><Relationship Id="rId13" Type="http://schemas.openxmlformats.org/officeDocument/2006/relationships/tags" Target="../tags/tag1342.xml"/><Relationship Id="rId18" Type="http://schemas.openxmlformats.org/officeDocument/2006/relationships/tags" Target="../tags/tag1347.xml"/><Relationship Id="rId39" Type="http://schemas.openxmlformats.org/officeDocument/2006/relationships/tags" Target="../tags/tag1368.xml"/><Relationship Id="rId109" Type="http://schemas.openxmlformats.org/officeDocument/2006/relationships/tags" Target="../tags/tag1438.xml"/><Relationship Id="rId34" Type="http://schemas.openxmlformats.org/officeDocument/2006/relationships/tags" Target="../tags/tag1363.xml"/><Relationship Id="rId50" Type="http://schemas.openxmlformats.org/officeDocument/2006/relationships/tags" Target="../tags/tag1379.xml"/><Relationship Id="rId55" Type="http://schemas.openxmlformats.org/officeDocument/2006/relationships/tags" Target="../tags/tag1384.xml"/><Relationship Id="rId76" Type="http://schemas.openxmlformats.org/officeDocument/2006/relationships/tags" Target="../tags/tag1405.xml"/><Relationship Id="rId97" Type="http://schemas.openxmlformats.org/officeDocument/2006/relationships/tags" Target="../tags/tag1426.xml"/><Relationship Id="rId104" Type="http://schemas.openxmlformats.org/officeDocument/2006/relationships/tags" Target="../tags/tag1433.xml"/><Relationship Id="rId120" Type="http://schemas.openxmlformats.org/officeDocument/2006/relationships/tags" Target="../tags/tag1449.xml"/><Relationship Id="rId125" Type="http://schemas.openxmlformats.org/officeDocument/2006/relationships/tags" Target="../tags/tag1454.xml"/><Relationship Id="rId141" Type="http://schemas.openxmlformats.org/officeDocument/2006/relationships/tags" Target="../tags/tag1470.xml"/><Relationship Id="rId146" Type="http://schemas.openxmlformats.org/officeDocument/2006/relationships/tags" Target="../tags/tag1475.xml"/><Relationship Id="rId167" Type="http://schemas.openxmlformats.org/officeDocument/2006/relationships/tags" Target="../tags/tag1496.xml"/><Relationship Id="rId7" Type="http://schemas.openxmlformats.org/officeDocument/2006/relationships/tags" Target="../tags/tag1336.xml"/><Relationship Id="rId71" Type="http://schemas.openxmlformats.org/officeDocument/2006/relationships/tags" Target="../tags/tag1400.xml"/><Relationship Id="rId92" Type="http://schemas.openxmlformats.org/officeDocument/2006/relationships/tags" Target="../tags/tag1421.xml"/><Relationship Id="rId162" Type="http://schemas.openxmlformats.org/officeDocument/2006/relationships/tags" Target="../tags/tag1491.xml"/><Relationship Id="rId2" Type="http://schemas.openxmlformats.org/officeDocument/2006/relationships/tags" Target="../tags/tag1331.xml"/><Relationship Id="rId29" Type="http://schemas.openxmlformats.org/officeDocument/2006/relationships/tags" Target="../tags/tag1358.xml"/><Relationship Id="rId24" Type="http://schemas.openxmlformats.org/officeDocument/2006/relationships/tags" Target="../tags/tag1353.xml"/><Relationship Id="rId40" Type="http://schemas.openxmlformats.org/officeDocument/2006/relationships/tags" Target="../tags/tag1369.xml"/><Relationship Id="rId45" Type="http://schemas.openxmlformats.org/officeDocument/2006/relationships/tags" Target="../tags/tag1374.xml"/><Relationship Id="rId66" Type="http://schemas.openxmlformats.org/officeDocument/2006/relationships/tags" Target="../tags/tag1395.xml"/><Relationship Id="rId87" Type="http://schemas.openxmlformats.org/officeDocument/2006/relationships/tags" Target="../tags/tag1416.xml"/><Relationship Id="rId110" Type="http://schemas.openxmlformats.org/officeDocument/2006/relationships/tags" Target="../tags/tag1439.xml"/><Relationship Id="rId115" Type="http://schemas.openxmlformats.org/officeDocument/2006/relationships/tags" Target="../tags/tag1444.xml"/><Relationship Id="rId131" Type="http://schemas.openxmlformats.org/officeDocument/2006/relationships/tags" Target="../tags/tag1460.xml"/><Relationship Id="rId136" Type="http://schemas.openxmlformats.org/officeDocument/2006/relationships/tags" Target="../tags/tag1465.xml"/><Relationship Id="rId157" Type="http://schemas.openxmlformats.org/officeDocument/2006/relationships/tags" Target="../tags/tag1486.xml"/><Relationship Id="rId178" Type="http://schemas.openxmlformats.org/officeDocument/2006/relationships/tags" Target="../tags/tag1507.xml"/><Relationship Id="rId61" Type="http://schemas.openxmlformats.org/officeDocument/2006/relationships/tags" Target="../tags/tag1390.xml"/><Relationship Id="rId82" Type="http://schemas.openxmlformats.org/officeDocument/2006/relationships/tags" Target="../tags/tag1411.xml"/><Relationship Id="rId152" Type="http://schemas.openxmlformats.org/officeDocument/2006/relationships/tags" Target="../tags/tag1481.xml"/><Relationship Id="rId173" Type="http://schemas.openxmlformats.org/officeDocument/2006/relationships/tags" Target="../tags/tag1502.xml"/><Relationship Id="rId19" Type="http://schemas.openxmlformats.org/officeDocument/2006/relationships/tags" Target="../tags/tag1348.xml"/><Relationship Id="rId14" Type="http://schemas.openxmlformats.org/officeDocument/2006/relationships/tags" Target="../tags/tag1343.xml"/><Relationship Id="rId30" Type="http://schemas.openxmlformats.org/officeDocument/2006/relationships/tags" Target="../tags/tag1359.xml"/><Relationship Id="rId35" Type="http://schemas.openxmlformats.org/officeDocument/2006/relationships/tags" Target="../tags/tag1364.xml"/><Relationship Id="rId56" Type="http://schemas.openxmlformats.org/officeDocument/2006/relationships/tags" Target="../tags/tag1385.xml"/><Relationship Id="rId77" Type="http://schemas.openxmlformats.org/officeDocument/2006/relationships/tags" Target="../tags/tag1406.xml"/><Relationship Id="rId100" Type="http://schemas.openxmlformats.org/officeDocument/2006/relationships/tags" Target="../tags/tag1429.xml"/><Relationship Id="rId105" Type="http://schemas.openxmlformats.org/officeDocument/2006/relationships/tags" Target="../tags/tag1434.xml"/><Relationship Id="rId126" Type="http://schemas.openxmlformats.org/officeDocument/2006/relationships/tags" Target="../tags/tag1455.xml"/><Relationship Id="rId147" Type="http://schemas.openxmlformats.org/officeDocument/2006/relationships/tags" Target="../tags/tag1476.xml"/><Relationship Id="rId168" Type="http://schemas.openxmlformats.org/officeDocument/2006/relationships/tags" Target="../tags/tag1497.xml"/><Relationship Id="rId8" Type="http://schemas.openxmlformats.org/officeDocument/2006/relationships/tags" Target="../tags/tag1337.xml"/><Relationship Id="rId51" Type="http://schemas.openxmlformats.org/officeDocument/2006/relationships/tags" Target="../tags/tag1380.xml"/><Relationship Id="rId72" Type="http://schemas.openxmlformats.org/officeDocument/2006/relationships/tags" Target="../tags/tag1401.xml"/><Relationship Id="rId93" Type="http://schemas.openxmlformats.org/officeDocument/2006/relationships/tags" Target="../tags/tag1422.xml"/><Relationship Id="rId98" Type="http://schemas.openxmlformats.org/officeDocument/2006/relationships/tags" Target="../tags/tag1427.xml"/><Relationship Id="rId121" Type="http://schemas.openxmlformats.org/officeDocument/2006/relationships/tags" Target="../tags/tag1450.xml"/><Relationship Id="rId142" Type="http://schemas.openxmlformats.org/officeDocument/2006/relationships/tags" Target="../tags/tag1471.xml"/><Relationship Id="rId163" Type="http://schemas.openxmlformats.org/officeDocument/2006/relationships/tags" Target="../tags/tag1492.xml"/><Relationship Id="rId3" Type="http://schemas.openxmlformats.org/officeDocument/2006/relationships/tags" Target="../tags/tag1332.xml"/><Relationship Id="rId25" Type="http://schemas.openxmlformats.org/officeDocument/2006/relationships/tags" Target="../tags/tag1354.xml"/><Relationship Id="rId46" Type="http://schemas.openxmlformats.org/officeDocument/2006/relationships/tags" Target="../tags/tag1375.xml"/><Relationship Id="rId67" Type="http://schemas.openxmlformats.org/officeDocument/2006/relationships/tags" Target="../tags/tag1396.xml"/><Relationship Id="rId116" Type="http://schemas.openxmlformats.org/officeDocument/2006/relationships/tags" Target="../tags/tag1445.xml"/><Relationship Id="rId137" Type="http://schemas.openxmlformats.org/officeDocument/2006/relationships/tags" Target="../tags/tag1466.xml"/><Relationship Id="rId158" Type="http://schemas.openxmlformats.org/officeDocument/2006/relationships/tags" Target="../tags/tag1487.xml"/><Relationship Id="rId20" Type="http://schemas.openxmlformats.org/officeDocument/2006/relationships/tags" Target="../tags/tag1349.xml"/><Relationship Id="rId41" Type="http://schemas.openxmlformats.org/officeDocument/2006/relationships/tags" Target="../tags/tag1370.xml"/><Relationship Id="rId62" Type="http://schemas.openxmlformats.org/officeDocument/2006/relationships/tags" Target="../tags/tag1391.xml"/><Relationship Id="rId83" Type="http://schemas.openxmlformats.org/officeDocument/2006/relationships/tags" Target="../tags/tag1412.xml"/><Relationship Id="rId88" Type="http://schemas.openxmlformats.org/officeDocument/2006/relationships/tags" Target="../tags/tag1417.xml"/><Relationship Id="rId111" Type="http://schemas.openxmlformats.org/officeDocument/2006/relationships/tags" Target="../tags/tag1440.xml"/><Relationship Id="rId132" Type="http://schemas.openxmlformats.org/officeDocument/2006/relationships/tags" Target="../tags/tag1461.xml"/><Relationship Id="rId153" Type="http://schemas.openxmlformats.org/officeDocument/2006/relationships/tags" Target="../tags/tag1482.xml"/><Relationship Id="rId174" Type="http://schemas.openxmlformats.org/officeDocument/2006/relationships/tags" Target="../tags/tag1503.xml"/><Relationship Id="rId179" Type="http://schemas.openxmlformats.org/officeDocument/2006/relationships/tags" Target="../tags/tag1508.xml"/><Relationship Id="rId15" Type="http://schemas.openxmlformats.org/officeDocument/2006/relationships/tags" Target="../tags/tag1344.xml"/><Relationship Id="rId36" Type="http://schemas.openxmlformats.org/officeDocument/2006/relationships/tags" Target="../tags/tag1365.xml"/><Relationship Id="rId57" Type="http://schemas.openxmlformats.org/officeDocument/2006/relationships/tags" Target="../tags/tag1386.xml"/><Relationship Id="rId106" Type="http://schemas.openxmlformats.org/officeDocument/2006/relationships/tags" Target="../tags/tag1435.xml"/><Relationship Id="rId127" Type="http://schemas.openxmlformats.org/officeDocument/2006/relationships/tags" Target="../tags/tag1456.xml"/><Relationship Id="rId10" Type="http://schemas.openxmlformats.org/officeDocument/2006/relationships/tags" Target="../tags/tag1339.xml"/><Relationship Id="rId31" Type="http://schemas.openxmlformats.org/officeDocument/2006/relationships/tags" Target="../tags/tag1360.xml"/><Relationship Id="rId52" Type="http://schemas.openxmlformats.org/officeDocument/2006/relationships/tags" Target="../tags/tag1381.xml"/><Relationship Id="rId73" Type="http://schemas.openxmlformats.org/officeDocument/2006/relationships/tags" Target="../tags/tag1402.xml"/><Relationship Id="rId78" Type="http://schemas.openxmlformats.org/officeDocument/2006/relationships/tags" Target="../tags/tag1407.xml"/><Relationship Id="rId94" Type="http://schemas.openxmlformats.org/officeDocument/2006/relationships/tags" Target="../tags/tag1423.xml"/><Relationship Id="rId99" Type="http://schemas.openxmlformats.org/officeDocument/2006/relationships/tags" Target="../tags/tag1428.xml"/><Relationship Id="rId101" Type="http://schemas.openxmlformats.org/officeDocument/2006/relationships/tags" Target="../tags/tag1430.xml"/><Relationship Id="rId122" Type="http://schemas.openxmlformats.org/officeDocument/2006/relationships/tags" Target="../tags/tag1451.xml"/><Relationship Id="rId143" Type="http://schemas.openxmlformats.org/officeDocument/2006/relationships/tags" Target="../tags/tag1472.xml"/><Relationship Id="rId148" Type="http://schemas.openxmlformats.org/officeDocument/2006/relationships/tags" Target="../tags/tag1477.xml"/><Relationship Id="rId164" Type="http://schemas.openxmlformats.org/officeDocument/2006/relationships/tags" Target="../tags/tag1493.xml"/><Relationship Id="rId169" Type="http://schemas.openxmlformats.org/officeDocument/2006/relationships/tags" Target="../tags/tag1498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36.xml"/><Relationship Id="rId117" Type="http://schemas.openxmlformats.org/officeDocument/2006/relationships/tags" Target="../tags/tag1627.xml"/><Relationship Id="rId21" Type="http://schemas.openxmlformats.org/officeDocument/2006/relationships/tags" Target="../tags/tag1531.xml"/><Relationship Id="rId42" Type="http://schemas.openxmlformats.org/officeDocument/2006/relationships/tags" Target="../tags/tag1552.xml"/><Relationship Id="rId47" Type="http://schemas.openxmlformats.org/officeDocument/2006/relationships/tags" Target="../tags/tag1557.xml"/><Relationship Id="rId63" Type="http://schemas.openxmlformats.org/officeDocument/2006/relationships/tags" Target="../tags/tag1573.xml"/><Relationship Id="rId68" Type="http://schemas.openxmlformats.org/officeDocument/2006/relationships/tags" Target="../tags/tag1578.xml"/><Relationship Id="rId84" Type="http://schemas.openxmlformats.org/officeDocument/2006/relationships/tags" Target="../tags/tag1594.xml"/><Relationship Id="rId89" Type="http://schemas.openxmlformats.org/officeDocument/2006/relationships/tags" Target="../tags/tag1599.xml"/><Relationship Id="rId112" Type="http://schemas.openxmlformats.org/officeDocument/2006/relationships/tags" Target="../tags/tag1622.xml"/><Relationship Id="rId133" Type="http://schemas.openxmlformats.org/officeDocument/2006/relationships/tags" Target="../tags/tag1643.xml"/><Relationship Id="rId138" Type="http://schemas.openxmlformats.org/officeDocument/2006/relationships/tags" Target="../tags/tag1648.xml"/><Relationship Id="rId154" Type="http://schemas.openxmlformats.org/officeDocument/2006/relationships/tags" Target="../tags/tag1664.xml"/><Relationship Id="rId159" Type="http://schemas.openxmlformats.org/officeDocument/2006/relationships/tags" Target="../tags/tag1669.xml"/><Relationship Id="rId175" Type="http://schemas.openxmlformats.org/officeDocument/2006/relationships/tags" Target="../tags/tag1685.xml"/><Relationship Id="rId170" Type="http://schemas.openxmlformats.org/officeDocument/2006/relationships/tags" Target="../tags/tag1680.xml"/><Relationship Id="rId16" Type="http://schemas.openxmlformats.org/officeDocument/2006/relationships/tags" Target="../tags/tag1526.xml"/><Relationship Id="rId107" Type="http://schemas.openxmlformats.org/officeDocument/2006/relationships/tags" Target="../tags/tag1617.xml"/><Relationship Id="rId11" Type="http://schemas.openxmlformats.org/officeDocument/2006/relationships/tags" Target="../tags/tag1521.xml"/><Relationship Id="rId32" Type="http://schemas.openxmlformats.org/officeDocument/2006/relationships/tags" Target="../tags/tag1542.xml"/><Relationship Id="rId37" Type="http://schemas.openxmlformats.org/officeDocument/2006/relationships/tags" Target="../tags/tag1547.xml"/><Relationship Id="rId53" Type="http://schemas.openxmlformats.org/officeDocument/2006/relationships/tags" Target="../tags/tag1563.xml"/><Relationship Id="rId58" Type="http://schemas.openxmlformats.org/officeDocument/2006/relationships/tags" Target="../tags/tag1568.xml"/><Relationship Id="rId74" Type="http://schemas.openxmlformats.org/officeDocument/2006/relationships/tags" Target="../tags/tag1584.xml"/><Relationship Id="rId79" Type="http://schemas.openxmlformats.org/officeDocument/2006/relationships/tags" Target="../tags/tag1589.xml"/><Relationship Id="rId102" Type="http://schemas.openxmlformats.org/officeDocument/2006/relationships/tags" Target="../tags/tag1612.xml"/><Relationship Id="rId123" Type="http://schemas.openxmlformats.org/officeDocument/2006/relationships/tags" Target="../tags/tag1633.xml"/><Relationship Id="rId128" Type="http://schemas.openxmlformats.org/officeDocument/2006/relationships/tags" Target="../tags/tag1638.xml"/><Relationship Id="rId144" Type="http://schemas.openxmlformats.org/officeDocument/2006/relationships/tags" Target="../tags/tag1654.xml"/><Relationship Id="rId149" Type="http://schemas.openxmlformats.org/officeDocument/2006/relationships/tags" Target="../tags/tag1659.xml"/><Relationship Id="rId5" Type="http://schemas.openxmlformats.org/officeDocument/2006/relationships/tags" Target="../tags/tag1515.xml"/><Relationship Id="rId90" Type="http://schemas.openxmlformats.org/officeDocument/2006/relationships/tags" Target="../tags/tag1600.xml"/><Relationship Id="rId95" Type="http://schemas.openxmlformats.org/officeDocument/2006/relationships/tags" Target="../tags/tag1605.xml"/><Relationship Id="rId160" Type="http://schemas.openxmlformats.org/officeDocument/2006/relationships/tags" Target="../tags/tag1670.xml"/><Relationship Id="rId165" Type="http://schemas.openxmlformats.org/officeDocument/2006/relationships/tags" Target="../tags/tag1675.xml"/><Relationship Id="rId22" Type="http://schemas.openxmlformats.org/officeDocument/2006/relationships/tags" Target="../tags/tag1532.xml"/><Relationship Id="rId27" Type="http://schemas.openxmlformats.org/officeDocument/2006/relationships/tags" Target="../tags/tag1537.xml"/><Relationship Id="rId43" Type="http://schemas.openxmlformats.org/officeDocument/2006/relationships/tags" Target="../tags/tag1553.xml"/><Relationship Id="rId48" Type="http://schemas.openxmlformats.org/officeDocument/2006/relationships/tags" Target="../tags/tag1558.xml"/><Relationship Id="rId64" Type="http://schemas.openxmlformats.org/officeDocument/2006/relationships/tags" Target="../tags/tag1574.xml"/><Relationship Id="rId69" Type="http://schemas.openxmlformats.org/officeDocument/2006/relationships/tags" Target="../tags/tag1579.xml"/><Relationship Id="rId113" Type="http://schemas.openxmlformats.org/officeDocument/2006/relationships/tags" Target="../tags/tag1623.xml"/><Relationship Id="rId118" Type="http://schemas.openxmlformats.org/officeDocument/2006/relationships/tags" Target="../tags/tag1628.xml"/><Relationship Id="rId134" Type="http://schemas.openxmlformats.org/officeDocument/2006/relationships/tags" Target="../tags/tag1644.xml"/><Relationship Id="rId139" Type="http://schemas.openxmlformats.org/officeDocument/2006/relationships/tags" Target="../tags/tag1649.xml"/><Relationship Id="rId80" Type="http://schemas.openxmlformats.org/officeDocument/2006/relationships/tags" Target="../tags/tag1590.xml"/><Relationship Id="rId85" Type="http://schemas.openxmlformats.org/officeDocument/2006/relationships/tags" Target="../tags/tag1595.xml"/><Relationship Id="rId150" Type="http://schemas.openxmlformats.org/officeDocument/2006/relationships/tags" Target="../tags/tag1660.xml"/><Relationship Id="rId155" Type="http://schemas.openxmlformats.org/officeDocument/2006/relationships/tags" Target="../tags/tag1665.xml"/><Relationship Id="rId171" Type="http://schemas.openxmlformats.org/officeDocument/2006/relationships/tags" Target="../tags/tag1681.xml"/><Relationship Id="rId176" Type="http://schemas.openxmlformats.org/officeDocument/2006/relationships/tags" Target="../tags/tag1686.xml"/><Relationship Id="rId12" Type="http://schemas.openxmlformats.org/officeDocument/2006/relationships/tags" Target="../tags/tag1522.xml"/><Relationship Id="rId17" Type="http://schemas.openxmlformats.org/officeDocument/2006/relationships/tags" Target="../tags/tag1527.xml"/><Relationship Id="rId33" Type="http://schemas.openxmlformats.org/officeDocument/2006/relationships/tags" Target="../tags/tag1543.xml"/><Relationship Id="rId38" Type="http://schemas.openxmlformats.org/officeDocument/2006/relationships/tags" Target="../tags/tag1548.xml"/><Relationship Id="rId59" Type="http://schemas.openxmlformats.org/officeDocument/2006/relationships/tags" Target="../tags/tag1569.xml"/><Relationship Id="rId103" Type="http://schemas.openxmlformats.org/officeDocument/2006/relationships/tags" Target="../tags/tag1613.xml"/><Relationship Id="rId108" Type="http://schemas.openxmlformats.org/officeDocument/2006/relationships/tags" Target="../tags/tag1618.xml"/><Relationship Id="rId124" Type="http://schemas.openxmlformats.org/officeDocument/2006/relationships/tags" Target="../tags/tag1634.xml"/><Relationship Id="rId129" Type="http://schemas.openxmlformats.org/officeDocument/2006/relationships/tags" Target="../tags/tag1639.xml"/><Relationship Id="rId54" Type="http://schemas.openxmlformats.org/officeDocument/2006/relationships/tags" Target="../tags/tag1564.xml"/><Relationship Id="rId70" Type="http://schemas.openxmlformats.org/officeDocument/2006/relationships/tags" Target="../tags/tag1580.xml"/><Relationship Id="rId75" Type="http://schemas.openxmlformats.org/officeDocument/2006/relationships/tags" Target="../tags/tag1585.xml"/><Relationship Id="rId91" Type="http://schemas.openxmlformats.org/officeDocument/2006/relationships/tags" Target="../tags/tag1601.xml"/><Relationship Id="rId96" Type="http://schemas.openxmlformats.org/officeDocument/2006/relationships/tags" Target="../tags/tag1606.xml"/><Relationship Id="rId140" Type="http://schemas.openxmlformats.org/officeDocument/2006/relationships/tags" Target="../tags/tag1650.xml"/><Relationship Id="rId145" Type="http://schemas.openxmlformats.org/officeDocument/2006/relationships/tags" Target="../tags/tag1655.xml"/><Relationship Id="rId161" Type="http://schemas.openxmlformats.org/officeDocument/2006/relationships/tags" Target="../tags/tag1671.xml"/><Relationship Id="rId166" Type="http://schemas.openxmlformats.org/officeDocument/2006/relationships/tags" Target="../tags/tag1676.xml"/><Relationship Id="rId1" Type="http://schemas.openxmlformats.org/officeDocument/2006/relationships/tags" Target="../tags/tag1511.xml"/><Relationship Id="rId6" Type="http://schemas.openxmlformats.org/officeDocument/2006/relationships/tags" Target="../tags/tag1516.xml"/><Relationship Id="rId23" Type="http://schemas.openxmlformats.org/officeDocument/2006/relationships/tags" Target="../tags/tag1533.xml"/><Relationship Id="rId28" Type="http://schemas.openxmlformats.org/officeDocument/2006/relationships/tags" Target="../tags/tag1538.xml"/><Relationship Id="rId49" Type="http://schemas.openxmlformats.org/officeDocument/2006/relationships/tags" Target="../tags/tag1559.xml"/><Relationship Id="rId114" Type="http://schemas.openxmlformats.org/officeDocument/2006/relationships/tags" Target="../tags/tag1624.xml"/><Relationship Id="rId119" Type="http://schemas.openxmlformats.org/officeDocument/2006/relationships/tags" Target="../tags/tag1629.xml"/><Relationship Id="rId10" Type="http://schemas.openxmlformats.org/officeDocument/2006/relationships/tags" Target="../tags/tag1520.xml"/><Relationship Id="rId31" Type="http://schemas.openxmlformats.org/officeDocument/2006/relationships/tags" Target="../tags/tag1541.xml"/><Relationship Id="rId44" Type="http://schemas.openxmlformats.org/officeDocument/2006/relationships/tags" Target="../tags/tag1554.xml"/><Relationship Id="rId52" Type="http://schemas.openxmlformats.org/officeDocument/2006/relationships/tags" Target="../tags/tag1562.xml"/><Relationship Id="rId60" Type="http://schemas.openxmlformats.org/officeDocument/2006/relationships/tags" Target="../tags/tag1570.xml"/><Relationship Id="rId65" Type="http://schemas.openxmlformats.org/officeDocument/2006/relationships/tags" Target="../tags/tag1575.xml"/><Relationship Id="rId73" Type="http://schemas.openxmlformats.org/officeDocument/2006/relationships/tags" Target="../tags/tag1583.xml"/><Relationship Id="rId78" Type="http://schemas.openxmlformats.org/officeDocument/2006/relationships/tags" Target="../tags/tag1588.xml"/><Relationship Id="rId81" Type="http://schemas.openxmlformats.org/officeDocument/2006/relationships/tags" Target="../tags/tag1591.xml"/><Relationship Id="rId86" Type="http://schemas.openxmlformats.org/officeDocument/2006/relationships/tags" Target="../tags/tag1596.xml"/><Relationship Id="rId94" Type="http://schemas.openxmlformats.org/officeDocument/2006/relationships/tags" Target="../tags/tag1604.xml"/><Relationship Id="rId99" Type="http://schemas.openxmlformats.org/officeDocument/2006/relationships/tags" Target="../tags/tag1609.xml"/><Relationship Id="rId101" Type="http://schemas.openxmlformats.org/officeDocument/2006/relationships/tags" Target="../tags/tag1611.xml"/><Relationship Id="rId122" Type="http://schemas.openxmlformats.org/officeDocument/2006/relationships/tags" Target="../tags/tag1632.xml"/><Relationship Id="rId130" Type="http://schemas.openxmlformats.org/officeDocument/2006/relationships/tags" Target="../tags/tag1640.xml"/><Relationship Id="rId135" Type="http://schemas.openxmlformats.org/officeDocument/2006/relationships/tags" Target="../tags/tag1645.xml"/><Relationship Id="rId143" Type="http://schemas.openxmlformats.org/officeDocument/2006/relationships/tags" Target="../tags/tag1653.xml"/><Relationship Id="rId148" Type="http://schemas.openxmlformats.org/officeDocument/2006/relationships/tags" Target="../tags/tag1658.xml"/><Relationship Id="rId151" Type="http://schemas.openxmlformats.org/officeDocument/2006/relationships/tags" Target="../tags/tag1661.xml"/><Relationship Id="rId156" Type="http://schemas.openxmlformats.org/officeDocument/2006/relationships/tags" Target="../tags/tag1666.xml"/><Relationship Id="rId164" Type="http://schemas.openxmlformats.org/officeDocument/2006/relationships/tags" Target="../tags/tag1674.xml"/><Relationship Id="rId169" Type="http://schemas.openxmlformats.org/officeDocument/2006/relationships/tags" Target="../tags/tag1679.xml"/><Relationship Id="rId177" Type="http://schemas.openxmlformats.org/officeDocument/2006/relationships/tags" Target="../tags/tag1687.xml"/><Relationship Id="rId4" Type="http://schemas.openxmlformats.org/officeDocument/2006/relationships/tags" Target="../tags/tag1514.xml"/><Relationship Id="rId9" Type="http://schemas.openxmlformats.org/officeDocument/2006/relationships/tags" Target="../tags/tag1519.xml"/><Relationship Id="rId172" Type="http://schemas.openxmlformats.org/officeDocument/2006/relationships/tags" Target="../tags/tag1682.xml"/><Relationship Id="rId13" Type="http://schemas.openxmlformats.org/officeDocument/2006/relationships/tags" Target="../tags/tag1523.xml"/><Relationship Id="rId18" Type="http://schemas.openxmlformats.org/officeDocument/2006/relationships/tags" Target="../tags/tag1528.xml"/><Relationship Id="rId39" Type="http://schemas.openxmlformats.org/officeDocument/2006/relationships/tags" Target="../tags/tag1549.xml"/><Relationship Id="rId109" Type="http://schemas.openxmlformats.org/officeDocument/2006/relationships/tags" Target="../tags/tag1619.xml"/><Relationship Id="rId34" Type="http://schemas.openxmlformats.org/officeDocument/2006/relationships/tags" Target="../tags/tag1544.xml"/><Relationship Id="rId50" Type="http://schemas.openxmlformats.org/officeDocument/2006/relationships/tags" Target="../tags/tag1560.xml"/><Relationship Id="rId55" Type="http://schemas.openxmlformats.org/officeDocument/2006/relationships/tags" Target="../tags/tag1565.xml"/><Relationship Id="rId76" Type="http://schemas.openxmlformats.org/officeDocument/2006/relationships/tags" Target="../tags/tag1586.xml"/><Relationship Id="rId97" Type="http://schemas.openxmlformats.org/officeDocument/2006/relationships/tags" Target="../tags/tag1607.xml"/><Relationship Id="rId104" Type="http://schemas.openxmlformats.org/officeDocument/2006/relationships/tags" Target="../tags/tag1614.xml"/><Relationship Id="rId120" Type="http://schemas.openxmlformats.org/officeDocument/2006/relationships/tags" Target="../tags/tag1630.xml"/><Relationship Id="rId125" Type="http://schemas.openxmlformats.org/officeDocument/2006/relationships/tags" Target="../tags/tag1635.xml"/><Relationship Id="rId141" Type="http://schemas.openxmlformats.org/officeDocument/2006/relationships/tags" Target="../tags/tag1651.xml"/><Relationship Id="rId146" Type="http://schemas.openxmlformats.org/officeDocument/2006/relationships/tags" Target="../tags/tag1656.xml"/><Relationship Id="rId167" Type="http://schemas.openxmlformats.org/officeDocument/2006/relationships/tags" Target="../tags/tag1677.xml"/><Relationship Id="rId7" Type="http://schemas.openxmlformats.org/officeDocument/2006/relationships/tags" Target="../tags/tag1517.xml"/><Relationship Id="rId71" Type="http://schemas.openxmlformats.org/officeDocument/2006/relationships/tags" Target="../tags/tag1581.xml"/><Relationship Id="rId92" Type="http://schemas.openxmlformats.org/officeDocument/2006/relationships/tags" Target="../tags/tag1602.xml"/><Relationship Id="rId162" Type="http://schemas.openxmlformats.org/officeDocument/2006/relationships/tags" Target="../tags/tag1672.xml"/><Relationship Id="rId2" Type="http://schemas.openxmlformats.org/officeDocument/2006/relationships/tags" Target="../tags/tag1512.xml"/><Relationship Id="rId29" Type="http://schemas.openxmlformats.org/officeDocument/2006/relationships/tags" Target="../tags/tag1539.xml"/><Relationship Id="rId24" Type="http://schemas.openxmlformats.org/officeDocument/2006/relationships/tags" Target="../tags/tag1534.xml"/><Relationship Id="rId40" Type="http://schemas.openxmlformats.org/officeDocument/2006/relationships/tags" Target="../tags/tag1550.xml"/><Relationship Id="rId45" Type="http://schemas.openxmlformats.org/officeDocument/2006/relationships/tags" Target="../tags/tag1555.xml"/><Relationship Id="rId66" Type="http://schemas.openxmlformats.org/officeDocument/2006/relationships/tags" Target="../tags/tag1576.xml"/><Relationship Id="rId87" Type="http://schemas.openxmlformats.org/officeDocument/2006/relationships/tags" Target="../tags/tag1597.xml"/><Relationship Id="rId110" Type="http://schemas.openxmlformats.org/officeDocument/2006/relationships/tags" Target="../tags/tag1620.xml"/><Relationship Id="rId115" Type="http://schemas.openxmlformats.org/officeDocument/2006/relationships/tags" Target="../tags/tag1625.xml"/><Relationship Id="rId131" Type="http://schemas.openxmlformats.org/officeDocument/2006/relationships/tags" Target="../tags/tag1641.xml"/><Relationship Id="rId136" Type="http://schemas.openxmlformats.org/officeDocument/2006/relationships/tags" Target="../tags/tag1646.xml"/><Relationship Id="rId157" Type="http://schemas.openxmlformats.org/officeDocument/2006/relationships/tags" Target="../tags/tag1667.xml"/><Relationship Id="rId178" Type="http://schemas.openxmlformats.org/officeDocument/2006/relationships/slideLayout" Target="../slideLayouts/slideLayout1.xml"/><Relationship Id="rId61" Type="http://schemas.openxmlformats.org/officeDocument/2006/relationships/tags" Target="../tags/tag1571.xml"/><Relationship Id="rId82" Type="http://schemas.openxmlformats.org/officeDocument/2006/relationships/tags" Target="../tags/tag1592.xml"/><Relationship Id="rId152" Type="http://schemas.openxmlformats.org/officeDocument/2006/relationships/tags" Target="../tags/tag1662.xml"/><Relationship Id="rId173" Type="http://schemas.openxmlformats.org/officeDocument/2006/relationships/tags" Target="../tags/tag1683.xml"/><Relationship Id="rId19" Type="http://schemas.openxmlformats.org/officeDocument/2006/relationships/tags" Target="../tags/tag1529.xml"/><Relationship Id="rId14" Type="http://schemas.openxmlformats.org/officeDocument/2006/relationships/tags" Target="../tags/tag1524.xml"/><Relationship Id="rId30" Type="http://schemas.openxmlformats.org/officeDocument/2006/relationships/tags" Target="../tags/tag1540.xml"/><Relationship Id="rId35" Type="http://schemas.openxmlformats.org/officeDocument/2006/relationships/tags" Target="../tags/tag1545.xml"/><Relationship Id="rId56" Type="http://schemas.openxmlformats.org/officeDocument/2006/relationships/tags" Target="../tags/tag1566.xml"/><Relationship Id="rId77" Type="http://schemas.openxmlformats.org/officeDocument/2006/relationships/tags" Target="../tags/tag1587.xml"/><Relationship Id="rId100" Type="http://schemas.openxmlformats.org/officeDocument/2006/relationships/tags" Target="../tags/tag1610.xml"/><Relationship Id="rId105" Type="http://schemas.openxmlformats.org/officeDocument/2006/relationships/tags" Target="../tags/tag1615.xml"/><Relationship Id="rId126" Type="http://schemas.openxmlformats.org/officeDocument/2006/relationships/tags" Target="../tags/tag1636.xml"/><Relationship Id="rId147" Type="http://schemas.openxmlformats.org/officeDocument/2006/relationships/tags" Target="../tags/tag1657.xml"/><Relationship Id="rId168" Type="http://schemas.openxmlformats.org/officeDocument/2006/relationships/tags" Target="../tags/tag1678.xml"/><Relationship Id="rId8" Type="http://schemas.openxmlformats.org/officeDocument/2006/relationships/tags" Target="../tags/tag1518.xml"/><Relationship Id="rId51" Type="http://schemas.openxmlformats.org/officeDocument/2006/relationships/tags" Target="../tags/tag1561.xml"/><Relationship Id="rId72" Type="http://schemas.openxmlformats.org/officeDocument/2006/relationships/tags" Target="../tags/tag1582.xml"/><Relationship Id="rId93" Type="http://schemas.openxmlformats.org/officeDocument/2006/relationships/tags" Target="../tags/tag1603.xml"/><Relationship Id="rId98" Type="http://schemas.openxmlformats.org/officeDocument/2006/relationships/tags" Target="../tags/tag1608.xml"/><Relationship Id="rId121" Type="http://schemas.openxmlformats.org/officeDocument/2006/relationships/tags" Target="../tags/tag1631.xml"/><Relationship Id="rId142" Type="http://schemas.openxmlformats.org/officeDocument/2006/relationships/tags" Target="../tags/tag1652.xml"/><Relationship Id="rId163" Type="http://schemas.openxmlformats.org/officeDocument/2006/relationships/tags" Target="../tags/tag1673.xml"/><Relationship Id="rId3" Type="http://schemas.openxmlformats.org/officeDocument/2006/relationships/tags" Target="../tags/tag1513.xml"/><Relationship Id="rId25" Type="http://schemas.openxmlformats.org/officeDocument/2006/relationships/tags" Target="../tags/tag1535.xml"/><Relationship Id="rId46" Type="http://schemas.openxmlformats.org/officeDocument/2006/relationships/tags" Target="../tags/tag1556.xml"/><Relationship Id="rId67" Type="http://schemas.openxmlformats.org/officeDocument/2006/relationships/tags" Target="../tags/tag1577.xml"/><Relationship Id="rId116" Type="http://schemas.openxmlformats.org/officeDocument/2006/relationships/tags" Target="../tags/tag1626.xml"/><Relationship Id="rId137" Type="http://schemas.openxmlformats.org/officeDocument/2006/relationships/tags" Target="../tags/tag1647.xml"/><Relationship Id="rId158" Type="http://schemas.openxmlformats.org/officeDocument/2006/relationships/tags" Target="../tags/tag1668.xml"/><Relationship Id="rId20" Type="http://schemas.openxmlformats.org/officeDocument/2006/relationships/tags" Target="../tags/tag1530.xml"/><Relationship Id="rId41" Type="http://schemas.openxmlformats.org/officeDocument/2006/relationships/tags" Target="../tags/tag1551.xml"/><Relationship Id="rId62" Type="http://schemas.openxmlformats.org/officeDocument/2006/relationships/tags" Target="../tags/tag1572.xml"/><Relationship Id="rId83" Type="http://schemas.openxmlformats.org/officeDocument/2006/relationships/tags" Target="../tags/tag1593.xml"/><Relationship Id="rId88" Type="http://schemas.openxmlformats.org/officeDocument/2006/relationships/tags" Target="../tags/tag1598.xml"/><Relationship Id="rId111" Type="http://schemas.openxmlformats.org/officeDocument/2006/relationships/tags" Target="../tags/tag1621.xml"/><Relationship Id="rId132" Type="http://schemas.openxmlformats.org/officeDocument/2006/relationships/tags" Target="../tags/tag1642.xml"/><Relationship Id="rId153" Type="http://schemas.openxmlformats.org/officeDocument/2006/relationships/tags" Target="../tags/tag1663.xml"/><Relationship Id="rId174" Type="http://schemas.openxmlformats.org/officeDocument/2006/relationships/tags" Target="../tags/tag1684.xml"/><Relationship Id="rId15" Type="http://schemas.openxmlformats.org/officeDocument/2006/relationships/tags" Target="../tags/tag1525.xml"/><Relationship Id="rId36" Type="http://schemas.openxmlformats.org/officeDocument/2006/relationships/tags" Target="../tags/tag1546.xml"/><Relationship Id="rId57" Type="http://schemas.openxmlformats.org/officeDocument/2006/relationships/tags" Target="../tags/tag1567.xml"/><Relationship Id="rId106" Type="http://schemas.openxmlformats.org/officeDocument/2006/relationships/tags" Target="../tags/tag1616.xml"/><Relationship Id="rId127" Type="http://schemas.openxmlformats.org/officeDocument/2006/relationships/tags" Target="../tags/tag163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804.xml"/><Relationship Id="rId21" Type="http://schemas.openxmlformats.org/officeDocument/2006/relationships/tags" Target="../tags/tag1708.xml"/><Relationship Id="rId42" Type="http://schemas.openxmlformats.org/officeDocument/2006/relationships/tags" Target="../tags/tag1729.xml"/><Relationship Id="rId63" Type="http://schemas.openxmlformats.org/officeDocument/2006/relationships/tags" Target="../tags/tag1750.xml"/><Relationship Id="rId84" Type="http://schemas.openxmlformats.org/officeDocument/2006/relationships/tags" Target="../tags/tag1771.xml"/><Relationship Id="rId138" Type="http://schemas.openxmlformats.org/officeDocument/2006/relationships/tags" Target="../tags/tag1825.xml"/><Relationship Id="rId159" Type="http://schemas.openxmlformats.org/officeDocument/2006/relationships/tags" Target="../tags/tag1846.xml"/><Relationship Id="rId170" Type="http://schemas.openxmlformats.org/officeDocument/2006/relationships/tags" Target="../tags/tag1857.xml"/><Relationship Id="rId191" Type="http://schemas.openxmlformats.org/officeDocument/2006/relationships/tags" Target="../tags/tag1878.xml"/><Relationship Id="rId205" Type="http://schemas.openxmlformats.org/officeDocument/2006/relationships/tags" Target="../tags/tag1892.xml"/><Relationship Id="rId226" Type="http://schemas.openxmlformats.org/officeDocument/2006/relationships/tags" Target="../tags/tag1913.xml"/><Relationship Id="rId247" Type="http://schemas.openxmlformats.org/officeDocument/2006/relationships/tags" Target="../tags/tag1934.xml"/><Relationship Id="rId107" Type="http://schemas.openxmlformats.org/officeDocument/2006/relationships/tags" Target="../tags/tag1794.xml"/><Relationship Id="rId268" Type="http://schemas.openxmlformats.org/officeDocument/2006/relationships/tags" Target="../tags/tag1955.xml"/><Relationship Id="rId11" Type="http://schemas.openxmlformats.org/officeDocument/2006/relationships/tags" Target="../tags/tag1698.xml"/><Relationship Id="rId32" Type="http://schemas.openxmlformats.org/officeDocument/2006/relationships/tags" Target="../tags/tag1719.xml"/><Relationship Id="rId53" Type="http://schemas.openxmlformats.org/officeDocument/2006/relationships/tags" Target="../tags/tag1740.xml"/><Relationship Id="rId74" Type="http://schemas.openxmlformats.org/officeDocument/2006/relationships/tags" Target="../tags/tag1761.xml"/><Relationship Id="rId128" Type="http://schemas.openxmlformats.org/officeDocument/2006/relationships/tags" Target="../tags/tag1815.xml"/><Relationship Id="rId149" Type="http://schemas.openxmlformats.org/officeDocument/2006/relationships/tags" Target="../tags/tag1836.xml"/><Relationship Id="rId5" Type="http://schemas.openxmlformats.org/officeDocument/2006/relationships/tags" Target="../tags/tag1692.xml"/><Relationship Id="rId95" Type="http://schemas.openxmlformats.org/officeDocument/2006/relationships/tags" Target="../tags/tag1782.xml"/><Relationship Id="rId160" Type="http://schemas.openxmlformats.org/officeDocument/2006/relationships/tags" Target="../tags/tag1847.xml"/><Relationship Id="rId181" Type="http://schemas.openxmlformats.org/officeDocument/2006/relationships/tags" Target="../tags/tag1868.xml"/><Relationship Id="rId216" Type="http://schemas.openxmlformats.org/officeDocument/2006/relationships/tags" Target="../tags/tag1903.xml"/><Relationship Id="rId237" Type="http://schemas.openxmlformats.org/officeDocument/2006/relationships/tags" Target="../tags/tag1924.xml"/><Relationship Id="rId258" Type="http://schemas.openxmlformats.org/officeDocument/2006/relationships/tags" Target="../tags/tag1945.xml"/><Relationship Id="rId22" Type="http://schemas.openxmlformats.org/officeDocument/2006/relationships/tags" Target="../tags/tag1709.xml"/><Relationship Id="rId43" Type="http://schemas.openxmlformats.org/officeDocument/2006/relationships/tags" Target="../tags/tag1730.xml"/><Relationship Id="rId64" Type="http://schemas.openxmlformats.org/officeDocument/2006/relationships/tags" Target="../tags/tag1751.xml"/><Relationship Id="rId118" Type="http://schemas.openxmlformats.org/officeDocument/2006/relationships/tags" Target="../tags/tag1805.xml"/><Relationship Id="rId139" Type="http://schemas.openxmlformats.org/officeDocument/2006/relationships/tags" Target="../tags/tag1826.xml"/><Relationship Id="rId85" Type="http://schemas.openxmlformats.org/officeDocument/2006/relationships/tags" Target="../tags/tag1772.xml"/><Relationship Id="rId150" Type="http://schemas.openxmlformats.org/officeDocument/2006/relationships/tags" Target="../tags/tag1837.xml"/><Relationship Id="rId171" Type="http://schemas.openxmlformats.org/officeDocument/2006/relationships/tags" Target="../tags/tag1858.xml"/><Relationship Id="rId192" Type="http://schemas.openxmlformats.org/officeDocument/2006/relationships/tags" Target="../tags/tag1879.xml"/><Relationship Id="rId206" Type="http://schemas.openxmlformats.org/officeDocument/2006/relationships/tags" Target="../tags/tag1893.xml"/><Relationship Id="rId227" Type="http://schemas.openxmlformats.org/officeDocument/2006/relationships/tags" Target="../tags/tag1914.xml"/><Relationship Id="rId248" Type="http://schemas.openxmlformats.org/officeDocument/2006/relationships/tags" Target="../tags/tag1935.xml"/><Relationship Id="rId269" Type="http://schemas.openxmlformats.org/officeDocument/2006/relationships/tags" Target="../tags/tag1956.xml"/><Relationship Id="rId12" Type="http://schemas.openxmlformats.org/officeDocument/2006/relationships/tags" Target="../tags/tag1699.xml"/><Relationship Id="rId33" Type="http://schemas.openxmlformats.org/officeDocument/2006/relationships/tags" Target="../tags/tag1720.xml"/><Relationship Id="rId108" Type="http://schemas.openxmlformats.org/officeDocument/2006/relationships/tags" Target="../tags/tag1795.xml"/><Relationship Id="rId129" Type="http://schemas.openxmlformats.org/officeDocument/2006/relationships/tags" Target="../tags/tag1816.xml"/><Relationship Id="rId54" Type="http://schemas.openxmlformats.org/officeDocument/2006/relationships/tags" Target="../tags/tag1741.xml"/><Relationship Id="rId75" Type="http://schemas.openxmlformats.org/officeDocument/2006/relationships/tags" Target="../tags/tag1762.xml"/><Relationship Id="rId96" Type="http://schemas.openxmlformats.org/officeDocument/2006/relationships/tags" Target="../tags/tag1783.xml"/><Relationship Id="rId140" Type="http://schemas.openxmlformats.org/officeDocument/2006/relationships/tags" Target="../tags/tag1827.xml"/><Relationship Id="rId161" Type="http://schemas.openxmlformats.org/officeDocument/2006/relationships/tags" Target="../tags/tag1848.xml"/><Relationship Id="rId182" Type="http://schemas.openxmlformats.org/officeDocument/2006/relationships/tags" Target="../tags/tag1869.xml"/><Relationship Id="rId217" Type="http://schemas.openxmlformats.org/officeDocument/2006/relationships/tags" Target="../tags/tag1904.xml"/><Relationship Id="rId6" Type="http://schemas.openxmlformats.org/officeDocument/2006/relationships/tags" Target="../tags/tag1693.xml"/><Relationship Id="rId238" Type="http://schemas.openxmlformats.org/officeDocument/2006/relationships/tags" Target="../tags/tag1925.xml"/><Relationship Id="rId259" Type="http://schemas.openxmlformats.org/officeDocument/2006/relationships/tags" Target="../tags/tag1946.xml"/><Relationship Id="rId23" Type="http://schemas.openxmlformats.org/officeDocument/2006/relationships/tags" Target="../tags/tag1710.xml"/><Relationship Id="rId28" Type="http://schemas.openxmlformats.org/officeDocument/2006/relationships/tags" Target="../tags/tag1715.xml"/><Relationship Id="rId49" Type="http://schemas.openxmlformats.org/officeDocument/2006/relationships/tags" Target="../tags/tag1736.xml"/><Relationship Id="rId114" Type="http://schemas.openxmlformats.org/officeDocument/2006/relationships/tags" Target="../tags/tag1801.xml"/><Relationship Id="rId119" Type="http://schemas.openxmlformats.org/officeDocument/2006/relationships/tags" Target="../tags/tag1806.xml"/><Relationship Id="rId270" Type="http://schemas.openxmlformats.org/officeDocument/2006/relationships/slideLayout" Target="../slideLayouts/slideLayout1.xml"/><Relationship Id="rId44" Type="http://schemas.openxmlformats.org/officeDocument/2006/relationships/tags" Target="../tags/tag1731.xml"/><Relationship Id="rId60" Type="http://schemas.openxmlformats.org/officeDocument/2006/relationships/tags" Target="../tags/tag1747.xml"/><Relationship Id="rId65" Type="http://schemas.openxmlformats.org/officeDocument/2006/relationships/tags" Target="../tags/tag1752.xml"/><Relationship Id="rId81" Type="http://schemas.openxmlformats.org/officeDocument/2006/relationships/tags" Target="../tags/tag1768.xml"/><Relationship Id="rId86" Type="http://schemas.openxmlformats.org/officeDocument/2006/relationships/tags" Target="../tags/tag1773.xml"/><Relationship Id="rId130" Type="http://schemas.openxmlformats.org/officeDocument/2006/relationships/tags" Target="../tags/tag1817.xml"/><Relationship Id="rId135" Type="http://schemas.openxmlformats.org/officeDocument/2006/relationships/tags" Target="../tags/tag1822.xml"/><Relationship Id="rId151" Type="http://schemas.openxmlformats.org/officeDocument/2006/relationships/tags" Target="../tags/tag1838.xml"/><Relationship Id="rId156" Type="http://schemas.openxmlformats.org/officeDocument/2006/relationships/tags" Target="../tags/tag1843.xml"/><Relationship Id="rId177" Type="http://schemas.openxmlformats.org/officeDocument/2006/relationships/tags" Target="../tags/tag1864.xml"/><Relationship Id="rId198" Type="http://schemas.openxmlformats.org/officeDocument/2006/relationships/tags" Target="../tags/tag1885.xml"/><Relationship Id="rId172" Type="http://schemas.openxmlformats.org/officeDocument/2006/relationships/tags" Target="../tags/tag1859.xml"/><Relationship Id="rId193" Type="http://schemas.openxmlformats.org/officeDocument/2006/relationships/tags" Target="../tags/tag1880.xml"/><Relationship Id="rId202" Type="http://schemas.openxmlformats.org/officeDocument/2006/relationships/tags" Target="../tags/tag1889.xml"/><Relationship Id="rId207" Type="http://schemas.openxmlformats.org/officeDocument/2006/relationships/tags" Target="../tags/tag1894.xml"/><Relationship Id="rId223" Type="http://schemas.openxmlformats.org/officeDocument/2006/relationships/tags" Target="../tags/tag1910.xml"/><Relationship Id="rId228" Type="http://schemas.openxmlformats.org/officeDocument/2006/relationships/tags" Target="../tags/tag1915.xml"/><Relationship Id="rId244" Type="http://schemas.openxmlformats.org/officeDocument/2006/relationships/tags" Target="../tags/tag1931.xml"/><Relationship Id="rId249" Type="http://schemas.openxmlformats.org/officeDocument/2006/relationships/tags" Target="../tags/tag1936.xml"/><Relationship Id="rId13" Type="http://schemas.openxmlformats.org/officeDocument/2006/relationships/tags" Target="../tags/tag1700.xml"/><Relationship Id="rId18" Type="http://schemas.openxmlformats.org/officeDocument/2006/relationships/tags" Target="../tags/tag1705.xml"/><Relationship Id="rId39" Type="http://schemas.openxmlformats.org/officeDocument/2006/relationships/tags" Target="../tags/tag1726.xml"/><Relationship Id="rId109" Type="http://schemas.openxmlformats.org/officeDocument/2006/relationships/tags" Target="../tags/tag1796.xml"/><Relationship Id="rId260" Type="http://schemas.openxmlformats.org/officeDocument/2006/relationships/tags" Target="../tags/tag1947.xml"/><Relationship Id="rId265" Type="http://schemas.openxmlformats.org/officeDocument/2006/relationships/tags" Target="../tags/tag1952.xml"/><Relationship Id="rId34" Type="http://schemas.openxmlformats.org/officeDocument/2006/relationships/tags" Target="../tags/tag1721.xml"/><Relationship Id="rId50" Type="http://schemas.openxmlformats.org/officeDocument/2006/relationships/tags" Target="../tags/tag1737.xml"/><Relationship Id="rId55" Type="http://schemas.openxmlformats.org/officeDocument/2006/relationships/tags" Target="../tags/tag1742.xml"/><Relationship Id="rId76" Type="http://schemas.openxmlformats.org/officeDocument/2006/relationships/tags" Target="../tags/tag1763.xml"/><Relationship Id="rId97" Type="http://schemas.openxmlformats.org/officeDocument/2006/relationships/tags" Target="../tags/tag1784.xml"/><Relationship Id="rId104" Type="http://schemas.openxmlformats.org/officeDocument/2006/relationships/tags" Target="../tags/tag1791.xml"/><Relationship Id="rId120" Type="http://schemas.openxmlformats.org/officeDocument/2006/relationships/tags" Target="../tags/tag1807.xml"/><Relationship Id="rId125" Type="http://schemas.openxmlformats.org/officeDocument/2006/relationships/tags" Target="../tags/tag1812.xml"/><Relationship Id="rId141" Type="http://schemas.openxmlformats.org/officeDocument/2006/relationships/tags" Target="../tags/tag1828.xml"/><Relationship Id="rId146" Type="http://schemas.openxmlformats.org/officeDocument/2006/relationships/tags" Target="../tags/tag1833.xml"/><Relationship Id="rId167" Type="http://schemas.openxmlformats.org/officeDocument/2006/relationships/tags" Target="../tags/tag1854.xml"/><Relationship Id="rId188" Type="http://schemas.openxmlformats.org/officeDocument/2006/relationships/tags" Target="../tags/tag1875.xml"/><Relationship Id="rId7" Type="http://schemas.openxmlformats.org/officeDocument/2006/relationships/tags" Target="../tags/tag1694.xml"/><Relationship Id="rId71" Type="http://schemas.openxmlformats.org/officeDocument/2006/relationships/tags" Target="../tags/tag1758.xml"/><Relationship Id="rId92" Type="http://schemas.openxmlformats.org/officeDocument/2006/relationships/tags" Target="../tags/tag1779.xml"/><Relationship Id="rId162" Type="http://schemas.openxmlformats.org/officeDocument/2006/relationships/tags" Target="../tags/tag1849.xml"/><Relationship Id="rId183" Type="http://schemas.openxmlformats.org/officeDocument/2006/relationships/tags" Target="../tags/tag1870.xml"/><Relationship Id="rId213" Type="http://schemas.openxmlformats.org/officeDocument/2006/relationships/tags" Target="../tags/tag1900.xml"/><Relationship Id="rId218" Type="http://schemas.openxmlformats.org/officeDocument/2006/relationships/tags" Target="../tags/tag1905.xml"/><Relationship Id="rId234" Type="http://schemas.openxmlformats.org/officeDocument/2006/relationships/tags" Target="../tags/tag1921.xml"/><Relationship Id="rId239" Type="http://schemas.openxmlformats.org/officeDocument/2006/relationships/tags" Target="../tags/tag1926.xml"/><Relationship Id="rId2" Type="http://schemas.openxmlformats.org/officeDocument/2006/relationships/tags" Target="../tags/tag1689.xml"/><Relationship Id="rId29" Type="http://schemas.openxmlformats.org/officeDocument/2006/relationships/tags" Target="../tags/tag1716.xml"/><Relationship Id="rId250" Type="http://schemas.openxmlformats.org/officeDocument/2006/relationships/tags" Target="../tags/tag1937.xml"/><Relationship Id="rId255" Type="http://schemas.openxmlformats.org/officeDocument/2006/relationships/tags" Target="../tags/tag1942.xml"/><Relationship Id="rId24" Type="http://schemas.openxmlformats.org/officeDocument/2006/relationships/tags" Target="../tags/tag1711.xml"/><Relationship Id="rId40" Type="http://schemas.openxmlformats.org/officeDocument/2006/relationships/tags" Target="../tags/tag1727.xml"/><Relationship Id="rId45" Type="http://schemas.openxmlformats.org/officeDocument/2006/relationships/tags" Target="../tags/tag1732.xml"/><Relationship Id="rId66" Type="http://schemas.openxmlformats.org/officeDocument/2006/relationships/tags" Target="../tags/tag1753.xml"/><Relationship Id="rId87" Type="http://schemas.openxmlformats.org/officeDocument/2006/relationships/tags" Target="../tags/tag1774.xml"/><Relationship Id="rId110" Type="http://schemas.openxmlformats.org/officeDocument/2006/relationships/tags" Target="../tags/tag1797.xml"/><Relationship Id="rId115" Type="http://schemas.openxmlformats.org/officeDocument/2006/relationships/tags" Target="../tags/tag1802.xml"/><Relationship Id="rId131" Type="http://schemas.openxmlformats.org/officeDocument/2006/relationships/tags" Target="../tags/tag1818.xml"/><Relationship Id="rId136" Type="http://schemas.openxmlformats.org/officeDocument/2006/relationships/tags" Target="../tags/tag1823.xml"/><Relationship Id="rId157" Type="http://schemas.openxmlformats.org/officeDocument/2006/relationships/tags" Target="../tags/tag1844.xml"/><Relationship Id="rId178" Type="http://schemas.openxmlformats.org/officeDocument/2006/relationships/tags" Target="../tags/tag1865.xml"/><Relationship Id="rId61" Type="http://schemas.openxmlformats.org/officeDocument/2006/relationships/tags" Target="../tags/tag1748.xml"/><Relationship Id="rId82" Type="http://schemas.openxmlformats.org/officeDocument/2006/relationships/tags" Target="../tags/tag1769.xml"/><Relationship Id="rId152" Type="http://schemas.openxmlformats.org/officeDocument/2006/relationships/tags" Target="../tags/tag1839.xml"/><Relationship Id="rId173" Type="http://schemas.openxmlformats.org/officeDocument/2006/relationships/tags" Target="../tags/tag1860.xml"/><Relationship Id="rId194" Type="http://schemas.openxmlformats.org/officeDocument/2006/relationships/tags" Target="../tags/tag1881.xml"/><Relationship Id="rId199" Type="http://schemas.openxmlformats.org/officeDocument/2006/relationships/tags" Target="../tags/tag1886.xml"/><Relationship Id="rId203" Type="http://schemas.openxmlformats.org/officeDocument/2006/relationships/tags" Target="../tags/tag1890.xml"/><Relationship Id="rId208" Type="http://schemas.openxmlformats.org/officeDocument/2006/relationships/tags" Target="../tags/tag1895.xml"/><Relationship Id="rId229" Type="http://schemas.openxmlformats.org/officeDocument/2006/relationships/tags" Target="../tags/tag1916.xml"/><Relationship Id="rId19" Type="http://schemas.openxmlformats.org/officeDocument/2006/relationships/tags" Target="../tags/tag1706.xml"/><Relationship Id="rId224" Type="http://schemas.openxmlformats.org/officeDocument/2006/relationships/tags" Target="../tags/tag1911.xml"/><Relationship Id="rId240" Type="http://schemas.openxmlformats.org/officeDocument/2006/relationships/tags" Target="../tags/tag1927.xml"/><Relationship Id="rId245" Type="http://schemas.openxmlformats.org/officeDocument/2006/relationships/tags" Target="../tags/tag1932.xml"/><Relationship Id="rId261" Type="http://schemas.openxmlformats.org/officeDocument/2006/relationships/tags" Target="../tags/tag1948.xml"/><Relationship Id="rId266" Type="http://schemas.openxmlformats.org/officeDocument/2006/relationships/tags" Target="../tags/tag1953.xml"/><Relationship Id="rId14" Type="http://schemas.openxmlformats.org/officeDocument/2006/relationships/tags" Target="../tags/tag1701.xml"/><Relationship Id="rId30" Type="http://schemas.openxmlformats.org/officeDocument/2006/relationships/tags" Target="../tags/tag1717.xml"/><Relationship Id="rId35" Type="http://schemas.openxmlformats.org/officeDocument/2006/relationships/tags" Target="../tags/tag1722.xml"/><Relationship Id="rId56" Type="http://schemas.openxmlformats.org/officeDocument/2006/relationships/tags" Target="../tags/tag1743.xml"/><Relationship Id="rId77" Type="http://schemas.openxmlformats.org/officeDocument/2006/relationships/tags" Target="../tags/tag1764.xml"/><Relationship Id="rId100" Type="http://schemas.openxmlformats.org/officeDocument/2006/relationships/tags" Target="../tags/tag1787.xml"/><Relationship Id="rId105" Type="http://schemas.openxmlformats.org/officeDocument/2006/relationships/tags" Target="../tags/tag1792.xml"/><Relationship Id="rId126" Type="http://schemas.openxmlformats.org/officeDocument/2006/relationships/tags" Target="../tags/tag1813.xml"/><Relationship Id="rId147" Type="http://schemas.openxmlformats.org/officeDocument/2006/relationships/tags" Target="../tags/tag1834.xml"/><Relationship Id="rId168" Type="http://schemas.openxmlformats.org/officeDocument/2006/relationships/tags" Target="../tags/tag1855.xml"/><Relationship Id="rId8" Type="http://schemas.openxmlformats.org/officeDocument/2006/relationships/tags" Target="../tags/tag1695.xml"/><Relationship Id="rId51" Type="http://schemas.openxmlformats.org/officeDocument/2006/relationships/tags" Target="../tags/tag1738.xml"/><Relationship Id="rId72" Type="http://schemas.openxmlformats.org/officeDocument/2006/relationships/tags" Target="../tags/tag1759.xml"/><Relationship Id="rId93" Type="http://schemas.openxmlformats.org/officeDocument/2006/relationships/tags" Target="../tags/tag1780.xml"/><Relationship Id="rId98" Type="http://schemas.openxmlformats.org/officeDocument/2006/relationships/tags" Target="../tags/tag1785.xml"/><Relationship Id="rId121" Type="http://schemas.openxmlformats.org/officeDocument/2006/relationships/tags" Target="../tags/tag1808.xml"/><Relationship Id="rId142" Type="http://schemas.openxmlformats.org/officeDocument/2006/relationships/tags" Target="../tags/tag1829.xml"/><Relationship Id="rId163" Type="http://schemas.openxmlformats.org/officeDocument/2006/relationships/tags" Target="../tags/tag1850.xml"/><Relationship Id="rId184" Type="http://schemas.openxmlformats.org/officeDocument/2006/relationships/tags" Target="../tags/tag1871.xml"/><Relationship Id="rId189" Type="http://schemas.openxmlformats.org/officeDocument/2006/relationships/tags" Target="../tags/tag1876.xml"/><Relationship Id="rId219" Type="http://schemas.openxmlformats.org/officeDocument/2006/relationships/tags" Target="../tags/tag1906.xml"/><Relationship Id="rId3" Type="http://schemas.openxmlformats.org/officeDocument/2006/relationships/tags" Target="../tags/tag1690.xml"/><Relationship Id="rId214" Type="http://schemas.openxmlformats.org/officeDocument/2006/relationships/tags" Target="../tags/tag1901.xml"/><Relationship Id="rId230" Type="http://schemas.openxmlformats.org/officeDocument/2006/relationships/tags" Target="../tags/tag1917.xml"/><Relationship Id="rId235" Type="http://schemas.openxmlformats.org/officeDocument/2006/relationships/tags" Target="../tags/tag1922.xml"/><Relationship Id="rId251" Type="http://schemas.openxmlformats.org/officeDocument/2006/relationships/tags" Target="../tags/tag1938.xml"/><Relationship Id="rId256" Type="http://schemas.openxmlformats.org/officeDocument/2006/relationships/tags" Target="../tags/tag1943.xml"/><Relationship Id="rId25" Type="http://schemas.openxmlformats.org/officeDocument/2006/relationships/tags" Target="../tags/tag1712.xml"/><Relationship Id="rId46" Type="http://schemas.openxmlformats.org/officeDocument/2006/relationships/tags" Target="../tags/tag1733.xml"/><Relationship Id="rId67" Type="http://schemas.openxmlformats.org/officeDocument/2006/relationships/tags" Target="../tags/tag1754.xml"/><Relationship Id="rId116" Type="http://schemas.openxmlformats.org/officeDocument/2006/relationships/tags" Target="../tags/tag1803.xml"/><Relationship Id="rId137" Type="http://schemas.openxmlformats.org/officeDocument/2006/relationships/tags" Target="../tags/tag1824.xml"/><Relationship Id="rId158" Type="http://schemas.openxmlformats.org/officeDocument/2006/relationships/tags" Target="../tags/tag1845.xml"/><Relationship Id="rId20" Type="http://schemas.openxmlformats.org/officeDocument/2006/relationships/tags" Target="../tags/tag1707.xml"/><Relationship Id="rId41" Type="http://schemas.openxmlformats.org/officeDocument/2006/relationships/tags" Target="../tags/tag1728.xml"/><Relationship Id="rId62" Type="http://schemas.openxmlformats.org/officeDocument/2006/relationships/tags" Target="../tags/tag1749.xml"/><Relationship Id="rId83" Type="http://schemas.openxmlformats.org/officeDocument/2006/relationships/tags" Target="../tags/tag1770.xml"/><Relationship Id="rId88" Type="http://schemas.openxmlformats.org/officeDocument/2006/relationships/tags" Target="../tags/tag1775.xml"/><Relationship Id="rId111" Type="http://schemas.openxmlformats.org/officeDocument/2006/relationships/tags" Target="../tags/tag1798.xml"/><Relationship Id="rId132" Type="http://schemas.openxmlformats.org/officeDocument/2006/relationships/tags" Target="../tags/tag1819.xml"/><Relationship Id="rId153" Type="http://schemas.openxmlformats.org/officeDocument/2006/relationships/tags" Target="../tags/tag1840.xml"/><Relationship Id="rId174" Type="http://schemas.openxmlformats.org/officeDocument/2006/relationships/tags" Target="../tags/tag1861.xml"/><Relationship Id="rId179" Type="http://schemas.openxmlformats.org/officeDocument/2006/relationships/tags" Target="../tags/tag1866.xml"/><Relationship Id="rId195" Type="http://schemas.openxmlformats.org/officeDocument/2006/relationships/tags" Target="../tags/tag1882.xml"/><Relationship Id="rId209" Type="http://schemas.openxmlformats.org/officeDocument/2006/relationships/tags" Target="../tags/tag1896.xml"/><Relationship Id="rId190" Type="http://schemas.openxmlformats.org/officeDocument/2006/relationships/tags" Target="../tags/tag1877.xml"/><Relationship Id="rId204" Type="http://schemas.openxmlformats.org/officeDocument/2006/relationships/tags" Target="../tags/tag1891.xml"/><Relationship Id="rId220" Type="http://schemas.openxmlformats.org/officeDocument/2006/relationships/tags" Target="../tags/tag1907.xml"/><Relationship Id="rId225" Type="http://schemas.openxmlformats.org/officeDocument/2006/relationships/tags" Target="../tags/tag1912.xml"/><Relationship Id="rId241" Type="http://schemas.openxmlformats.org/officeDocument/2006/relationships/tags" Target="../tags/tag1928.xml"/><Relationship Id="rId246" Type="http://schemas.openxmlformats.org/officeDocument/2006/relationships/tags" Target="../tags/tag1933.xml"/><Relationship Id="rId267" Type="http://schemas.openxmlformats.org/officeDocument/2006/relationships/tags" Target="../tags/tag1954.xml"/><Relationship Id="rId15" Type="http://schemas.openxmlformats.org/officeDocument/2006/relationships/tags" Target="../tags/tag1702.xml"/><Relationship Id="rId36" Type="http://schemas.openxmlformats.org/officeDocument/2006/relationships/tags" Target="../tags/tag1723.xml"/><Relationship Id="rId57" Type="http://schemas.openxmlformats.org/officeDocument/2006/relationships/tags" Target="../tags/tag1744.xml"/><Relationship Id="rId106" Type="http://schemas.openxmlformats.org/officeDocument/2006/relationships/tags" Target="../tags/tag1793.xml"/><Relationship Id="rId127" Type="http://schemas.openxmlformats.org/officeDocument/2006/relationships/tags" Target="../tags/tag1814.xml"/><Relationship Id="rId262" Type="http://schemas.openxmlformats.org/officeDocument/2006/relationships/tags" Target="../tags/tag1949.xml"/><Relationship Id="rId10" Type="http://schemas.openxmlformats.org/officeDocument/2006/relationships/tags" Target="../tags/tag1697.xml"/><Relationship Id="rId31" Type="http://schemas.openxmlformats.org/officeDocument/2006/relationships/tags" Target="../tags/tag1718.xml"/><Relationship Id="rId52" Type="http://schemas.openxmlformats.org/officeDocument/2006/relationships/tags" Target="../tags/tag1739.xml"/><Relationship Id="rId73" Type="http://schemas.openxmlformats.org/officeDocument/2006/relationships/tags" Target="../tags/tag1760.xml"/><Relationship Id="rId78" Type="http://schemas.openxmlformats.org/officeDocument/2006/relationships/tags" Target="../tags/tag1765.xml"/><Relationship Id="rId94" Type="http://schemas.openxmlformats.org/officeDocument/2006/relationships/tags" Target="../tags/tag1781.xml"/><Relationship Id="rId99" Type="http://schemas.openxmlformats.org/officeDocument/2006/relationships/tags" Target="../tags/tag1786.xml"/><Relationship Id="rId101" Type="http://schemas.openxmlformats.org/officeDocument/2006/relationships/tags" Target="../tags/tag1788.xml"/><Relationship Id="rId122" Type="http://schemas.openxmlformats.org/officeDocument/2006/relationships/tags" Target="../tags/tag1809.xml"/><Relationship Id="rId143" Type="http://schemas.openxmlformats.org/officeDocument/2006/relationships/tags" Target="../tags/tag1830.xml"/><Relationship Id="rId148" Type="http://schemas.openxmlformats.org/officeDocument/2006/relationships/tags" Target="../tags/tag1835.xml"/><Relationship Id="rId164" Type="http://schemas.openxmlformats.org/officeDocument/2006/relationships/tags" Target="../tags/tag1851.xml"/><Relationship Id="rId169" Type="http://schemas.openxmlformats.org/officeDocument/2006/relationships/tags" Target="../tags/tag1856.xml"/><Relationship Id="rId185" Type="http://schemas.openxmlformats.org/officeDocument/2006/relationships/tags" Target="../tags/tag1872.xml"/><Relationship Id="rId4" Type="http://schemas.openxmlformats.org/officeDocument/2006/relationships/tags" Target="../tags/tag1691.xml"/><Relationship Id="rId9" Type="http://schemas.openxmlformats.org/officeDocument/2006/relationships/tags" Target="../tags/tag1696.xml"/><Relationship Id="rId180" Type="http://schemas.openxmlformats.org/officeDocument/2006/relationships/tags" Target="../tags/tag1867.xml"/><Relationship Id="rId210" Type="http://schemas.openxmlformats.org/officeDocument/2006/relationships/tags" Target="../tags/tag1897.xml"/><Relationship Id="rId215" Type="http://schemas.openxmlformats.org/officeDocument/2006/relationships/tags" Target="../tags/tag1902.xml"/><Relationship Id="rId236" Type="http://schemas.openxmlformats.org/officeDocument/2006/relationships/tags" Target="../tags/tag1923.xml"/><Relationship Id="rId257" Type="http://schemas.openxmlformats.org/officeDocument/2006/relationships/tags" Target="../tags/tag1944.xml"/><Relationship Id="rId26" Type="http://schemas.openxmlformats.org/officeDocument/2006/relationships/tags" Target="../tags/tag1713.xml"/><Relationship Id="rId231" Type="http://schemas.openxmlformats.org/officeDocument/2006/relationships/tags" Target="../tags/tag1918.xml"/><Relationship Id="rId252" Type="http://schemas.openxmlformats.org/officeDocument/2006/relationships/tags" Target="../tags/tag1939.xml"/><Relationship Id="rId47" Type="http://schemas.openxmlformats.org/officeDocument/2006/relationships/tags" Target="../tags/tag1734.xml"/><Relationship Id="rId68" Type="http://schemas.openxmlformats.org/officeDocument/2006/relationships/tags" Target="../tags/tag1755.xml"/><Relationship Id="rId89" Type="http://schemas.openxmlformats.org/officeDocument/2006/relationships/tags" Target="../tags/tag1776.xml"/><Relationship Id="rId112" Type="http://schemas.openxmlformats.org/officeDocument/2006/relationships/tags" Target="../tags/tag1799.xml"/><Relationship Id="rId133" Type="http://schemas.openxmlformats.org/officeDocument/2006/relationships/tags" Target="../tags/tag1820.xml"/><Relationship Id="rId154" Type="http://schemas.openxmlformats.org/officeDocument/2006/relationships/tags" Target="../tags/tag1841.xml"/><Relationship Id="rId175" Type="http://schemas.openxmlformats.org/officeDocument/2006/relationships/tags" Target="../tags/tag1862.xml"/><Relationship Id="rId196" Type="http://schemas.openxmlformats.org/officeDocument/2006/relationships/tags" Target="../tags/tag1883.xml"/><Relationship Id="rId200" Type="http://schemas.openxmlformats.org/officeDocument/2006/relationships/tags" Target="../tags/tag1887.xml"/><Relationship Id="rId16" Type="http://schemas.openxmlformats.org/officeDocument/2006/relationships/tags" Target="../tags/tag1703.xml"/><Relationship Id="rId221" Type="http://schemas.openxmlformats.org/officeDocument/2006/relationships/tags" Target="../tags/tag1908.xml"/><Relationship Id="rId242" Type="http://schemas.openxmlformats.org/officeDocument/2006/relationships/tags" Target="../tags/tag1929.xml"/><Relationship Id="rId263" Type="http://schemas.openxmlformats.org/officeDocument/2006/relationships/tags" Target="../tags/tag1950.xml"/><Relationship Id="rId37" Type="http://schemas.openxmlformats.org/officeDocument/2006/relationships/tags" Target="../tags/tag1724.xml"/><Relationship Id="rId58" Type="http://schemas.openxmlformats.org/officeDocument/2006/relationships/tags" Target="../tags/tag1745.xml"/><Relationship Id="rId79" Type="http://schemas.openxmlformats.org/officeDocument/2006/relationships/tags" Target="../tags/tag1766.xml"/><Relationship Id="rId102" Type="http://schemas.openxmlformats.org/officeDocument/2006/relationships/tags" Target="../tags/tag1789.xml"/><Relationship Id="rId123" Type="http://schemas.openxmlformats.org/officeDocument/2006/relationships/tags" Target="../tags/tag1810.xml"/><Relationship Id="rId144" Type="http://schemas.openxmlformats.org/officeDocument/2006/relationships/tags" Target="../tags/tag1831.xml"/><Relationship Id="rId90" Type="http://schemas.openxmlformats.org/officeDocument/2006/relationships/tags" Target="../tags/tag1777.xml"/><Relationship Id="rId165" Type="http://schemas.openxmlformats.org/officeDocument/2006/relationships/tags" Target="../tags/tag1852.xml"/><Relationship Id="rId186" Type="http://schemas.openxmlformats.org/officeDocument/2006/relationships/tags" Target="../tags/tag1873.xml"/><Relationship Id="rId211" Type="http://schemas.openxmlformats.org/officeDocument/2006/relationships/tags" Target="../tags/tag1898.xml"/><Relationship Id="rId232" Type="http://schemas.openxmlformats.org/officeDocument/2006/relationships/tags" Target="../tags/tag1919.xml"/><Relationship Id="rId253" Type="http://schemas.openxmlformats.org/officeDocument/2006/relationships/tags" Target="../tags/tag1940.xml"/><Relationship Id="rId27" Type="http://schemas.openxmlformats.org/officeDocument/2006/relationships/tags" Target="../tags/tag1714.xml"/><Relationship Id="rId48" Type="http://schemas.openxmlformats.org/officeDocument/2006/relationships/tags" Target="../tags/tag1735.xml"/><Relationship Id="rId69" Type="http://schemas.openxmlformats.org/officeDocument/2006/relationships/tags" Target="../tags/tag1756.xml"/><Relationship Id="rId113" Type="http://schemas.openxmlformats.org/officeDocument/2006/relationships/tags" Target="../tags/tag1800.xml"/><Relationship Id="rId134" Type="http://schemas.openxmlformats.org/officeDocument/2006/relationships/tags" Target="../tags/tag1821.xml"/><Relationship Id="rId80" Type="http://schemas.openxmlformats.org/officeDocument/2006/relationships/tags" Target="../tags/tag1767.xml"/><Relationship Id="rId155" Type="http://schemas.openxmlformats.org/officeDocument/2006/relationships/tags" Target="../tags/tag1842.xml"/><Relationship Id="rId176" Type="http://schemas.openxmlformats.org/officeDocument/2006/relationships/tags" Target="../tags/tag1863.xml"/><Relationship Id="rId197" Type="http://schemas.openxmlformats.org/officeDocument/2006/relationships/tags" Target="../tags/tag1884.xml"/><Relationship Id="rId201" Type="http://schemas.openxmlformats.org/officeDocument/2006/relationships/tags" Target="../tags/tag1888.xml"/><Relationship Id="rId222" Type="http://schemas.openxmlformats.org/officeDocument/2006/relationships/tags" Target="../tags/tag1909.xml"/><Relationship Id="rId243" Type="http://schemas.openxmlformats.org/officeDocument/2006/relationships/tags" Target="../tags/tag1930.xml"/><Relationship Id="rId264" Type="http://schemas.openxmlformats.org/officeDocument/2006/relationships/tags" Target="../tags/tag1951.xml"/><Relationship Id="rId17" Type="http://schemas.openxmlformats.org/officeDocument/2006/relationships/tags" Target="../tags/tag1704.xml"/><Relationship Id="rId38" Type="http://schemas.openxmlformats.org/officeDocument/2006/relationships/tags" Target="../tags/tag1725.xml"/><Relationship Id="rId59" Type="http://schemas.openxmlformats.org/officeDocument/2006/relationships/tags" Target="../tags/tag1746.xml"/><Relationship Id="rId103" Type="http://schemas.openxmlformats.org/officeDocument/2006/relationships/tags" Target="../tags/tag1790.xml"/><Relationship Id="rId124" Type="http://schemas.openxmlformats.org/officeDocument/2006/relationships/tags" Target="../tags/tag1811.xml"/><Relationship Id="rId70" Type="http://schemas.openxmlformats.org/officeDocument/2006/relationships/tags" Target="../tags/tag1757.xml"/><Relationship Id="rId91" Type="http://schemas.openxmlformats.org/officeDocument/2006/relationships/tags" Target="../tags/tag1778.xml"/><Relationship Id="rId145" Type="http://schemas.openxmlformats.org/officeDocument/2006/relationships/tags" Target="../tags/tag1832.xml"/><Relationship Id="rId166" Type="http://schemas.openxmlformats.org/officeDocument/2006/relationships/tags" Target="../tags/tag1853.xml"/><Relationship Id="rId187" Type="http://schemas.openxmlformats.org/officeDocument/2006/relationships/tags" Target="../tags/tag1874.xml"/><Relationship Id="rId1" Type="http://schemas.openxmlformats.org/officeDocument/2006/relationships/tags" Target="../tags/tag1688.xml"/><Relationship Id="rId212" Type="http://schemas.openxmlformats.org/officeDocument/2006/relationships/tags" Target="../tags/tag1899.xml"/><Relationship Id="rId233" Type="http://schemas.openxmlformats.org/officeDocument/2006/relationships/tags" Target="../tags/tag1920.xml"/><Relationship Id="rId254" Type="http://schemas.openxmlformats.org/officeDocument/2006/relationships/tags" Target="../tags/tag19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2"/>
          <p:cNvGrpSpPr/>
          <p:nvPr/>
        </p:nvGrpSpPr>
        <p:grpSpPr>
          <a:xfrm>
            <a:off x="754462" y="483233"/>
            <a:ext cx="788589" cy="478313"/>
            <a:chOff x="754462" y="483233"/>
            <a:chExt cx="788589" cy="478313"/>
          </a:xfrm>
        </p:grpSpPr>
        <p:sp>
          <p:nvSpPr>
            <p:cNvPr id="2" name="SMARTInkShape-1"/>
            <p:cNvSpPr/>
            <p:nvPr>
              <p:custDataLst>
                <p:tags r:id="rId201"/>
              </p:custDataLst>
            </p:nvPr>
          </p:nvSpPr>
          <p:spPr>
            <a:xfrm>
              <a:off x="980592" y="636144"/>
              <a:ext cx="48109" cy="325402"/>
            </a:xfrm>
            <a:custGeom>
              <a:avLst/>
              <a:gdLst/>
              <a:ahLst/>
              <a:cxnLst/>
              <a:rect l="0" t="0" r="0" b="0"/>
              <a:pathLst>
                <a:path w="48109" h="325402">
                  <a:moveTo>
                    <a:pt x="3658" y="11556"/>
                  </a:moveTo>
                  <a:lnTo>
                    <a:pt x="3658" y="11556"/>
                  </a:lnTo>
                  <a:lnTo>
                    <a:pt x="3658" y="8185"/>
                  </a:lnTo>
                  <a:lnTo>
                    <a:pt x="1777" y="4648"/>
                  </a:lnTo>
                  <a:lnTo>
                    <a:pt x="287" y="2718"/>
                  </a:lnTo>
                  <a:lnTo>
                    <a:pt x="0" y="1430"/>
                  </a:lnTo>
                  <a:lnTo>
                    <a:pt x="514" y="572"/>
                  </a:lnTo>
                  <a:lnTo>
                    <a:pt x="1562" y="0"/>
                  </a:lnTo>
                  <a:lnTo>
                    <a:pt x="2966" y="1030"/>
                  </a:lnTo>
                  <a:lnTo>
                    <a:pt x="6408" y="5937"/>
                  </a:lnTo>
                  <a:lnTo>
                    <a:pt x="21901" y="49787"/>
                  </a:lnTo>
                  <a:lnTo>
                    <a:pt x="30308" y="90068"/>
                  </a:lnTo>
                  <a:lnTo>
                    <a:pt x="35023" y="127119"/>
                  </a:lnTo>
                  <a:lnTo>
                    <a:pt x="38765" y="168045"/>
                  </a:lnTo>
                  <a:lnTo>
                    <a:pt x="40428" y="207401"/>
                  </a:lnTo>
                  <a:lnTo>
                    <a:pt x="43048" y="242296"/>
                  </a:lnTo>
                  <a:lnTo>
                    <a:pt x="46609" y="284064"/>
                  </a:lnTo>
                  <a:lnTo>
                    <a:pt x="48020" y="325401"/>
                  </a:lnTo>
                  <a:lnTo>
                    <a:pt x="48108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202"/>
              </p:custDataLst>
            </p:nvPr>
          </p:nvSpPr>
          <p:spPr>
            <a:xfrm>
              <a:off x="754462" y="483233"/>
              <a:ext cx="456099" cy="304168"/>
            </a:xfrm>
            <a:custGeom>
              <a:avLst/>
              <a:gdLst/>
              <a:ahLst/>
              <a:cxnLst/>
              <a:rect l="0" t="0" r="0" b="0"/>
              <a:pathLst>
                <a:path w="456099" h="304168">
                  <a:moveTo>
                    <a:pt x="20238" y="304167"/>
                  </a:moveTo>
                  <a:lnTo>
                    <a:pt x="20238" y="304167"/>
                  </a:lnTo>
                  <a:lnTo>
                    <a:pt x="3279" y="297259"/>
                  </a:lnTo>
                  <a:lnTo>
                    <a:pt x="465" y="295329"/>
                  </a:lnTo>
                  <a:lnTo>
                    <a:pt x="0" y="291219"/>
                  </a:lnTo>
                  <a:lnTo>
                    <a:pt x="3247" y="279127"/>
                  </a:lnTo>
                  <a:lnTo>
                    <a:pt x="39224" y="236818"/>
                  </a:lnTo>
                  <a:lnTo>
                    <a:pt x="70304" y="207442"/>
                  </a:lnTo>
                  <a:lnTo>
                    <a:pt x="110928" y="175571"/>
                  </a:lnTo>
                  <a:lnTo>
                    <a:pt x="133615" y="159169"/>
                  </a:lnTo>
                  <a:lnTo>
                    <a:pt x="158617" y="142591"/>
                  </a:lnTo>
                  <a:lnTo>
                    <a:pt x="185163" y="125894"/>
                  </a:lnTo>
                  <a:lnTo>
                    <a:pt x="212738" y="109118"/>
                  </a:lnTo>
                  <a:lnTo>
                    <a:pt x="241705" y="92996"/>
                  </a:lnTo>
                  <a:lnTo>
                    <a:pt x="271599" y="77308"/>
                  </a:lnTo>
                  <a:lnTo>
                    <a:pt x="302112" y="61911"/>
                  </a:lnTo>
                  <a:lnTo>
                    <a:pt x="330215" y="48824"/>
                  </a:lnTo>
                  <a:lnTo>
                    <a:pt x="356712" y="37277"/>
                  </a:lnTo>
                  <a:lnTo>
                    <a:pt x="401910" y="18333"/>
                  </a:lnTo>
                  <a:lnTo>
                    <a:pt x="448277" y="317"/>
                  </a:lnTo>
                  <a:lnTo>
                    <a:pt x="453764" y="0"/>
                  </a:lnTo>
                  <a:lnTo>
                    <a:pt x="456011" y="1906"/>
                  </a:lnTo>
                  <a:lnTo>
                    <a:pt x="456098" y="5293"/>
                  </a:lnTo>
                  <a:lnTo>
                    <a:pt x="452038" y="18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>
              <p:custDataLst>
                <p:tags r:id="rId203"/>
              </p:custDataLst>
            </p:nvPr>
          </p:nvSpPr>
          <p:spPr>
            <a:xfrm>
              <a:off x="1149350" y="800983"/>
              <a:ext cx="38101" cy="113418"/>
            </a:xfrm>
            <a:custGeom>
              <a:avLst/>
              <a:gdLst/>
              <a:ahLst/>
              <a:cxnLst/>
              <a:rect l="0" t="0" r="0" b="0"/>
              <a:pathLst>
                <a:path w="38101" h="113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21371" y="47235"/>
                  </a:lnTo>
                  <a:lnTo>
                    <a:pt x="35110" y="92776"/>
                  </a:lnTo>
                  <a:lnTo>
                    <a:pt x="3810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204"/>
              </p:custDataLst>
            </p:nvPr>
          </p:nvSpPr>
          <p:spPr>
            <a:xfrm>
              <a:off x="1114530" y="701192"/>
              <a:ext cx="22121" cy="10009"/>
            </a:xfrm>
            <a:custGeom>
              <a:avLst/>
              <a:gdLst/>
              <a:ahLst/>
              <a:cxnLst/>
              <a:rect l="0" t="0" r="0" b="0"/>
              <a:pathLst>
                <a:path w="22121" h="10009">
                  <a:moveTo>
                    <a:pt x="9420" y="3658"/>
                  </a:moveTo>
                  <a:lnTo>
                    <a:pt x="9420" y="3658"/>
                  </a:lnTo>
                  <a:lnTo>
                    <a:pt x="6049" y="3658"/>
                  </a:lnTo>
                  <a:lnTo>
                    <a:pt x="2513" y="1776"/>
                  </a:lnTo>
                  <a:lnTo>
                    <a:pt x="0" y="0"/>
                  </a:lnTo>
                  <a:lnTo>
                    <a:pt x="1235" y="1562"/>
                  </a:lnTo>
                  <a:lnTo>
                    <a:pt x="2212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205"/>
              </p:custDataLst>
            </p:nvPr>
          </p:nvSpPr>
          <p:spPr>
            <a:xfrm>
              <a:off x="1200150" y="720524"/>
              <a:ext cx="184151" cy="163888"/>
            </a:xfrm>
            <a:custGeom>
              <a:avLst/>
              <a:gdLst/>
              <a:ahLst/>
              <a:cxnLst/>
              <a:rect l="0" t="0" r="0" b="0"/>
              <a:pathLst>
                <a:path w="184151" h="163888">
                  <a:moveTo>
                    <a:pt x="0" y="41476"/>
                  </a:moveTo>
                  <a:lnTo>
                    <a:pt x="0" y="41476"/>
                  </a:lnTo>
                  <a:lnTo>
                    <a:pt x="0" y="36009"/>
                  </a:lnTo>
                  <a:lnTo>
                    <a:pt x="3371" y="38759"/>
                  </a:lnTo>
                  <a:lnTo>
                    <a:pt x="12209" y="47413"/>
                  </a:lnTo>
                  <a:lnTo>
                    <a:pt x="31496" y="86916"/>
                  </a:lnTo>
                  <a:lnTo>
                    <a:pt x="42605" y="134069"/>
                  </a:lnTo>
                  <a:lnTo>
                    <a:pt x="44378" y="163887"/>
                  </a:lnTo>
                  <a:lnTo>
                    <a:pt x="44402" y="163300"/>
                  </a:lnTo>
                  <a:lnTo>
                    <a:pt x="38686" y="117459"/>
                  </a:lnTo>
                  <a:lnTo>
                    <a:pt x="40097" y="75692"/>
                  </a:lnTo>
                  <a:lnTo>
                    <a:pt x="43590" y="53330"/>
                  </a:lnTo>
                  <a:lnTo>
                    <a:pt x="44582" y="51496"/>
                  </a:lnTo>
                  <a:lnTo>
                    <a:pt x="45949" y="50272"/>
                  </a:lnTo>
                  <a:lnTo>
                    <a:pt x="47566" y="49457"/>
                  </a:lnTo>
                  <a:lnTo>
                    <a:pt x="67333" y="81960"/>
                  </a:lnTo>
                  <a:lnTo>
                    <a:pt x="81148" y="103118"/>
                  </a:lnTo>
                  <a:lnTo>
                    <a:pt x="81615" y="103032"/>
                  </a:lnTo>
                  <a:lnTo>
                    <a:pt x="82135" y="101054"/>
                  </a:lnTo>
                  <a:lnTo>
                    <a:pt x="87595" y="61205"/>
                  </a:lnTo>
                  <a:lnTo>
                    <a:pt x="97292" y="30373"/>
                  </a:lnTo>
                  <a:lnTo>
                    <a:pt x="105330" y="17492"/>
                  </a:lnTo>
                  <a:lnTo>
                    <a:pt x="115958" y="7063"/>
                  </a:lnTo>
                  <a:lnTo>
                    <a:pt x="125855" y="1487"/>
                  </a:lnTo>
                  <a:lnTo>
                    <a:pt x="130470" y="0"/>
                  </a:lnTo>
                  <a:lnTo>
                    <a:pt x="134958" y="420"/>
                  </a:lnTo>
                  <a:lnTo>
                    <a:pt x="143707" y="4649"/>
                  </a:lnTo>
                  <a:lnTo>
                    <a:pt x="156566" y="18335"/>
                  </a:lnTo>
                  <a:lnTo>
                    <a:pt x="172848" y="62331"/>
                  </a:lnTo>
                  <a:lnTo>
                    <a:pt x="184150" y="9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>
              <p:custDataLst>
                <p:tags r:id="rId206"/>
              </p:custDataLst>
            </p:nvPr>
          </p:nvSpPr>
          <p:spPr>
            <a:xfrm>
              <a:off x="1408053" y="667520"/>
              <a:ext cx="134998" cy="157041"/>
            </a:xfrm>
            <a:custGeom>
              <a:avLst/>
              <a:gdLst/>
              <a:ahLst/>
              <a:cxnLst/>
              <a:rect l="0" t="0" r="0" b="0"/>
              <a:pathLst>
                <a:path w="134998" h="157041">
                  <a:moveTo>
                    <a:pt x="20697" y="69080"/>
                  </a:moveTo>
                  <a:lnTo>
                    <a:pt x="20697" y="69080"/>
                  </a:lnTo>
                  <a:lnTo>
                    <a:pt x="15230" y="85482"/>
                  </a:lnTo>
                  <a:lnTo>
                    <a:pt x="15641" y="86365"/>
                  </a:lnTo>
                  <a:lnTo>
                    <a:pt x="16621" y="86953"/>
                  </a:lnTo>
                  <a:lnTo>
                    <a:pt x="17980" y="87345"/>
                  </a:lnTo>
                  <a:lnTo>
                    <a:pt x="26634" y="84527"/>
                  </a:lnTo>
                  <a:lnTo>
                    <a:pt x="38135" y="75852"/>
                  </a:lnTo>
                  <a:lnTo>
                    <a:pt x="47109" y="60974"/>
                  </a:lnTo>
                  <a:lnTo>
                    <a:pt x="55756" y="36983"/>
                  </a:lnTo>
                  <a:lnTo>
                    <a:pt x="57446" y="24476"/>
                  </a:lnTo>
                  <a:lnTo>
                    <a:pt x="54434" y="11861"/>
                  </a:lnTo>
                  <a:lnTo>
                    <a:pt x="51654" y="5534"/>
                  </a:lnTo>
                  <a:lnTo>
                    <a:pt x="48391" y="2022"/>
                  </a:lnTo>
                  <a:lnTo>
                    <a:pt x="44804" y="386"/>
                  </a:lnTo>
                  <a:lnTo>
                    <a:pt x="41002" y="0"/>
                  </a:lnTo>
                  <a:lnTo>
                    <a:pt x="37056" y="1860"/>
                  </a:lnTo>
                  <a:lnTo>
                    <a:pt x="13017" y="29184"/>
                  </a:lnTo>
                  <a:lnTo>
                    <a:pt x="1645" y="59611"/>
                  </a:lnTo>
                  <a:lnTo>
                    <a:pt x="0" y="90742"/>
                  </a:lnTo>
                  <a:lnTo>
                    <a:pt x="4922" y="132884"/>
                  </a:lnTo>
                  <a:lnTo>
                    <a:pt x="8064" y="141249"/>
                  </a:lnTo>
                  <a:lnTo>
                    <a:pt x="13686" y="147532"/>
                  </a:lnTo>
                  <a:lnTo>
                    <a:pt x="29340" y="156394"/>
                  </a:lnTo>
                  <a:lnTo>
                    <a:pt x="48057" y="157040"/>
                  </a:lnTo>
                  <a:lnTo>
                    <a:pt x="88817" y="145957"/>
                  </a:lnTo>
                  <a:lnTo>
                    <a:pt x="134997" y="132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3"/>
          <p:cNvGrpSpPr/>
          <p:nvPr/>
        </p:nvGrpSpPr>
        <p:grpSpPr>
          <a:xfrm>
            <a:off x="1789462" y="470162"/>
            <a:ext cx="648709" cy="310066"/>
            <a:chOff x="1789462" y="470162"/>
            <a:chExt cx="648709" cy="310066"/>
          </a:xfrm>
        </p:grpSpPr>
        <p:sp>
          <p:nvSpPr>
            <p:cNvPr id="9" name="SMARTInkShape-7"/>
            <p:cNvSpPr/>
            <p:nvPr>
              <p:custDataLst>
                <p:tags r:id="rId195"/>
              </p:custDataLst>
            </p:nvPr>
          </p:nvSpPr>
          <p:spPr>
            <a:xfrm>
              <a:off x="1789462" y="589389"/>
              <a:ext cx="72855" cy="190839"/>
            </a:xfrm>
            <a:custGeom>
              <a:avLst/>
              <a:gdLst/>
              <a:ahLst/>
              <a:cxnLst/>
              <a:rect l="0" t="0" r="0" b="0"/>
              <a:pathLst>
                <a:path w="72855" h="190839">
                  <a:moveTo>
                    <a:pt x="32988" y="32911"/>
                  </a:moveTo>
                  <a:lnTo>
                    <a:pt x="32988" y="32911"/>
                  </a:lnTo>
                  <a:lnTo>
                    <a:pt x="36359" y="29540"/>
                  </a:lnTo>
                  <a:lnTo>
                    <a:pt x="38014" y="24122"/>
                  </a:lnTo>
                  <a:lnTo>
                    <a:pt x="38455" y="20702"/>
                  </a:lnTo>
                  <a:lnTo>
                    <a:pt x="37064" y="15020"/>
                  </a:lnTo>
                  <a:lnTo>
                    <a:pt x="30422" y="2252"/>
                  </a:lnTo>
                  <a:lnTo>
                    <a:pt x="28455" y="477"/>
                  </a:lnTo>
                  <a:lnTo>
                    <a:pt x="26438" y="0"/>
                  </a:lnTo>
                  <a:lnTo>
                    <a:pt x="24388" y="387"/>
                  </a:lnTo>
                  <a:lnTo>
                    <a:pt x="20229" y="4580"/>
                  </a:lnTo>
                  <a:lnTo>
                    <a:pt x="5333" y="29258"/>
                  </a:lnTo>
                  <a:lnTo>
                    <a:pt x="0" y="46575"/>
                  </a:lnTo>
                  <a:lnTo>
                    <a:pt x="923" y="62267"/>
                  </a:lnTo>
                  <a:lnTo>
                    <a:pt x="6037" y="75591"/>
                  </a:lnTo>
                  <a:lnTo>
                    <a:pt x="13013" y="86217"/>
                  </a:lnTo>
                  <a:lnTo>
                    <a:pt x="22699" y="93762"/>
                  </a:lnTo>
                  <a:lnTo>
                    <a:pt x="51650" y="112421"/>
                  </a:lnTo>
                  <a:lnTo>
                    <a:pt x="71620" y="137926"/>
                  </a:lnTo>
                  <a:lnTo>
                    <a:pt x="72854" y="142432"/>
                  </a:lnTo>
                  <a:lnTo>
                    <a:pt x="72343" y="151202"/>
                  </a:lnTo>
                  <a:lnTo>
                    <a:pt x="64718" y="167443"/>
                  </a:lnTo>
                  <a:lnTo>
                    <a:pt x="46779" y="182290"/>
                  </a:lnTo>
                  <a:lnTo>
                    <a:pt x="30332" y="188885"/>
                  </a:lnTo>
                  <a:lnTo>
                    <a:pt x="16522" y="190838"/>
                  </a:lnTo>
                  <a:lnTo>
                    <a:pt x="13544" y="189701"/>
                  </a:lnTo>
                  <a:lnTo>
                    <a:pt x="11559" y="187532"/>
                  </a:lnTo>
                  <a:lnTo>
                    <a:pt x="10235" y="184675"/>
                  </a:lnTo>
                  <a:lnTo>
                    <a:pt x="10646" y="177738"/>
                  </a:lnTo>
                  <a:lnTo>
                    <a:pt x="13938" y="16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"/>
            <p:cNvSpPr/>
            <p:nvPr>
              <p:custDataLst>
                <p:tags r:id="rId196"/>
              </p:custDataLst>
            </p:nvPr>
          </p:nvSpPr>
          <p:spPr>
            <a:xfrm>
              <a:off x="1903231" y="612955"/>
              <a:ext cx="116070" cy="139345"/>
            </a:xfrm>
            <a:custGeom>
              <a:avLst/>
              <a:gdLst/>
              <a:ahLst/>
              <a:cxnLst/>
              <a:rect l="0" t="0" r="0" b="0"/>
              <a:pathLst>
                <a:path w="116070" h="139345">
                  <a:moveTo>
                    <a:pt x="14469" y="47445"/>
                  </a:moveTo>
                  <a:lnTo>
                    <a:pt x="14469" y="47445"/>
                  </a:lnTo>
                  <a:lnTo>
                    <a:pt x="14469" y="52912"/>
                  </a:lnTo>
                  <a:lnTo>
                    <a:pt x="21211" y="50163"/>
                  </a:lnTo>
                  <a:lnTo>
                    <a:pt x="35173" y="39014"/>
                  </a:lnTo>
                  <a:lnTo>
                    <a:pt x="38855" y="35474"/>
                  </a:lnTo>
                  <a:lnTo>
                    <a:pt x="42946" y="27778"/>
                  </a:lnTo>
                  <a:lnTo>
                    <a:pt x="44037" y="23751"/>
                  </a:lnTo>
                  <a:lnTo>
                    <a:pt x="41486" y="13631"/>
                  </a:lnTo>
                  <a:lnTo>
                    <a:pt x="38831" y="7969"/>
                  </a:lnTo>
                  <a:lnTo>
                    <a:pt x="35649" y="4194"/>
                  </a:lnTo>
                  <a:lnTo>
                    <a:pt x="28351" y="0"/>
                  </a:lnTo>
                  <a:lnTo>
                    <a:pt x="24429" y="293"/>
                  </a:lnTo>
                  <a:lnTo>
                    <a:pt x="16309" y="4381"/>
                  </a:lnTo>
                  <a:lnTo>
                    <a:pt x="9877" y="16546"/>
                  </a:lnTo>
                  <a:lnTo>
                    <a:pt x="0" y="53101"/>
                  </a:lnTo>
                  <a:lnTo>
                    <a:pt x="147" y="83850"/>
                  </a:lnTo>
                  <a:lnTo>
                    <a:pt x="11402" y="111932"/>
                  </a:lnTo>
                  <a:lnTo>
                    <a:pt x="28141" y="131385"/>
                  </a:lnTo>
                  <a:lnTo>
                    <a:pt x="42183" y="137668"/>
                  </a:lnTo>
                  <a:lnTo>
                    <a:pt x="49878" y="139344"/>
                  </a:lnTo>
                  <a:lnTo>
                    <a:pt x="65954" y="137443"/>
                  </a:lnTo>
                  <a:lnTo>
                    <a:pt x="90872" y="126557"/>
                  </a:lnTo>
                  <a:lnTo>
                    <a:pt x="116069" y="11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"/>
            <p:cNvSpPr/>
            <p:nvPr>
              <p:custDataLst>
                <p:tags r:id="rId197"/>
              </p:custDataLst>
            </p:nvPr>
          </p:nvSpPr>
          <p:spPr>
            <a:xfrm>
              <a:off x="2016230" y="571500"/>
              <a:ext cx="91971" cy="128213"/>
            </a:xfrm>
            <a:custGeom>
              <a:avLst/>
              <a:gdLst/>
              <a:ahLst/>
              <a:cxnLst/>
              <a:rect l="0" t="0" r="0" b="0"/>
              <a:pathLst>
                <a:path w="91971" h="128213">
                  <a:moveTo>
                    <a:pt x="9420" y="19050"/>
                  </a:moveTo>
                  <a:lnTo>
                    <a:pt x="9420" y="19050"/>
                  </a:lnTo>
                  <a:lnTo>
                    <a:pt x="0" y="19050"/>
                  </a:lnTo>
                  <a:lnTo>
                    <a:pt x="1235" y="19050"/>
                  </a:lnTo>
                  <a:lnTo>
                    <a:pt x="9188" y="23414"/>
                  </a:lnTo>
                  <a:lnTo>
                    <a:pt x="23933" y="26223"/>
                  </a:lnTo>
                  <a:lnTo>
                    <a:pt x="41707" y="36070"/>
                  </a:lnTo>
                  <a:lnTo>
                    <a:pt x="59674" y="52786"/>
                  </a:lnTo>
                  <a:lnTo>
                    <a:pt x="72836" y="74593"/>
                  </a:lnTo>
                  <a:lnTo>
                    <a:pt x="76410" y="88186"/>
                  </a:lnTo>
                  <a:lnTo>
                    <a:pt x="71681" y="114480"/>
                  </a:lnTo>
                  <a:lnTo>
                    <a:pt x="66960" y="124963"/>
                  </a:lnTo>
                  <a:lnTo>
                    <a:pt x="64713" y="127759"/>
                  </a:lnTo>
                  <a:lnTo>
                    <a:pt x="62510" y="128212"/>
                  </a:lnTo>
                  <a:lnTo>
                    <a:pt x="60336" y="127102"/>
                  </a:lnTo>
                  <a:lnTo>
                    <a:pt x="58180" y="124951"/>
                  </a:lnTo>
                  <a:lnTo>
                    <a:pt x="51776" y="111811"/>
                  </a:lnTo>
                  <a:lnTo>
                    <a:pt x="44702" y="73905"/>
                  </a:lnTo>
                  <a:lnTo>
                    <a:pt x="47783" y="43692"/>
                  </a:lnTo>
                  <a:lnTo>
                    <a:pt x="53751" y="27885"/>
                  </a:lnTo>
                  <a:lnTo>
                    <a:pt x="68416" y="10457"/>
                  </a:lnTo>
                  <a:lnTo>
                    <a:pt x="78209" y="4648"/>
                  </a:lnTo>
                  <a:lnTo>
                    <a:pt x="91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"/>
            <p:cNvSpPr/>
            <p:nvPr>
              <p:custDataLst>
                <p:tags r:id="rId198"/>
              </p:custDataLst>
            </p:nvPr>
          </p:nvSpPr>
          <p:spPr>
            <a:xfrm>
              <a:off x="2171700" y="56515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3371" y="45434"/>
                  </a:lnTo>
                  <a:lnTo>
                    <a:pt x="16009" y="86869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"/>
            <p:cNvSpPr/>
            <p:nvPr>
              <p:custDataLst>
                <p:tags r:id="rId199"/>
              </p:custDataLst>
            </p:nvPr>
          </p:nvSpPr>
          <p:spPr>
            <a:xfrm>
              <a:off x="2165873" y="470162"/>
              <a:ext cx="18528" cy="12439"/>
            </a:xfrm>
            <a:custGeom>
              <a:avLst/>
              <a:gdLst/>
              <a:ahLst/>
              <a:cxnLst/>
              <a:rect l="0" t="0" r="0" b="0"/>
              <a:pathLst>
                <a:path w="18528" h="12439">
                  <a:moveTo>
                    <a:pt x="12177" y="6088"/>
                  </a:moveTo>
                  <a:lnTo>
                    <a:pt x="12177" y="6088"/>
                  </a:lnTo>
                  <a:lnTo>
                    <a:pt x="0" y="0"/>
                  </a:lnTo>
                  <a:lnTo>
                    <a:pt x="18527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"/>
            <p:cNvSpPr/>
            <p:nvPr>
              <p:custDataLst>
                <p:tags r:id="rId200"/>
              </p:custDataLst>
            </p:nvPr>
          </p:nvSpPr>
          <p:spPr>
            <a:xfrm>
              <a:off x="2236083" y="488307"/>
              <a:ext cx="202088" cy="191144"/>
            </a:xfrm>
            <a:custGeom>
              <a:avLst/>
              <a:gdLst/>
              <a:ahLst/>
              <a:cxnLst/>
              <a:rect l="0" t="0" r="0" b="0"/>
              <a:pathLst>
                <a:path w="202088" h="191144">
                  <a:moveTo>
                    <a:pt x="5467" y="70493"/>
                  </a:moveTo>
                  <a:lnTo>
                    <a:pt x="5467" y="70493"/>
                  </a:lnTo>
                  <a:lnTo>
                    <a:pt x="0" y="75960"/>
                  </a:lnTo>
                  <a:lnTo>
                    <a:pt x="411" y="76960"/>
                  </a:lnTo>
                  <a:lnTo>
                    <a:pt x="2750" y="79952"/>
                  </a:lnTo>
                  <a:lnTo>
                    <a:pt x="6141" y="81753"/>
                  </a:lnTo>
                  <a:lnTo>
                    <a:pt x="17438" y="82909"/>
                  </a:lnTo>
                  <a:lnTo>
                    <a:pt x="32533" y="79738"/>
                  </a:lnTo>
                  <a:lnTo>
                    <a:pt x="53781" y="67588"/>
                  </a:lnTo>
                  <a:lnTo>
                    <a:pt x="67839" y="53953"/>
                  </a:lnTo>
                  <a:lnTo>
                    <a:pt x="69626" y="50294"/>
                  </a:lnTo>
                  <a:lnTo>
                    <a:pt x="70112" y="47149"/>
                  </a:lnTo>
                  <a:lnTo>
                    <a:pt x="68770" y="41774"/>
                  </a:lnTo>
                  <a:lnTo>
                    <a:pt x="65822" y="37032"/>
                  </a:lnTo>
                  <a:lnTo>
                    <a:pt x="63343" y="36192"/>
                  </a:lnTo>
                  <a:lnTo>
                    <a:pt x="56825" y="37139"/>
                  </a:lnTo>
                  <a:lnTo>
                    <a:pt x="41851" y="48381"/>
                  </a:lnTo>
                  <a:lnTo>
                    <a:pt x="27379" y="68488"/>
                  </a:lnTo>
                  <a:lnTo>
                    <a:pt x="24143" y="84183"/>
                  </a:lnTo>
                  <a:lnTo>
                    <a:pt x="27814" y="117255"/>
                  </a:lnTo>
                  <a:lnTo>
                    <a:pt x="36704" y="139147"/>
                  </a:lnTo>
                  <a:lnTo>
                    <a:pt x="48275" y="155668"/>
                  </a:lnTo>
                  <a:lnTo>
                    <a:pt x="64012" y="166129"/>
                  </a:lnTo>
                  <a:lnTo>
                    <a:pt x="70603" y="166706"/>
                  </a:lnTo>
                  <a:lnTo>
                    <a:pt x="85451" y="163584"/>
                  </a:lnTo>
                  <a:lnTo>
                    <a:pt x="109678" y="147151"/>
                  </a:lnTo>
                  <a:lnTo>
                    <a:pt x="134730" y="121037"/>
                  </a:lnTo>
                  <a:lnTo>
                    <a:pt x="149914" y="84215"/>
                  </a:lnTo>
                  <a:lnTo>
                    <a:pt x="155511" y="45396"/>
                  </a:lnTo>
                  <a:lnTo>
                    <a:pt x="153057" y="25472"/>
                  </a:lnTo>
                  <a:lnTo>
                    <a:pt x="147262" y="10973"/>
                  </a:lnTo>
                  <a:lnTo>
                    <a:pt x="139983" y="2176"/>
                  </a:lnTo>
                  <a:lnTo>
                    <a:pt x="136067" y="254"/>
                  </a:lnTo>
                  <a:lnTo>
                    <a:pt x="127952" y="0"/>
                  </a:lnTo>
                  <a:lnTo>
                    <a:pt x="119642" y="4120"/>
                  </a:lnTo>
                  <a:lnTo>
                    <a:pt x="115450" y="7194"/>
                  </a:lnTo>
                  <a:lnTo>
                    <a:pt x="110793" y="14373"/>
                  </a:lnTo>
                  <a:lnTo>
                    <a:pt x="109551" y="18263"/>
                  </a:lnTo>
                  <a:lnTo>
                    <a:pt x="110839" y="22973"/>
                  </a:lnTo>
                  <a:lnTo>
                    <a:pt x="140411" y="63150"/>
                  </a:lnTo>
                  <a:lnTo>
                    <a:pt x="179522" y="104508"/>
                  </a:lnTo>
                  <a:lnTo>
                    <a:pt x="197836" y="129804"/>
                  </a:lnTo>
                  <a:lnTo>
                    <a:pt x="201972" y="142950"/>
                  </a:lnTo>
                  <a:lnTo>
                    <a:pt x="202087" y="148431"/>
                  </a:lnTo>
                  <a:lnTo>
                    <a:pt x="194689" y="160165"/>
                  </a:lnTo>
                  <a:lnTo>
                    <a:pt x="181287" y="171731"/>
                  </a:lnTo>
                  <a:lnTo>
                    <a:pt x="145167" y="19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"/>
          <p:cNvGrpSpPr/>
          <p:nvPr/>
        </p:nvGrpSpPr>
        <p:grpSpPr>
          <a:xfrm>
            <a:off x="876300" y="190456"/>
            <a:ext cx="2940051" cy="1225595"/>
            <a:chOff x="876300" y="190456"/>
            <a:chExt cx="2940051" cy="1225595"/>
          </a:xfrm>
        </p:grpSpPr>
        <p:sp>
          <p:nvSpPr>
            <p:cNvPr id="16" name="SMARTInkShape-13"/>
            <p:cNvSpPr/>
            <p:nvPr>
              <p:custDataLst>
                <p:tags r:id="rId184"/>
              </p:custDataLst>
            </p:nvPr>
          </p:nvSpPr>
          <p:spPr>
            <a:xfrm>
              <a:off x="2836450" y="429150"/>
              <a:ext cx="141701" cy="186463"/>
            </a:xfrm>
            <a:custGeom>
              <a:avLst/>
              <a:gdLst/>
              <a:ahLst/>
              <a:cxnLst/>
              <a:rect l="0" t="0" r="0" b="0"/>
              <a:pathLst>
                <a:path w="141701" h="186463">
                  <a:moveTo>
                    <a:pt x="71850" y="40750"/>
                  </a:moveTo>
                  <a:lnTo>
                    <a:pt x="71850" y="40750"/>
                  </a:lnTo>
                  <a:lnTo>
                    <a:pt x="71850" y="37379"/>
                  </a:lnTo>
                  <a:lnTo>
                    <a:pt x="73732" y="33843"/>
                  </a:lnTo>
                  <a:lnTo>
                    <a:pt x="76214" y="29919"/>
                  </a:lnTo>
                  <a:lnTo>
                    <a:pt x="77317" y="25823"/>
                  </a:lnTo>
                  <a:lnTo>
                    <a:pt x="74044" y="19770"/>
                  </a:lnTo>
                  <a:lnTo>
                    <a:pt x="69297" y="13081"/>
                  </a:lnTo>
                  <a:lnTo>
                    <a:pt x="67188" y="7756"/>
                  </a:lnTo>
                  <a:lnTo>
                    <a:pt x="60606" y="3038"/>
                  </a:lnTo>
                  <a:lnTo>
                    <a:pt x="55887" y="792"/>
                  </a:lnTo>
                  <a:lnTo>
                    <a:pt x="52036" y="0"/>
                  </a:lnTo>
                  <a:lnTo>
                    <a:pt x="45875" y="1002"/>
                  </a:lnTo>
                  <a:lnTo>
                    <a:pt x="35069" y="8904"/>
                  </a:lnTo>
                  <a:lnTo>
                    <a:pt x="18776" y="40130"/>
                  </a:lnTo>
                  <a:lnTo>
                    <a:pt x="6892" y="74903"/>
                  </a:lnTo>
                  <a:lnTo>
                    <a:pt x="0" y="115467"/>
                  </a:lnTo>
                  <a:lnTo>
                    <a:pt x="2505" y="152494"/>
                  </a:lnTo>
                  <a:lnTo>
                    <a:pt x="8339" y="170142"/>
                  </a:lnTo>
                  <a:lnTo>
                    <a:pt x="17517" y="181278"/>
                  </a:lnTo>
                  <a:lnTo>
                    <a:pt x="22928" y="185235"/>
                  </a:lnTo>
                  <a:lnTo>
                    <a:pt x="29358" y="186462"/>
                  </a:lnTo>
                  <a:lnTo>
                    <a:pt x="44028" y="184063"/>
                  </a:lnTo>
                  <a:lnTo>
                    <a:pt x="56192" y="174530"/>
                  </a:lnTo>
                  <a:lnTo>
                    <a:pt x="70974" y="151414"/>
                  </a:lnTo>
                  <a:lnTo>
                    <a:pt x="78516" y="132267"/>
                  </a:lnTo>
                  <a:lnTo>
                    <a:pt x="83358" y="91231"/>
                  </a:lnTo>
                  <a:lnTo>
                    <a:pt x="80029" y="45072"/>
                  </a:lnTo>
                  <a:lnTo>
                    <a:pt x="78036" y="29252"/>
                  </a:lnTo>
                  <a:lnTo>
                    <a:pt x="76680" y="26735"/>
                  </a:lnTo>
                  <a:lnTo>
                    <a:pt x="74702" y="24643"/>
                  </a:lnTo>
                  <a:lnTo>
                    <a:pt x="76175" y="26066"/>
                  </a:lnTo>
                  <a:lnTo>
                    <a:pt x="88220" y="71258"/>
                  </a:lnTo>
                  <a:lnTo>
                    <a:pt x="105788" y="102541"/>
                  </a:lnTo>
                  <a:lnTo>
                    <a:pt x="117272" y="114074"/>
                  </a:lnTo>
                  <a:lnTo>
                    <a:pt x="141700" y="12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>
              <p:custDataLst>
                <p:tags r:id="rId185"/>
              </p:custDataLst>
            </p:nvPr>
          </p:nvSpPr>
          <p:spPr>
            <a:xfrm>
              <a:off x="3003550" y="415788"/>
              <a:ext cx="133351" cy="143927"/>
            </a:xfrm>
            <a:custGeom>
              <a:avLst/>
              <a:gdLst/>
              <a:ahLst/>
              <a:cxnLst/>
              <a:rect l="0" t="0" r="0" b="0"/>
              <a:pathLst>
                <a:path w="133351" h="143927">
                  <a:moveTo>
                    <a:pt x="0" y="16012"/>
                  </a:moveTo>
                  <a:lnTo>
                    <a:pt x="0" y="16012"/>
                  </a:lnTo>
                  <a:lnTo>
                    <a:pt x="3763" y="47350"/>
                  </a:lnTo>
                  <a:lnTo>
                    <a:pt x="14305" y="91739"/>
                  </a:lnTo>
                  <a:lnTo>
                    <a:pt x="28898" y="136838"/>
                  </a:lnTo>
                  <a:lnTo>
                    <a:pt x="30482" y="143325"/>
                  </a:lnTo>
                  <a:lnTo>
                    <a:pt x="30905" y="143926"/>
                  </a:lnTo>
                  <a:lnTo>
                    <a:pt x="31374" y="140831"/>
                  </a:lnTo>
                  <a:lnTo>
                    <a:pt x="31717" y="98304"/>
                  </a:lnTo>
                  <a:lnTo>
                    <a:pt x="35111" y="61483"/>
                  </a:lnTo>
                  <a:lnTo>
                    <a:pt x="43956" y="29406"/>
                  </a:lnTo>
                  <a:lnTo>
                    <a:pt x="55514" y="8770"/>
                  </a:lnTo>
                  <a:lnTo>
                    <a:pt x="63714" y="2210"/>
                  </a:lnTo>
                  <a:lnTo>
                    <a:pt x="67876" y="461"/>
                  </a:lnTo>
                  <a:lnTo>
                    <a:pt x="71356" y="0"/>
                  </a:lnTo>
                  <a:lnTo>
                    <a:pt x="77105" y="1370"/>
                  </a:lnTo>
                  <a:lnTo>
                    <a:pt x="87678" y="16220"/>
                  </a:lnTo>
                  <a:lnTo>
                    <a:pt x="101160" y="61604"/>
                  </a:lnTo>
                  <a:lnTo>
                    <a:pt x="113536" y="107754"/>
                  </a:lnTo>
                  <a:lnTo>
                    <a:pt x="133350" y="13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>
              <p:custDataLst>
                <p:tags r:id="rId186"/>
              </p:custDataLst>
            </p:nvPr>
          </p:nvSpPr>
          <p:spPr>
            <a:xfrm>
              <a:off x="3171187" y="190456"/>
              <a:ext cx="194314" cy="332696"/>
            </a:xfrm>
            <a:custGeom>
              <a:avLst/>
              <a:gdLst/>
              <a:ahLst/>
              <a:cxnLst/>
              <a:rect l="0" t="0" r="0" b="0"/>
              <a:pathLst>
                <a:path w="194314" h="332696">
                  <a:moveTo>
                    <a:pt x="41913" y="273094"/>
                  </a:moveTo>
                  <a:lnTo>
                    <a:pt x="41913" y="273094"/>
                  </a:lnTo>
                  <a:lnTo>
                    <a:pt x="50641" y="252816"/>
                  </a:lnTo>
                  <a:lnTo>
                    <a:pt x="52730" y="231181"/>
                  </a:lnTo>
                  <a:lnTo>
                    <a:pt x="50719" y="220129"/>
                  </a:lnTo>
                  <a:lnTo>
                    <a:pt x="48489" y="216617"/>
                  </a:lnTo>
                  <a:lnTo>
                    <a:pt x="45591" y="214276"/>
                  </a:lnTo>
                  <a:lnTo>
                    <a:pt x="42249" y="212715"/>
                  </a:lnTo>
                  <a:lnTo>
                    <a:pt x="32890" y="212863"/>
                  </a:lnTo>
                  <a:lnTo>
                    <a:pt x="27431" y="213890"/>
                  </a:lnTo>
                  <a:lnTo>
                    <a:pt x="22380" y="218102"/>
                  </a:lnTo>
                  <a:lnTo>
                    <a:pt x="13006" y="232190"/>
                  </a:lnTo>
                  <a:lnTo>
                    <a:pt x="1265" y="274343"/>
                  </a:lnTo>
                  <a:lnTo>
                    <a:pt x="0" y="305293"/>
                  </a:lnTo>
                  <a:lnTo>
                    <a:pt x="4705" y="321271"/>
                  </a:lnTo>
                  <a:lnTo>
                    <a:pt x="7936" y="326379"/>
                  </a:lnTo>
                  <a:lnTo>
                    <a:pt x="15288" y="332054"/>
                  </a:lnTo>
                  <a:lnTo>
                    <a:pt x="25141" y="332695"/>
                  </a:lnTo>
                  <a:lnTo>
                    <a:pt x="30732" y="331878"/>
                  </a:lnTo>
                  <a:lnTo>
                    <a:pt x="35164" y="329217"/>
                  </a:lnTo>
                  <a:lnTo>
                    <a:pt x="41971" y="320615"/>
                  </a:lnTo>
                  <a:lnTo>
                    <a:pt x="49770" y="303872"/>
                  </a:lnTo>
                  <a:lnTo>
                    <a:pt x="50579" y="291712"/>
                  </a:lnTo>
                  <a:lnTo>
                    <a:pt x="49998" y="279958"/>
                  </a:lnTo>
                  <a:lnTo>
                    <a:pt x="54115" y="258639"/>
                  </a:lnTo>
                  <a:lnTo>
                    <a:pt x="54281" y="258518"/>
                  </a:lnTo>
                  <a:lnTo>
                    <a:pt x="55981" y="270286"/>
                  </a:lnTo>
                  <a:lnTo>
                    <a:pt x="68913" y="286844"/>
                  </a:lnTo>
                  <a:lnTo>
                    <a:pt x="75315" y="289788"/>
                  </a:lnTo>
                  <a:lnTo>
                    <a:pt x="78997" y="290574"/>
                  </a:lnTo>
                  <a:lnTo>
                    <a:pt x="86853" y="289565"/>
                  </a:lnTo>
                  <a:lnTo>
                    <a:pt x="90922" y="288308"/>
                  </a:lnTo>
                  <a:lnTo>
                    <a:pt x="106764" y="262942"/>
                  </a:lnTo>
                  <a:lnTo>
                    <a:pt x="118121" y="227517"/>
                  </a:lnTo>
                  <a:lnTo>
                    <a:pt x="122584" y="183468"/>
                  </a:lnTo>
                  <a:lnTo>
                    <a:pt x="123628" y="145536"/>
                  </a:lnTo>
                  <a:lnTo>
                    <a:pt x="122681" y="104218"/>
                  </a:lnTo>
                  <a:lnTo>
                    <a:pt x="117556" y="64688"/>
                  </a:lnTo>
                  <a:lnTo>
                    <a:pt x="110108" y="23588"/>
                  </a:lnTo>
                  <a:lnTo>
                    <a:pt x="106804" y="3649"/>
                  </a:lnTo>
                  <a:lnTo>
                    <a:pt x="105635" y="1036"/>
                  </a:lnTo>
                  <a:lnTo>
                    <a:pt x="104150" y="0"/>
                  </a:lnTo>
                  <a:lnTo>
                    <a:pt x="102454" y="15"/>
                  </a:lnTo>
                  <a:lnTo>
                    <a:pt x="96697" y="20261"/>
                  </a:lnTo>
                  <a:lnTo>
                    <a:pt x="100635" y="63184"/>
                  </a:lnTo>
                  <a:lnTo>
                    <a:pt x="105171" y="99838"/>
                  </a:lnTo>
                  <a:lnTo>
                    <a:pt x="109539" y="138236"/>
                  </a:lnTo>
                  <a:lnTo>
                    <a:pt x="113832" y="174116"/>
                  </a:lnTo>
                  <a:lnTo>
                    <a:pt x="121855" y="206996"/>
                  </a:lnTo>
                  <a:lnTo>
                    <a:pt x="136390" y="247630"/>
                  </a:lnTo>
                  <a:lnTo>
                    <a:pt x="153943" y="283273"/>
                  </a:lnTo>
                  <a:lnTo>
                    <a:pt x="158228" y="287641"/>
                  </a:lnTo>
                  <a:lnTo>
                    <a:pt x="162495" y="289847"/>
                  </a:lnTo>
                  <a:lnTo>
                    <a:pt x="166751" y="290613"/>
                  </a:lnTo>
                  <a:lnTo>
                    <a:pt x="170999" y="289007"/>
                  </a:lnTo>
                  <a:lnTo>
                    <a:pt x="179483" y="281577"/>
                  </a:lnTo>
                  <a:lnTo>
                    <a:pt x="194313" y="24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>
              <p:custDataLst>
                <p:tags r:id="rId187"/>
              </p:custDataLst>
            </p:nvPr>
          </p:nvSpPr>
          <p:spPr>
            <a:xfrm>
              <a:off x="3369362" y="343579"/>
              <a:ext cx="147114" cy="395475"/>
            </a:xfrm>
            <a:custGeom>
              <a:avLst/>
              <a:gdLst/>
              <a:ahLst/>
              <a:cxnLst/>
              <a:rect l="0" t="0" r="0" b="0"/>
              <a:pathLst>
                <a:path w="147114" h="395475">
                  <a:moveTo>
                    <a:pt x="8838" y="5671"/>
                  </a:moveTo>
                  <a:lnTo>
                    <a:pt x="8838" y="5671"/>
                  </a:lnTo>
                  <a:lnTo>
                    <a:pt x="5467" y="9042"/>
                  </a:lnTo>
                  <a:lnTo>
                    <a:pt x="0" y="21251"/>
                  </a:lnTo>
                  <a:lnTo>
                    <a:pt x="653" y="41645"/>
                  </a:lnTo>
                  <a:lnTo>
                    <a:pt x="5315" y="62191"/>
                  </a:lnTo>
                  <a:lnTo>
                    <a:pt x="14536" y="78313"/>
                  </a:lnTo>
                  <a:lnTo>
                    <a:pt x="18281" y="80910"/>
                  </a:lnTo>
                  <a:lnTo>
                    <a:pt x="22189" y="81936"/>
                  </a:lnTo>
                  <a:lnTo>
                    <a:pt x="26205" y="81914"/>
                  </a:lnTo>
                  <a:lnTo>
                    <a:pt x="34431" y="78127"/>
                  </a:lnTo>
                  <a:lnTo>
                    <a:pt x="38600" y="75142"/>
                  </a:lnTo>
                  <a:lnTo>
                    <a:pt x="59655" y="42327"/>
                  </a:lnTo>
                  <a:lnTo>
                    <a:pt x="66701" y="26902"/>
                  </a:lnTo>
                  <a:lnTo>
                    <a:pt x="73106" y="3515"/>
                  </a:lnTo>
                  <a:lnTo>
                    <a:pt x="74967" y="0"/>
                  </a:lnTo>
                  <a:lnTo>
                    <a:pt x="76207" y="1185"/>
                  </a:lnTo>
                  <a:lnTo>
                    <a:pt x="84245" y="47538"/>
                  </a:lnTo>
                  <a:lnTo>
                    <a:pt x="98417" y="92310"/>
                  </a:lnTo>
                  <a:lnTo>
                    <a:pt x="112521" y="137646"/>
                  </a:lnTo>
                  <a:lnTo>
                    <a:pt x="124064" y="173687"/>
                  </a:lnTo>
                  <a:lnTo>
                    <a:pt x="136249" y="213225"/>
                  </a:lnTo>
                  <a:lnTo>
                    <a:pt x="143076" y="252434"/>
                  </a:lnTo>
                  <a:lnTo>
                    <a:pt x="146111" y="289616"/>
                  </a:lnTo>
                  <a:lnTo>
                    <a:pt x="147113" y="336198"/>
                  </a:lnTo>
                  <a:lnTo>
                    <a:pt x="144847" y="358829"/>
                  </a:lnTo>
                  <a:lnTo>
                    <a:pt x="137725" y="376414"/>
                  </a:lnTo>
                  <a:lnTo>
                    <a:pt x="128210" y="389168"/>
                  </a:lnTo>
                  <a:lnTo>
                    <a:pt x="119277" y="394836"/>
                  </a:lnTo>
                  <a:lnTo>
                    <a:pt x="108722" y="395474"/>
                  </a:lnTo>
                  <a:lnTo>
                    <a:pt x="102944" y="394656"/>
                  </a:lnTo>
                  <a:lnTo>
                    <a:pt x="97681" y="391289"/>
                  </a:lnTo>
                  <a:lnTo>
                    <a:pt x="88070" y="380022"/>
                  </a:lnTo>
                  <a:lnTo>
                    <a:pt x="78097" y="351069"/>
                  </a:lnTo>
                  <a:lnTo>
                    <a:pt x="74044" y="312309"/>
                  </a:lnTo>
                  <a:lnTo>
                    <a:pt x="74978" y="280243"/>
                  </a:lnTo>
                  <a:lnTo>
                    <a:pt x="78688" y="227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>
              <p:custDataLst>
                <p:tags r:id="rId188"/>
              </p:custDataLst>
            </p:nvPr>
          </p:nvSpPr>
          <p:spPr>
            <a:xfrm>
              <a:off x="3499055" y="275571"/>
              <a:ext cx="54736" cy="180738"/>
            </a:xfrm>
            <a:custGeom>
              <a:avLst/>
              <a:gdLst/>
              <a:ahLst/>
              <a:cxnLst/>
              <a:rect l="0" t="0" r="0" b="0"/>
              <a:pathLst>
                <a:path w="54736" h="180738">
                  <a:moveTo>
                    <a:pt x="37895" y="41929"/>
                  </a:moveTo>
                  <a:lnTo>
                    <a:pt x="37895" y="41929"/>
                  </a:lnTo>
                  <a:lnTo>
                    <a:pt x="37895" y="31816"/>
                  </a:lnTo>
                  <a:lnTo>
                    <a:pt x="34132" y="23088"/>
                  </a:lnTo>
                  <a:lnTo>
                    <a:pt x="29167" y="14505"/>
                  </a:lnTo>
                  <a:lnTo>
                    <a:pt x="26960" y="5987"/>
                  </a:lnTo>
                  <a:lnTo>
                    <a:pt x="24961" y="3151"/>
                  </a:lnTo>
                  <a:lnTo>
                    <a:pt x="22216" y="1260"/>
                  </a:lnTo>
                  <a:lnTo>
                    <a:pt x="18976" y="0"/>
                  </a:lnTo>
                  <a:lnTo>
                    <a:pt x="11612" y="481"/>
                  </a:lnTo>
                  <a:lnTo>
                    <a:pt x="7673" y="1597"/>
                  </a:lnTo>
                  <a:lnTo>
                    <a:pt x="5047" y="4458"/>
                  </a:lnTo>
                  <a:lnTo>
                    <a:pt x="2129" y="13281"/>
                  </a:lnTo>
                  <a:lnTo>
                    <a:pt x="0" y="54019"/>
                  </a:lnTo>
                  <a:lnTo>
                    <a:pt x="3227" y="76869"/>
                  </a:lnTo>
                  <a:lnTo>
                    <a:pt x="10492" y="89443"/>
                  </a:lnTo>
                  <a:lnTo>
                    <a:pt x="35837" y="114696"/>
                  </a:lnTo>
                  <a:lnTo>
                    <a:pt x="53559" y="145109"/>
                  </a:lnTo>
                  <a:lnTo>
                    <a:pt x="54735" y="156226"/>
                  </a:lnTo>
                  <a:lnTo>
                    <a:pt x="52905" y="165870"/>
                  </a:lnTo>
                  <a:lnTo>
                    <a:pt x="45977" y="174860"/>
                  </a:lnTo>
                  <a:lnTo>
                    <a:pt x="41166" y="179233"/>
                  </a:lnTo>
                  <a:lnTo>
                    <a:pt x="36548" y="180737"/>
                  </a:lnTo>
                  <a:lnTo>
                    <a:pt x="32058" y="180329"/>
                  </a:lnTo>
                  <a:lnTo>
                    <a:pt x="27654" y="178646"/>
                  </a:lnTo>
                  <a:lnTo>
                    <a:pt x="20878" y="169249"/>
                  </a:lnTo>
                  <a:lnTo>
                    <a:pt x="12495" y="149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>
              <p:custDataLst>
                <p:tags r:id="rId189"/>
              </p:custDataLst>
            </p:nvPr>
          </p:nvSpPr>
          <p:spPr>
            <a:xfrm>
              <a:off x="3587750" y="241300"/>
              <a:ext cx="25292" cy="190918"/>
            </a:xfrm>
            <a:custGeom>
              <a:avLst/>
              <a:gdLst/>
              <a:ahLst/>
              <a:cxnLst/>
              <a:rect l="0" t="0" r="0" b="0"/>
              <a:pathLst>
                <a:path w="25292" h="190918">
                  <a:moveTo>
                    <a:pt x="0" y="101600"/>
                  </a:moveTo>
                  <a:lnTo>
                    <a:pt x="0" y="101600"/>
                  </a:lnTo>
                  <a:lnTo>
                    <a:pt x="3371" y="108342"/>
                  </a:lnTo>
                  <a:lnTo>
                    <a:pt x="10831" y="149446"/>
                  </a:lnTo>
                  <a:lnTo>
                    <a:pt x="24156" y="190917"/>
                  </a:lnTo>
                  <a:lnTo>
                    <a:pt x="24570" y="190778"/>
                  </a:lnTo>
                  <a:lnTo>
                    <a:pt x="25291" y="166443"/>
                  </a:lnTo>
                  <a:lnTo>
                    <a:pt x="16650" y="118982"/>
                  </a:lnTo>
                  <a:lnTo>
                    <a:pt x="13165" y="73746"/>
                  </a:lnTo>
                  <a:lnTo>
                    <a:pt x="7905" y="2734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>
              <p:custDataLst>
                <p:tags r:id="rId190"/>
              </p:custDataLst>
            </p:nvPr>
          </p:nvSpPr>
          <p:spPr>
            <a:xfrm>
              <a:off x="3635226" y="248035"/>
              <a:ext cx="70573" cy="190116"/>
            </a:xfrm>
            <a:custGeom>
              <a:avLst/>
              <a:gdLst/>
              <a:ahLst/>
              <a:cxnLst/>
              <a:rect l="0" t="0" r="0" b="0"/>
              <a:pathLst>
                <a:path w="70573" h="190116">
                  <a:moveTo>
                    <a:pt x="60474" y="25015"/>
                  </a:moveTo>
                  <a:lnTo>
                    <a:pt x="60474" y="25015"/>
                  </a:lnTo>
                  <a:lnTo>
                    <a:pt x="39769" y="6192"/>
                  </a:lnTo>
                  <a:lnTo>
                    <a:pt x="30115" y="1564"/>
                  </a:lnTo>
                  <a:lnTo>
                    <a:pt x="17161" y="0"/>
                  </a:lnTo>
                  <a:lnTo>
                    <a:pt x="9239" y="3549"/>
                  </a:lnTo>
                  <a:lnTo>
                    <a:pt x="5151" y="6471"/>
                  </a:lnTo>
                  <a:lnTo>
                    <a:pt x="608" y="19125"/>
                  </a:lnTo>
                  <a:lnTo>
                    <a:pt x="0" y="35097"/>
                  </a:lnTo>
                  <a:lnTo>
                    <a:pt x="4434" y="49252"/>
                  </a:lnTo>
                  <a:lnTo>
                    <a:pt x="12990" y="60716"/>
                  </a:lnTo>
                  <a:lnTo>
                    <a:pt x="60003" y="103034"/>
                  </a:lnTo>
                  <a:lnTo>
                    <a:pt x="67320" y="114723"/>
                  </a:lnTo>
                  <a:lnTo>
                    <a:pt x="70572" y="126974"/>
                  </a:lnTo>
                  <a:lnTo>
                    <a:pt x="68255" y="139475"/>
                  </a:lnTo>
                  <a:lnTo>
                    <a:pt x="61815" y="151380"/>
                  </a:lnTo>
                  <a:lnTo>
                    <a:pt x="45584" y="166016"/>
                  </a:lnTo>
                  <a:lnTo>
                    <a:pt x="3324" y="19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>
              <p:custDataLst>
                <p:tags r:id="rId191"/>
              </p:custDataLst>
            </p:nvPr>
          </p:nvSpPr>
          <p:spPr>
            <a:xfrm>
              <a:off x="876300" y="552450"/>
              <a:ext cx="2914651" cy="647701"/>
            </a:xfrm>
            <a:custGeom>
              <a:avLst/>
              <a:gdLst/>
              <a:ahLst/>
              <a:cxnLst/>
              <a:rect l="0" t="0" r="0" b="0"/>
              <a:pathLst>
                <a:path w="2914651" h="647701">
                  <a:moveTo>
                    <a:pt x="0" y="647700"/>
                  </a:moveTo>
                  <a:lnTo>
                    <a:pt x="0" y="647700"/>
                  </a:lnTo>
                  <a:lnTo>
                    <a:pt x="16620" y="646289"/>
                  </a:lnTo>
                  <a:lnTo>
                    <a:pt x="59936" y="632004"/>
                  </a:lnTo>
                  <a:lnTo>
                    <a:pt x="94372" y="620263"/>
                  </a:lnTo>
                  <a:lnTo>
                    <a:pt x="135547" y="605637"/>
                  </a:lnTo>
                  <a:lnTo>
                    <a:pt x="159509" y="597080"/>
                  </a:lnTo>
                  <a:lnTo>
                    <a:pt x="185361" y="587848"/>
                  </a:lnTo>
                  <a:lnTo>
                    <a:pt x="212474" y="578165"/>
                  </a:lnTo>
                  <a:lnTo>
                    <a:pt x="243955" y="566771"/>
                  </a:lnTo>
                  <a:lnTo>
                    <a:pt x="278348" y="554236"/>
                  </a:lnTo>
                  <a:lnTo>
                    <a:pt x="314682" y="540941"/>
                  </a:lnTo>
                  <a:lnTo>
                    <a:pt x="355132" y="527138"/>
                  </a:lnTo>
                  <a:lnTo>
                    <a:pt x="398327" y="512998"/>
                  </a:lnTo>
                  <a:lnTo>
                    <a:pt x="443351" y="498632"/>
                  </a:lnTo>
                  <a:lnTo>
                    <a:pt x="491712" y="483410"/>
                  </a:lnTo>
                  <a:lnTo>
                    <a:pt x="542297" y="467618"/>
                  </a:lnTo>
                  <a:lnTo>
                    <a:pt x="594365" y="451445"/>
                  </a:lnTo>
                  <a:lnTo>
                    <a:pt x="650949" y="435019"/>
                  </a:lnTo>
                  <a:lnTo>
                    <a:pt x="710543" y="418424"/>
                  </a:lnTo>
                  <a:lnTo>
                    <a:pt x="772146" y="401716"/>
                  </a:lnTo>
                  <a:lnTo>
                    <a:pt x="837908" y="384227"/>
                  </a:lnTo>
                  <a:lnTo>
                    <a:pt x="906444" y="366218"/>
                  </a:lnTo>
                  <a:lnTo>
                    <a:pt x="976830" y="347862"/>
                  </a:lnTo>
                  <a:lnTo>
                    <a:pt x="1049153" y="329980"/>
                  </a:lnTo>
                  <a:lnTo>
                    <a:pt x="1122769" y="312415"/>
                  </a:lnTo>
                  <a:lnTo>
                    <a:pt x="1197246" y="295060"/>
                  </a:lnTo>
                  <a:lnTo>
                    <a:pt x="1274414" y="277845"/>
                  </a:lnTo>
                  <a:lnTo>
                    <a:pt x="1353376" y="260725"/>
                  </a:lnTo>
                  <a:lnTo>
                    <a:pt x="1433534" y="243666"/>
                  </a:lnTo>
                  <a:lnTo>
                    <a:pt x="1513784" y="228061"/>
                  </a:lnTo>
                  <a:lnTo>
                    <a:pt x="1594095" y="213424"/>
                  </a:lnTo>
                  <a:lnTo>
                    <a:pt x="1674446" y="199433"/>
                  </a:lnTo>
                  <a:lnTo>
                    <a:pt x="1754120" y="185872"/>
                  </a:lnTo>
                  <a:lnTo>
                    <a:pt x="1833341" y="172598"/>
                  </a:lnTo>
                  <a:lnTo>
                    <a:pt x="1912261" y="159515"/>
                  </a:lnTo>
                  <a:lnTo>
                    <a:pt x="1990274" y="146560"/>
                  </a:lnTo>
                  <a:lnTo>
                    <a:pt x="2067683" y="133690"/>
                  </a:lnTo>
                  <a:lnTo>
                    <a:pt x="2144688" y="120877"/>
                  </a:lnTo>
                  <a:lnTo>
                    <a:pt x="2219309" y="108807"/>
                  </a:lnTo>
                  <a:lnTo>
                    <a:pt x="2292339" y="97232"/>
                  </a:lnTo>
                  <a:lnTo>
                    <a:pt x="2364310" y="85988"/>
                  </a:lnTo>
                  <a:lnTo>
                    <a:pt x="2432751" y="75670"/>
                  </a:lnTo>
                  <a:lnTo>
                    <a:pt x="2498839" y="65969"/>
                  </a:lnTo>
                  <a:lnTo>
                    <a:pt x="2563360" y="56679"/>
                  </a:lnTo>
                  <a:lnTo>
                    <a:pt x="2621190" y="47664"/>
                  </a:lnTo>
                  <a:lnTo>
                    <a:pt x="2674560" y="38831"/>
                  </a:lnTo>
                  <a:lnTo>
                    <a:pt x="2724957" y="30121"/>
                  </a:lnTo>
                  <a:lnTo>
                    <a:pt x="2768432" y="22903"/>
                  </a:lnTo>
                  <a:lnTo>
                    <a:pt x="2807294" y="16680"/>
                  </a:lnTo>
                  <a:lnTo>
                    <a:pt x="2843079" y="11120"/>
                  </a:lnTo>
                  <a:lnTo>
                    <a:pt x="291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"/>
            <p:cNvSpPr/>
            <p:nvPr>
              <p:custDataLst>
                <p:tags r:id="rId192"/>
              </p:custDataLst>
            </p:nvPr>
          </p:nvSpPr>
          <p:spPr>
            <a:xfrm>
              <a:off x="895350" y="666750"/>
              <a:ext cx="2813051" cy="749301"/>
            </a:xfrm>
            <a:custGeom>
              <a:avLst/>
              <a:gdLst/>
              <a:ahLst/>
              <a:cxnLst/>
              <a:rect l="0" t="0" r="0" b="0"/>
              <a:pathLst>
                <a:path w="2813051" h="749301">
                  <a:moveTo>
                    <a:pt x="0" y="749300"/>
                  </a:moveTo>
                  <a:lnTo>
                    <a:pt x="0" y="749300"/>
                  </a:lnTo>
                  <a:lnTo>
                    <a:pt x="43370" y="737091"/>
                  </a:lnTo>
                  <a:lnTo>
                    <a:pt x="82540" y="723883"/>
                  </a:lnTo>
                  <a:lnTo>
                    <a:pt x="105827" y="715422"/>
                  </a:lnTo>
                  <a:lnTo>
                    <a:pt x="134757" y="704137"/>
                  </a:lnTo>
                  <a:lnTo>
                    <a:pt x="167449" y="690969"/>
                  </a:lnTo>
                  <a:lnTo>
                    <a:pt x="202649" y="676546"/>
                  </a:lnTo>
                  <a:lnTo>
                    <a:pt x="241638" y="660581"/>
                  </a:lnTo>
                  <a:lnTo>
                    <a:pt x="283153" y="643587"/>
                  </a:lnTo>
                  <a:lnTo>
                    <a:pt x="326352" y="625908"/>
                  </a:lnTo>
                  <a:lnTo>
                    <a:pt x="374201" y="606361"/>
                  </a:lnTo>
                  <a:lnTo>
                    <a:pt x="425151" y="585568"/>
                  </a:lnTo>
                  <a:lnTo>
                    <a:pt x="478167" y="563946"/>
                  </a:lnTo>
                  <a:lnTo>
                    <a:pt x="535384" y="541769"/>
                  </a:lnTo>
                  <a:lnTo>
                    <a:pt x="595400" y="519224"/>
                  </a:lnTo>
                  <a:lnTo>
                    <a:pt x="657284" y="496433"/>
                  </a:lnTo>
                  <a:lnTo>
                    <a:pt x="723939" y="474183"/>
                  </a:lnTo>
                  <a:lnTo>
                    <a:pt x="793776" y="452294"/>
                  </a:lnTo>
                  <a:lnTo>
                    <a:pt x="865734" y="430646"/>
                  </a:lnTo>
                  <a:lnTo>
                    <a:pt x="941928" y="408453"/>
                  </a:lnTo>
                  <a:lnTo>
                    <a:pt x="1020946" y="385897"/>
                  </a:lnTo>
                  <a:lnTo>
                    <a:pt x="1101848" y="363098"/>
                  </a:lnTo>
                  <a:lnTo>
                    <a:pt x="1185415" y="340843"/>
                  </a:lnTo>
                  <a:lnTo>
                    <a:pt x="1270760" y="318951"/>
                  </a:lnTo>
                  <a:lnTo>
                    <a:pt x="1357290" y="297300"/>
                  </a:lnTo>
                  <a:lnTo>
                    <a:pt x="1442493" y="277223"/>
                  </a:lnTo>
                  <a:lnTo>
                    <a:pt x="1526812" y="258193"/>
                  </a:lnTo>
                  <a:lnTo>
                    <a:pt x="1610541" y="239862"/>
                  </a:lnTo>
                  <a:lnTo>
                    <a:pt x="1691761" y="223408"/>
                  </a:lnTo>
                  <a:lnTo>
                    <a:pt x="1771307" y="208205"/>
                  </a:lnTo>
                  <a:lnTo>
                    <a:pt x="1849738" y="193837"/>
                  </a:lnTo>
                  <a:lnTo>
                    <a:pt x="1923192" y="179319"/>
                  </a:lnTo>
                  <a:lnTo>
                    <a:pt x="1993328" y="164702"/>
                  </a:lnTo>
                  <a:lnTo>
                    <a:pt x="2061252" y="150018"/>
                  </a:lnTo>
                  <a:lnTo>
                    <a:pt x="2125584" y="136701"/>
                  </a:lnTo>
                  <a:lnTo>
                    <a:pt x="2187523" y="124295"/>
                  </a:lnTo>
                  <a:lnTo>
                    <a:pt x="2247865" y="112497"/>
                  </a:lnTo>
                  <a:lnTo>
                    <a:pt x="2304322" y="101103"/>
                  </a:lnTo>
                  <a:lnTo>
                    <a:pt x="2358186" y="89980"/>
                  </a:lnTo>
                  <a:lnTo>
                    <a:pt x="2410325" y="79037"/>
                  </a:lnTo>
                  <a:lnTo>
                    <a:pt x="2457783" y="69624"/>
                  </a:lnTo>
                  <a:lnTo>
                    <a:pt x="2502122" y="61233"/>
                  </a:lnTo>
                  <a:lnTo>
                    <a:pt x="2544382" y="53522"/>
                  </a:lnTo>
                  <a:lnTo>
                    <a:pt x="2582432" y="46970"/>
                  </a:lnTo>
                  <a:lnTo>
                    <a:pt x="2617677" y="41191"/>
                  </a:lnTo>
                  <a:lnTo>
                    <a:pt x="2651051" y="35927"/>
                  </a:lnTo>
                  <a:lnTo>
                    <a:pt x="2679651" y="31007"/>
                  </a:lnTo>
                  <a:lnTo>
                    <a:pt x="2705067" y="26316"/>
                  </a:lnTo>
                  <a:lnTo>
                    <a:pt x="2748124" y="18046"/>
                  </a:lnTo>
                  <a:lnTo>
                    <a:pt x="2791931" y="10129"/>
                  </a:lnTo>
                  <a:lnTo>
                    <a:pt x="2806793" y="6764"/>
                  </a:lnTo>
                  <a:lnTo>
                    <a:pt x="2808879" y="5215"/>
                  </a:lnTo>
                  <a:lnTo>
                    <a:pt x="281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"/>
            <p:cNvSpPr/>
            <p:nvPr>
              <p:custDataLst>
                <p:tags r:id="rId193"/>
              </p:custDataLst>
            </p:nvPr>
          </p:nvSpPr>
          <p:spPr>
            <a:xfrm>
              <a:off x="3779133" y="2857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"/>
            <p:cNvSpPr/>
            <p:nvPr>
              <p:custDataLst>
                <p:tags r:id="rId194"/>
              </p:custDataLst>
            </p:nvPr>
          </p:nvSpPr>
          <p:spPr>
            <a:xfrm>
              <a:off x="3810000" y="450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62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24"/>
          <p:cNvSpPr/>
          <p:nvPr>
            <p:custDataLst>
              <p:tags r:id="rId1"/>
            </p:custDataLst>
          </p:nvPr>
        </p:nvSpPr>
        <p:spPr>
          <a:xfrm>
            <a:off x="3418535" y="1073912"/>
            <a:ext cx="105716" cy="327779"/>
          </a:xfrm>
          <a:custGeom>
            <a:avLst/>
            <a:gdLst/>
            <a:ahLst/>
            <a:cxnLst/>
            <a:rect l="0" t="0" r="0" b="0"/>
            <a:pathLst>
              <a:path w="105716" h="327779">
                <a:moveTo>
                  <a:pt x="105715" y="11938"/>
                </a:moveTo>
                <a:lnTo>
                  <a:pt x="105715" y="11938"/>
                </a:lnTo>
                <a:lnTo>
                  <a:pt x="102344" y="8567"/>
                </a:lnTo>
                <a:lnTo>
                  <a:pt x="98807" y="6912"/>
                </a:lnTo>
                <a:lnTo>
                  <a:pt x="96877" y="6471"/>
                </a:lnTo>
                <a:lnTo>
                  <a:pt x="95590" y="5471"/>
                </a:lnTo>
                <a:lnTo>
                  <a:pt x="94160" y="2478"/>
                </a:lnTo>
                <a:lnTo>
                  <a:pt x="93072" y="1398"/>
                </a:lnTo>
                <a:lnTo>
                  <a:pt x="89983" y="198"/>
                </a:lnTo>
                <a:lnTo>
                  <a:pt x="58024" y="0"/>
                </a:lnTo>
                <a:lnTo>
                  <a:pt x="27085" y="8084"/>
                </a:lnTo>
                <a:lnTo>
                  <a:pt x="19498" y="13988"/>
                </a:lnTo>
                <a:lnTo>
                  <a:pt x="1206" y="35637"/>
                </a:lnTo>
                <a:lnTo>
                  <a:pt x="59" y="38320"/>
                </a:lnTo>
                <a:lnTo>
                  <a:pt x="0" y="40815"/>
                </a:lnTo>
                <a:lnTo>
                  <a:pt x="1816" y="45469"/>
                </a:lnTo>
                <a:lnTo>
                  <a:pt x="48244" y="88857"/>
                </a:lnTo>
                <a:lnTo>
                  <a:pt x="55478" y="101863"/>
                </a:lnTo>
                <a:lnTo>
                  <a:pt x="60503" y="141468"/>
                </a:lnTo>
                <a:lnTo>
                  <a:pt x="57163" y="154409"/>
                </a:lnTo>
                <a:lnTo>
                  <a:pt x="50270" y="164864"/>
                </a:lnTo>
                <a:lnTo>
                  <a:pt x="25925" y="184041"/>
                </a:lnTo>
                <a:lnTo>
                  <a:pt x="16143" y="188050"/>
                </a:lnTo>
                <a:lnTo>
                  <a:pt x="8776" y="189238"/>
                </a:lnTo>
                <a:lnTo>
                  <a:pt x="7928" y="188699"/>
                </a:lnTo>
                <a:lnTo>
                  <a:pt x="8068" y="187634"/>
                </a:lnTo>
                <a:lnTo>
                  <a:pt x="9400" y="184570"/>
                </a:lnTo>
                <a:lnTo>
                  <a:pt x="9992" y="180856"/>
                </a:lnTo>
                <a:lnTo>
                  <a:pt x="11560" y="179583"/>
                </a:lnTo>
                <a:lnTo>
                  <a:pt x="17067" y="178169"/>
                </a:lnTo>
                <a:lnTo>
                  <a:pt x="19805" y="178498"/>
                </a:lnTo>
                <a:lnTo>
                  <a:pt x="34839" y="185976"/>
                </a:lnTo>
                <a:lnTo>
                  <a:pt x="38937" y="189947"/>
                </a:lnTo>
                <a:lnTo>
                  <a:pt x="40029" y="191994"/>
                </a:lnTo>
                <a:lnTo>
                  <a:pt x="41567" y="204988"/>
                </a:lnTo>
                <a:lnTo>
                  <a:pt x="31346" y="251401"/>
                </a:lnTo>
                <a:lnTo>
                  <a:pt x="23976" y="290471"/>
                </a:lnTo>
                <a:lnTo>
                  <a:pt x="24111" y="305271"/>
                </a:lnTo>
                <a:lnTo>
                  <a:pt x="26643" y="314228"/>
                </a:lnTo>
                <a:lnTo>
                  <a:pt x="32002" y="321032"/>
                </a:lnTo>
                <a:lnTo>
                  <a:pt x="35406" y="323834"/>
                </a:lnTo>
                <a:lnTo>
                  <a:pt x="44833" y="326947"/>
                </a:lnTo>
                <a:lnTo>
                  <a:pt x="50310" y="327778"/>
                </a:lnTo>
                <a:lnTo>
                  <a:pt x="62041" y="324937"/>
                </a:lnTo>
                <a:lnTo>
                  <a:pt x="75015" y="320382"/>
                </a:lnTo>
                <a:lnTo>
                  <a:pt x="105715" y="3167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6"/>
          <p:cNvGrpSpPr/>
          <p:nvPr/>
        </p:nvGrpSpPr>
        <p:grpSpPr>
          <a:xfrm>
            <a:off x="3692041" y="1092200"/>
            <a:ext cx="1407010" cy="349251"/>
            <a:chOff x="3692041" y="1092200"/>
            <a:chExt cx="1407010" cy="349251"/>
          </a:xfrm>
        </p:grpSpPr>
        <p:sp>
          <p:nvSpPr>
            <p:cNvPr id="29" name="SMARTInkShape-25"/>
            <p:cNvSpPr/>
            <p:nvPr>
              <p:custDataLst>
                <p:tags r:id="rId175"/>
              </p:custDataLst>
            </p:nvPr>
          </p:nvSpPr>
          <p:spPr>
            <a:xfrm>
              <a:off x="3692041" y="1123950"/>
              <a:ext cx="162410" cy="201815"/>
            </a:xfrm>
            <a:custGeom>
              <a:avLst/>
              <a:gdLst/>
              <a:ahLst/>
              <a:cxnLst/>
              <a:rect l="0" t="0" r="0" b="0"/>
              <a:pathLst>
                <a:path w="162410" h="201815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475" y="0"/>
                  </a:lnTo>
                  <a:lnTo>
                    <a:pt x="3604" y="3371"/>
                  </a:lnTo>
                  <a:lnTo>
                    <a:pt x="5516" y="6907"/>
                  </a:lnTo>
                  <a:lnTo>
                    <a:pt x="44411" y="52095"/>
                  </a:lnTo>
                  <a:lnTo>
                    <a:pt x="80078" y="98373"/>
                  </a:lnTo>
                  <a:lnTo>
                    <a:pt x="108307" y="138017"/>
                  </a:lnTo>
                  <a:lnTo>
                    <a:pt x="125212" y="160838"/>
                  </a:lnTo>
                  <a:lnTo>
                    <a:pt x="158538" y="193731"/>
                  </a:lnTo>
                  <a:lnTo>
                    <a:pt x="161899" y="201814"/>
                  </a:lnTo>
                  <a:lnTo>
                    <a:pt x="162069" y="201570"/>
                  </a:lnTo>
                  <a:lnTo>
                    <a:pt x="16240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"/>
            <p:cNvSpPr/>
            <p:nvPr>
              <p:custDataLst>
                <p:tags r:id="rId176"/>
              </p:custDataLst>
            </p:nvPr>
          </p:nvSpPr>
          <p:spPr>
            <a:xfrm>
              <a:off x="3727579" y="1098550"/>
              <a:ext cx="107822" cy="228601"/>
            </a:xfrm>
            <a:custGeom>
              <a:avLst/>
              <a:gdLst/>
              <a:ahLst/>
              <a:cxnLst/>
              <a:rect l="0" t="0" r="0" b="0"/>
              <a:pathLst>
                <a:path w="107822" h="228601">
                  <a:moveTo>
                    <a:pt x="107821" y="0"/>
                  </a:moveTo>
                  <a:lnTo>
                    <a:pt x="107821" y="0"/>
                  </a:lnTo>
                  <a:lnTo>
                    <a:pt x="101733" y="0"/>
                  </a:lnTo>
                  <a:lnTo>
                    <a:pt x="101549" y="6742"/>
                  </a:lnTo>
                  <a:lnTo>
                    <a:pt x="97742" y="13815"/>
                  </a:lnTo>
                  <a:lnTo>
                    <a:pt x="92053" y="23073"/>
                  </a:lnTo>
                  <a:lnTo>
                    <a:pt x="77086" y="63446"/>
                  </a:lnTo>
                  <a:lnTo>
                    <a:pt x="55967" y="109194"/>
                  </a:lnTo>
                  <a:lnTo>
                    <a:pt x="31412" y="153351"/>
                  </a:lnTo>
                  <a:lnTo>
                    <a:pt x="4835" y="199513"/>
                  </a:lnTo>
                  <a:lnTo>
                    <a:pt x="307" y="219604"/>
                  </a:lnTo>
                  <a:lnTo>
                    <a:pt x="0" y="224837"/>
                  </a:lnTo>
                  <a:lnTo>
                    <a:pt x="662" y="226091"/>
                  </a:lnTo>
                  <a:lnTo>
                    <a:pt x="1810" y="226928"/>
                  </a:lnTo>
                  <a:lnTo>
                    <a:pt x="622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"/>
            <p:cNvSpPr/>
            <p:nvPr>
              <p:custDataLst>
                <p:tags r:id="rId177"/>
              </p:custDataLst>
            </p:nvPr>
          </p:nvSpPr>
          <p:spPr>
            <a:xfrm>
              <a:off x="3937000" y="1302633"/>
              <a:ext cx="12701" cy="88018"/>
            </a:xfrm>
            <a:custGeom>
              <a:avLst/>
              <a:gdLst/>
              <a:ahLst/>
              <a:cxnLst/>
              <a:rect l="0" t="0" r="0" b="0"/>
              <a:pathLst>
                <a:path w="12701" h="88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5467" y="26276"/>
                  </a:lnTo>
                  <a:lnTo>
                    <a:pt x="8197" y="68478"/>
                  </a:lnTo>
                  <a:lnTo>
                    <a:pt x="127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"/>
            <p:cNvSpPr/>
            <p:nvPr>
              <p:custDataLst>
                <p:tags r:id="rId178"/>
              </p:custDataLst>
            </p:nvPr>
          </p:nvSpPr>
          <p:spPr>
            <a:xfrm>
              <a:off x="4121150" y="1352550"/>
              <a:ext cx="49918" cy="88901"/>
            </a:xfrm>
            <a:custGeom>
              <a:avLst/>
              <a:gdLst/>
              <a:ahLst/>
              <a:cxnLst/>
              <a:rect l="0" t="0" r="0" b="0"/>
              <a:pathLst>
                <a:path w="49918" h="8890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49476" y="6907"/>
                  </a:lnTo>
                  <a:lnTo>
                    <a:pt x="49917" y="8838"/>
                  </a:lnTo>
                  <a:lnTo>
                    <a:pt x="47167" y="21669"/>
                  </a:lnTo>
                  <a:lnTo>
                    <a:pt x="27012" y="628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"/>
            <p:cNvSpPr/>
            <p:nvPr>
              <p:custDataLst>
                <p:tags r:id="rId179"/>
              </p:custDataLst>
            </p:nvPr>
          </p:nvSpPr>
          <p:spPr>
            <a:xfrm>
              <a:off x="4356100" y="1118638"/>
              <a:ext cx="146051" cy="212823"/>
            </a:xfrm>
            <a:custGeom>
              <a:avLst/>
              <a:gdLst/>
              <a:ahLst/>
              <a:cxnLst/>
              <a:rect l="0" t="0" r="0" b="0"/>
              <a:pathLst>
                <a:path w="146051" h="212823">
                  <a:moveTo>
                    <a:pt x="0" y="18012"/>
                  </a:moveTo>
                  <a:lnTo>
                    <a:pt x="0" y="18012"/>
                  </a:lnTo>
                  <a:lnTo>
                    <a:pt x="0" y="0"/>
                  </a:lnTo>
                  <a:lnTo>
                    <a:pt x="6742" y="2640"/>
                  </a:lnTo>
                  <a:lnTo>
                    <a:pt x="17677" y="14633"/>
                  </a:lnTo>
                  <a:lnTo>
                    <a:pt x="45770" y="62232"/>
                  </a:lnTo>
                  <a:lnTo>
                    <a:pt x="74475" y="103051"/>
                  </a:lnTo>
                  <a:lnTo>
                    <a:pt x="101259" y="143204"/>
                  </a:lnTo>
                  <a:lnTo>
                    <a:pt x="130881" y="188746"/>
                  </a:lnTo>
                  <a:lnTo>
                    <a:pt x="144651" y="212822"/>
                  </a:lnTo>
                  <a:lnTo>
                    <a:pt x="145117" y="212797"/>
                  </a:lnTo>
                  <a:lnTo>
                    <a:pt x="145428" y="212074"/>
                  </a:lnTo>
                  <a:lnTo>
                    <a:pt x="146050" y="208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"/>
            <p:cNvSpPr/>
            <p:nvPr>
              <p:custDataLst>
                <p:tags r:id="rId180"/>
              </p:custDataLst>
            </p:nvPr>
          </p:nvSpPr>
          <p:spPr>
            <a:xfrm>
              <a:off x="4382102" y="1092200"/>
              <a:ext cx="113699" cy="203201"/>
            </a:xfrm>
            <a:custGeom>
              <a:avLst/>
              <a:gdLst/>
              <a:ahLst/>
              <a:cxnLst/>
              <a:rect l="0" t="0" r="0" b="0"/>
              <a:pathLst>
                <a:path w="113699" h="203201">
                  <a:moveTo>
                    <a:pt x="113698" y="0"/>
                  </a:moveTo>
                  <a:lnTo>
                    <a:pt x="113698" y="0"/>
                  </a:lnTo>
                  <a:lnTo>
                    <a:pt x="110327" y="0"/>
                  </a:lnTo>
                  <a:lnTo>
                    <a:pt x="106790" y="3763"/>
                  </a:lnTo>
                  <a:lnTo>
                    <a:pt x="98771" y="21048"/>
                  </a:lnTo>
                  <a:lnTo>
                    <a:pt x="86402" y="64878"/>
                  </a:lnTo>
                  <a:lnTo>
                    <a:pt x="76872" y="85985"/>
                  </a:lnTo>
                  <a:lnTo>
                    <a:pt x="45772" y="132147"/>
                  </a:lnTo>
                  <a:lnTo>
                    <a:pt x="13762" y="175264"/>
                  </a:lnTo>
                  <a:lnTo>
                    <a:pt x="0" y="195925"/>
                  </a:lnTo>
                  <a:lnTo>
                    <a:pt x="574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"/>
            <p:cNvSpPr/>
            <p:nvPr>
              <p:custDataLst>
                <p:tags r:id="rId181"/>
              </p:custDataLst>
            </p:nvPr>
          </p:nvSpPr>
          <p:spPr>
            <a:xfrm>
              <a:off x="4567001" y="1271167"/>
              <a:ext cx="74850" cy="86624"/>
            </a:xfrm>
            <a:custGeom>
              <a:avLst/>
              <a:gdLst/>
              <a:ahLst/>
              <a:cxnLst/>
              <a:rect l="0" t="0" r="0" b="0"/>
              <a:pathLst>
                <a:path w="74850" h="86624">
                  <a:moveTo>
                    <a:pt x="4999" y="17883"/>
                  </a:moveTo>
                  <a:lnTo>
                    <a:pt x="4999" y="17883"/>
                  </a:lnTo>
                  <a:lnTo>
                    <a:pt x="4999" y="12416"/>
                  </a:lnTo>
                  <a:lnTo>
                    <a:pt x="13837" y="2772"/>
                  </a:lnTo>
                  <a:lnTo>
                    <a:pt x="19746" y="584"/>
                  </a:lnTo>
                  <a:lnTo>
                    <a:pt x="23297" y="0"/>
                  </a:lnTo>
                  <a:lnTo>
                    <a:pt x="29123" y="1233"/>
                  </a:lnTo>
                  <a:lnTo>
                    <a:pt x="38614" y="7774"/>
                  </a:lnTo>
                  <a:lnTo>
                    <a:pt x="41105" y="13625"/>
                  </a:lnTo>
                  <a:lnTo>
                    <a:pt x="41770" y="17161"/>
                  </a:lnTo>
                  <a:lnTo>
                    <a:pt x="40627" y="24853"/>
                  </a:lnTo>
                  <a:lnTo>
                    <a:pt x="34135" y="38998"/>
                  </a:lnTo>
                  <a:lnTo>
                    <a:pt x="7850" y="75571"/>
                  </a:lnTo>
                  <a:lnTo>
                    <a:pt x="1689" y="80367"/>
                  </a:lnTo>
                  <a:lnTo>
                    <a:pt x="0" y="83989"/>
                  </a:lnTo>
                  <a:lnTo>
                    <a:pt x="961" y="85237"/>
                  </a:lnTo>
                  <a:lnTo>
                    <a:pt x="5791" y="86623"/>
                  </a:lnTo>
                  <a:lnTo>
                    <a:pt x="51609" y="81732"/>
                  </a:lnTo>
                  <a:lnTo>
                    <a:pt x="74849" y="8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"/>
            <p:cNvSpPr/>
            <p:nvPr>
              <p:custDataLst>
                <p:tags r:id="rId182"/>
              </p:custDataLst>
            </p:nvPr>
          </p:nvSpPr>
          <p:spPr>
            <a:xfrm>
              <a:off x="4775200" y="133350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35131" y="5043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"/>
            <p:cNvSpPr/>
            <p:nvPr>
              <p:custDataLst>
                <p:tags r:id="rId183"/>
              </p:custDataLst>
            </p:nvPr>
          </p:nvSpPr>
          <p:spPr>
            <a:xfrm>
              <a:off x="5035550" y="13462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4553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7"/>
          <p:cNvGrpSpPr/>
          <p:nvPr/>
        </p:nvGrpSpPr>
        <p:grpSpPr>
          <a:xfrm>
            <a:off x="5384800" y="1017299"/>
            <a:ext cx="1447801" cy="428647"/>
            <a:chOff x="5384800" y="1017299"/>
            <a:chExt cx="1447801" cy="428647"/>
          </a:xfrm>
        </p:grpSpPr>
        <p:sp>
          <p:nvSpPr>
            <p:cNvPr id="39" name="SMARTInkShape-34"/>
            <p:cNvSpPr/>
            <p:nvPr>
              <p:custDataLst>
                <p:tags r:id="rId166"/>
              </p:custDataLst>
            </p:nvPr>
          </p:nvSpPr>
          <p:spPr>
            <a:xfrm>
              <a:off x="5384800" y="13081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"/>
            <p:cNvSpPr/>
            <p:nvPr>
              <p:custDataLst>
                <p:tags r:id="rId167"/>
              </p:custDataLst>
            </p:nvPr>
          </p:nvSpPr>
          <p:spPr>
            <a:xfrm>
              <a:off x="5670550" y="12954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"/>
            <p:cNvSpPr/>
            <p:nvPr>
              <p:custDataLst>
                <p:tags r:id="rId168"/>
              </p:custDataLst>
            </p:nvPr>
          </p:nvSpPr>
          <p:spPr>
            <a:xfrm>
              <a:off x="5822950" y="13081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114300" y="0"/>
                  </a:moveTo>
                  <a:lnTo>
                    <a:pt x="114300" y="0"/>
                  </a:lnTo>
                  <a:lnTo>
                    <a:pt x="71616" y="24386"/>
                  </a:lnTo>
                  <a:lnTo>
                    <a:pt x="31097" y="4305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"/>
            <p:cNvSpPr/>
            <p:nvPr>
              <p:custDataLst>
                <p:tags r:id="rId169"/>
              </p:custDataLst>
            </p:nvPr>
          </p:nvSpPr>
          <p:spPr>
            <a:xfrm>
              <a:off x="6096000" y="1041510"/>
              <a:ext cx="246693" cy="284603"/>
            </a:xfrm>
            <a:custGeom>
              <a:avLst/>
              <a:gdLst/>
              <a:ahLst/>
              <a:cxnLst/>
              <a:rect l="0" t="0" r="0" b="0"/>
              <a:pathLst>
                <a:path w="246693" h="284603">
                  <a:moveTo>
                    <a:pt x="0" y="37990"/>
                  </a:moveTo>
                  <a:lnTo>
                    <a:pt x="0" y="37990"/>
                  </a:lnTo>
                  <a:lnTo>
                    <a:pt x="0" y="263"/>
                  </a:lnTo>
                  <a:lnTo>
                    <a:pt x="6742" y="0"/>
                  </a:lnTo>
                  <a:lnTo>
                    <a:pt x="13815" y="3702"/>
                  </a:lnTo>
                  <a:lnTo>
                    <a:pt x="53894" y="46347"/>
                  </a:lnTo>
                  <a:lnTo>
                    <a:pt x="97115" y="93812"/>
                  </a:lnTo>
                  <a:lnTo>
                    <a:pt x="130532" y="136217"/>
                  </a:lnTo>
                  <a:lnTo>
                    <a:pt x="166146" y="180062"/>
                  </a:lnTo>
                  <a:lnTo>
                    <a:pt x="193397" y="220961"/>
                  </a:lnTo>
                  <a:lnTo>
                    <a:pt x="231290" y="267907"/>
                  </a:lnTo>
                  <a:lnTo>
                    <a:pt x="246692" y="284602"/>
                  </a:lnTo>
                  <a:lnTo>
                    <a:pt x="241300" y="266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8"/>
            <p:cNvSpPr/>
            <p:nvPr>
              <p:custDataLst>
                <p:tags r:id="rId170"/>
              </p:custDataLst>
            </p:nvPr>
          </p:nvSpPr>
          <p:spPr>
            <a:xfrm>
              <a:off x="6115050" y="1035312"/>
              <a:ext cx="203201" cy="304539"/>
            </a:xfrm>
            <a:custGeom>
              <a:avLst/>
              <a:gdLst/>
              <a:ahLst/>
              <a:cxnLst/>
              <a:rect l="0" t="0" r="0" b="0"/>
              <a:pathLst>
                <a:path w="203201" h="304539">
                  <a:moveTo>
                    <a:pt x="203200" y="6088"/>
                  </a:moveTo>
                  <a:lnTo>
                    <a:pt x="203200" y="6088"/>
                  </a:lnTo>
                  <a:lnTo>
                    <a:pt x="203199" y="0"/>
                  </a:lnTo>
                  <a:lnTo>
                    <a:pt x="196458" y="6557"/>
                  </a:lnTo>
                  <a:lnTo>
                    <a:pt x="175443" y="54017"/>
                  </a:lnTo>
                  <a:lnTo>
                    <a:pt x="154680" y="93040"/>
                  </a:lnTo>
                  <a:lnTo>
                    <a:pt x="123913" y="135882"/>
                  </a:lnTo>
                  <a:lnTo>
                    <a:pt x="87984" y="183226"/>
                  </a:lnTo>
                  <a:lnTo>
                    <a:pt x="50529" y="226260"/>
                  </a:lnTo>
                  <a:lnTo>
                    <a:pt x="16565" y="267177"/>
                  </a:lnTo>
                  <a:lnTo>
                    <a:pt x="5222" y="285315"/>
                  </a:lnTo>
                  <a:lnTo>
                    <a:pt x="0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"/>
            <p:cNvSpPr/>
            <p:nvPr>
              <p:custDataLst>
                <p:tags r:id="rId171"/>
              </p:custDataLst>
            </p:nvPr>
          </p:nvSpPr>
          <p:spPr>
            <a:xfrm>
              <a:off x="6471380" y="1238250"/>
              <a:ext cx="62771" cy="207696"/>
            </a:xfrm>
            <a:custGeom>
              <a:avLst/>
              <a:gdLst/>
              <a:ahLst/>
              <a:cxnLst/>
              <a:rect l="0" t="0" r="0" b="0"/>
              <a:pathLst>
                <a:path w="62771" h="207696">
                  <a:moveTo>
                    <a:pt x="24670" y="0"/>
                  </a:moveTo>
                  <a:lnTo>
                    <a:pt x="24670" y="0"/>
                  </a:lnTo>
                  <a:lnTo>
                    <a:pt x="22789" y="26680"/>
                  </a:lnTo>
                  <a:lnTo>
                    <a:pt x="13838" y="67458"/>
                  </a:lnTo>
                  <a:lnTo>
                    <a:pt x="5571" y="108314"/>
                  </a:lnTo>
                  <a:lnTo>
                    <a:pt x="3017" y="137926"/>
                  </a:lnTo>
                  <a:lnTo>
                    <a:pt x="2967" y="164574"/>
                  </a:lnTo>
                  <a:lnTo>
                    <a:pt x="0" y="192121"/>
                  </a:lnTo>
                  <a:lnTo>
                    <a:pt x="1476" y="200157"/>
                  </a:lnTo>
                  <a:lnTo>
                    <a:pt x="2856" y="203288"/>
                  </a:lnTo>
                  <a:lnTo>
                    <a:pt x="6601" y="205375"/>
                  </a:lnTo>
                  <a:lnTo>
                    <a:pt x="18286" y="207695"/>
                  </a:lnTo>
                  <a:lnTo>
                    <a:pt x="37360" y="205629"/>
                  </a:lnTo>
                  <a:lnTo>
                    <a:pt x="46302" y="200517"/>
                  </a:lnTo>
                  <a:lnTo>
                    <a:pt x="55303" y="189705"/>
                  </a:lnTo>
                  <a:lnTo>
                    <a:pt x="6277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"/>
            <p:cNvSpPr/>
            <p:nvPr>
              <p:custDataLst>
                <p:tags r:id="rId172"/>
              </p:custDataLst>
            </p:nvPr>
          </p:nvSpPr>
          <p:spPr>
            <a:xfrm>
              <a:off x="6441592" y="1333500"/>
              <a:ext cx="124309" cy="38101"/>
            </a:xfrm>
            <a:custGeom>
              <a:avLst/>
              <a:gdLst/>
              <a:ahLst/>
              <a:cxnLst/>
              <a:rect l="0" t="0" r="0" b="0"/>
              <a:pathLst>
                <a:path w="12430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736"/>
                  </a:lnTo>
                  <a:lnTo>
                    <a:pt x="513" y="33074"/>
                  </a:lnTo>
                  <a:lnTo>
                    <a:pt x="38827" y="22989"/>
                  </a:lnTo>
                  <a:lnTo>
                    <a:pt x="81082" y="10395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"/>
            <p:cNvSpPr/>
            <p:nvPr>
              <p:custDataLst>
                <p:tags r:id="rId173"/>
              </p:custDataLst>
            </p:nvPr>
          </p:nvSpPr>
          <p:spPr>
            <a:xfrm>
              <a:off x="6673850" y="1017299"/>
              <a:ext cx="68882" cy="392402"/>
            </a:xfrm>
            <a:custGeom>
              <a:avLst/>
              <a:gdLst/>
              <a:ahLst/>
              <a:cxnLst/>
              <a:rect l="0" t="0" r="0" b="0"/>
              <a:pathLst>
                <a:path w="68882" h="392402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881" y="12168"/>
                  </a:lnTo>
                  <a:lnTo>
                    <a:pt x="3370" y="9795"/>
                  </a:lnTo>
                  <a:lnTo>
                    <a:pt x="12209" y="3086"/>
                  </a:lnTo>
                  <a:lnTo>
                    <a:pt x="27136" y="0"/>
                  </a:lnTo>
                  <a:lnTo>
                    <a:pt x="41594" y="2457"/>
                  </a:lnTo>
                  <a:lnTo>
                    <a:pt x="50471" y="9542"/>
                  </a:lnTo>
                  <a:lnTo>
                    <a:pt x="54814" y="14395"/>
                  </a:lnTo>
                  <a:lnTo>
                    <a:pt x="57555" y="54935"/>
                  </a:lnTo>
                  <a:lnTo>
                    <a:pt x="50528" y="98148"/>
                  </a:lnTo>
                  <a:lnTo>
                    <a:pt x="39875" y="140537"/>
                  </a:lnTo>
                  <a:lnTo>
                    <a:pt x="24214" y="181320"/>
                  </a:lnTo>
                  <a:lnTo>
                    <a:pt x="20580" y="201447"/>
                  </a:lnTo>
                  <a:lnTo>
                    <a:pt x="22874" y="217445"/>
                  </a:lnTo>
                  <a:lnTo>
                    <a:pt x="40260" y="256898"/>
                  </a:lnTo>
                  <a:lnTo>
                    <a:pt x="65356" y="300501"/>
                  </a:lnTo>
                  <a:lnTo>
                    <a:pt x="68518" y="313822"/>
                  </a:lnTo>
                  <a:lnTo>
                    <a:pt x="68881" y="335330"/>
                  </a:lnTo>
                  <a:lnTo>
                    <a:pt x="66362" y="344929"/>
                  </a:lnTo>
                  <a:lnTo>
                    <a:pt x="54235" y="361637"/>
                  </a:lnTo>
                  <a:lnTo>
                    <a:pt x="23857" y="384129"/>
                  </a:lnTo>
                  <a:lnTo>
                    <a:pt x="6350" y="39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2"/>
            <p:cNvSpPr/>
            <p:nvPr>
              <p:custDataLst>
                <p:tags r:id="rId174"/>
              </p:custDataLst>
            </p:nvPr>
          </p:nvSpPr>
          <p:spPr>
            <a:xfrm>
              <a:off x="6826250" y="1371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8"/>
          <p:cNvGrpSpPr/>
          <p:nvPr/>
        </p:nvGrpSpPr>
        <p:grpSpPr>
          <a:xfrm>
            <a:off x="2863850" y="1894122"/>
            <a:ext cx="920751" cy="541587"/>
            <a:chOff x="2863850" y="1894122"/>
            <a:chExt cx="920751" cy="541587"/>
          </a:xfrm>
        </p:grpSpPr>
        <p:sp>
          <p:nvSpPr>
            <p:cNvPr id="49" name="SMARTInkShape-43"/>
            <p:cNvSpPr/>
            <p:nvPr>
              <p:custDataLst>
                <p:tags r:id="rId159"/>
              </p:custDataLst>
            </p:nvPr>
          </p:nvSpPr>
          <p:spPr>
            <a:xfrm>
              <a:off x="2945270" y="1894122"/>
              <a:ext cx="197806" cy="389671"/>
            </a:xfrm>
            <a:custGeom>
              <a:avLst/>
              <a:gdLst/>
              <a:ahLst/>
              <a:cxnLst/>
              <a:rect l="0" t="0" r="0" b="0"/>
              <a:pathLst>
                <a:path w="197806" h="389671">
                  <a:moveTo>
                    <a:pt x="147180" y="36278"/>
                  </a:moveTo>
                  <a:lnTo>
                    <a:pt x="147180" y="36278"/>
                  </a:lnTo>
                  <a:lnTo>
                    <a:pt x="146474" y="25433"/>
                  </a:lnTo>
                  <a:lnTo>
                    <a:pt x="141713" y="4328"/>
                  </a:lnTo>
                  <a:lnTo>
                    <a:pt x="140007" y="2278"/>
                  </a:lnTo>
                  <a:lnTo>
                    <a:pt x="134350" y="0"/>
                  </a:lnTo>
                  <a:lnTo>
                    <a:pt x="127131" y="869"/>
                  </a:lnTo>
                  <a:lnTo>
                    <a:pt x="123231" y="2089"/>
                  </a:lnTo>
                  <a:lnTo>
                    <a:pt x="82858" y="37571"/>
                  </a:lnTo>
                  <a:lnTo>
                    <a:pt x="56547" y="73664"/>
                  </a:lnTo>
                  <a:lnTo>
                    <a:pt x="30877" y="119008"/>
                  </a:lnTo>
                  <a:lnTo>
                    <a:pt x="17643" y="151599"/>
                  </a:lnTo>
                  <a:lnTo>
                    <a:pt x="7764" y="184898"/>
                  </a:lnTo>
                  <a:lnTo>
                    <a:pt x="1021" y="218513"/>
                  </a:lnTo>
                  <a:lnTo>
                    <a:pt x="0" y="265800"/>
                  </a:lnTo>
                  <a:lnTo>
                    <a:pt x="4166" y="311090"/>
                  </a:lnTo>
                  <a:lnTo>
                    <a:pt x="16964" y="354727"/>
                  </a:lnTo>
                  <a:lnTo>
                    <a:pt x="24866" y="370428"/>
                  </a:lnTo>
                  <a:lnTo>
                    <a:pt x="34962" y="380698"/>
                  </a:lnTo>
                  <a:lnTo>
                    <a:pt x="46505" y="386909"/>
                  </a:lnTo>
                  <a:lnTo>
                    <a:pt x="58691" y="389670"/>
                  </a:lnTo>
                  <a:lnTo>
                    <a:pt x="73044" y="387134"/>
                  </a:lnTo>
                  <a:lnTo>
                    <a:pt x="88125" y="380597"/>
                  </a:lnTo>
                  <a:lnTo>
                    <a:pt x="127963" y="346290"/>
                  </a:lnTo>
                  <a:lnTo>
                    <a:pt x="166215" y="299164"/>
                  </a:lnTo>
                  <a:lnTo>
                    <a:pt x="187864" y="271729"/>
                  </a:lnTo>
                  <a:lnTo>
                    <a:pt x="194983" y="254208"/>
                  </a:lnTo>
                  <a:lnTo>
                    <a:pt x="197805" y="226034"/>
                  </a:lnTo>
                  <a:lnTo>
                    <a:pt x="196021" y="221038"/>
                  </a:lnTo>
                  <a:lnTo>
                    <a:pt x="186420" y="209018"/>
                  </a:lnTo>
                  <a:lnTo>
                    <a:pt x="178876" y="208110"/>
                  </a:lnTo>
                  <a:lnTo>
                    <a:pt x="167703" y="211212"/>
                  </a:lnTo>
                  <a:lnTo>
                    <a:pt x="121780" y="239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"/>
            <p:cNvSpPr/>
            <p:nvPr>
              <p:custDataLst>
                <p:tags r:id="rId160"/>
              </p:custDataLst>
            </p:nvPr>
          </p:nvSpPr>
          <p:spPr>
            <a:xfrm>
              <a:off x="3202886" y="2102733"/>
              <a:ext cx="93549" cy="171979"/>
            </a:xfrm>
            <a:custGeom>
              <a:avLst/>
              <a:gdLst/>
              <a:ahLst/>
              <a:cxnLst/>
              <a:rect l="0" t="0" r="0" b="0"/>
              <a:pathLst>
                <a:path w="93549" h="171979">
                  <a:moveTo>
                    <a:pt x="54664" y="5467"/>
                  </a:moveTo>
                  <a:lnTo>
                    <a:pt x="54664" y="5467"/>
                  </a:lnTo>
                  <a:lnTo>
                    <a:pt x="54664" y="2096"/>
                  </a:lnTo>
                  <a:lnTo>
                    <a:pt x="53958" y="1103"/>
                  </a:lnTo>
                  <a:lnTo>
                    <a:pt x="52782" y="441"/>
                  </a:lnTo>
                  <a:lnTo>
                    <a:pt x="51293" y="0"/>
                  </a:lnTo>
                  <a:lnTo>
                    <a:pt x="42455" y="2750"/>
                  </a:lnTo>
                  <a:lnTo>
                    <a:pt x="30899" y="11404"/>
                  </a:lnTo>
                  <a:lnTo>
                    <a:pt x="18538" y="26276"/>
                  </a:lnTo>
                  <a:lnTo>
                    <a:pt x="9309" y="47459"/>
                  </a:lnTo>
                  <a:lnTo>
                    <a:pt x="575" y="89335"/>
                  </a:lnTo>
                  <a:lnTo>
                    <a:pt x="0" y="130428"/>
                  </a:lnTo>
                  <a:lnTo>
                    <a:pt x="1288" y="139574"/>
                  </a:lnTo>
                  <a:lnTo>
                    <a:pt x="8364" y="153500"/>
                  </a:lnTo>
                  <a:lnTo>
                    <a:pt x="22366" y="167391"/>
                  </a:lnTo>
                  <a:lnTo>
                    <a:pt x="26782" y="170567"/>
                  </a:lnTo>
                  <a:lnTo>
                    <a:pt x="31137" y="171978"/>
                  </a:lnTo>
                  <a:lnTo>
                    <a:pt x="39739" y="171664"/>
                  </a:lnTo>
                  <a:lnTo>
                    <a:pt x="55886" y="160779"/>
                  </a:lnTo>
                  <a:lnTo>
                    <a:pt x="70705" y="144148"/>
                  </a:lnTo>
                  <a:lnTo>
                    <a:pt x="87648" y="109427"/>
                  </a:lnTo>
                  <a:lnTo>
                    <a:pt x="93548" y="89301"/>
                  </a:lnTo>
                  <a:lnTo>
                    <a:pt x="87352" y="48024"/>
                  </a:lnTo>
                  <a:lnTo>
                    <a:pt x="78852" y="20272"/>
                  </a:lnTo>
                  <a:lnTo>
                    <a:pt x="75728" y="16042"/>
                  </a:lnTo>
                  <a:lnTo>
                    <a:pt x="72235" y="13928"/>
                  </a:lnTo>
                  <a:lnTo>
                    <a:pt x="68495" y="13224"/>
                  </a:lnTo>
                  <a:lnTo>
                    <a:pt x="60576" y="14324"/>
                  </a:lnTo>
                  <a:lnTo>
                    <a:pt x="56488" y="15605"/>
                  </a:lnTo>
                  <a:lnTo>
                    <a:pt x="50065" y="20791"/>
                  </a:lnTo>
                  <a:lnTo>
                    <a:pt x="41964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"/>
            <p:cNvSpPr/>
            <p:nvPr>
              <p:custDataLst>
                <p:tags r:id="rId161"/>
              </p:custDataLst>
            </p:nvPr>
          </p:nvSpPr>
          <p:spPr>
            <a:xfrm>
              <a:off x="3369424" y="1938063"/>
              <a:ext cx="246792" cy="313491"/>
            </a:xfrm>
            <a:custGeom>
              <a:avLst/>
              <a:gdLst/>
              <a:ahLst/>
              <a:cxnLst/>
              <a:rect l="0" t="0" r="0" b="0"/>
              <a:pathLst>
                <a:path w="246792" h="313491">
                  <a:moveTo>
                    <a:pt x="65926" y="214587"/>
                  </a:moveTo>
                  <a:lnTo>
                    <a:pt x="65926" y="214587"/>
                  </a:lnTo>
                  <a:lnTo>
                    <a:pt x="53993" y="209561"/>
                  </a:lnTo>
                  <a:lnTo>
                    <a:pt x="51621" y="209120"/>
                  </a:lnTo>
                  <a:lnTo>
                    <a:pt x="41540" y="211870"/>
                  </a:lnTo>
                  <a:lnTo>
                    <a:pt x="29616" y="217153"/>
                  </a:lnTo>
                  <a:lnTo>
                    <a:pt x="17146" y="233300"/>
                  </a:lnTo>
                  <a:lnTo>
                    <a:pt x="672" y="275078"/>
                  </a:lnTo>
                  <a:lnTo>
                    <a:pt x="0" y="287568"/>
                  </a:lnTo>
                  <a:lnTo>
                    <a:pt x="809" y="292874"/>
                  </a:lnTo>
                  <a:lnTo>
                    <a:pt x="5470" y="302533"/>
                  </a:lnTo>
                  <a:lnTo>
                    <a:pt x="8688" y="307084"/>
                  </a:lnTo>
                  <a:lnTo>
                    <a:pt x="12951" y="310118"/>
                  </a:lnTo>
                  <a:lnTo>
                    <a:pt x="23331" y="313490"/>
                  </a:lnTo>
                  <a:lnTo>
                    <a:pt x="33119" y="313107"/>
                  </a:lnTo>
                  <a:lnTo>
                    <a:pt x="37705" y="312017"/>
                  </a:lnTo>
                  <a:lnTo>
                    <a:pt x="46563" y="305162"/>
                  </a:lnTo>
                  <a:lnTo>
                    <a:pt x="54498" y="295059"/>
                  </a:lnTo>
                  <a:lnTo>
                    <a:pt x="73558" y="253785"/>
                  </a:lnTo>
                  <a:lnTo>
                    <a:pt x="77959" y="225820"/>
                  </a:lnTo>
                  <a:lnTo>
                    <a:pt x="78886" y="224898"/>
                  </a:lnTo>
                  <a:lnTo>
                    <a:pt x="80211" y="224989"/>
                  </a:lnTo>
                  <a:lnTo>
                    <a:pt x="81799" y="225755"/>
                  </a:lnTo>
                  <a:lnTo>
                    <a:pt x="87406" y="233575"/>
                  </a:lnTo>
                  <a:lnTo>
                    <a:pt x="102633" y="260568"/>
                  </a:lnTo>
                  <a:lnTo>
                    <a:pt x="109521" y="266303"/>
                  </a:lnTo>
                  <a:lnTo>
                    <a:pt x="119168" y="269321"/>
                  </a:lnTo>
                  <a:lnTo>
                    <a:pt x="124704" y="270127"/>
                  </a:lnTo>
                  <a:lnTo>
                    <a:pt x="138381" y="265377"/>
                  </a:lnTo>
                  <a:lnTo>
                    <a:pt x="170157" y="241710"/>
                  </a:lnTo>
                  <a:lnTo>
                    <a:pt x="202905" y="204083"/>
                  </a:lnTo>
                  <a:lnTo>
                    <a:pt x="223869" y="166789"/>
                  </a:lnTo>
                  <a:lnTo>
                    <a:pt x="237017" y="134077"/>
                  </a:lnTo>
                  <a:lnTo>
                    <a:pt x="244272" y="98371"/>
                  </a:lnTo>
                  <a:lnTo>
                    <a:pt x="246791" y="63452"/>
                  </a:lnTo>
                  <a:lnTo>
                    <a:pt x="243536" y="22816"/>
                  </a:lnTo>
                  <a:lnTo>
                    <a:pt x="237527" y="6824"/>
                  </a:lnTo>
                  <a:lnTo>
                    <a:pt x="232538" y="2700"/>
                  </a:lnTo>
                  <a:lnTo>
                    <a:pt x="226389" y="657"/>
                  </a:lnTo>
                  <a:lnTo>
                    <a:pt x="219468" y="0"/>
                  </a:lnTo>
                  <a:lnTo>
                    <a:pt x="212738" y="2385"/>
                  </a:lnTo>
                  <a:lnTo>
                    <a:pt x="199614" y="12560"/>
                  </a:lnTo>
                  <a:lnTo>
                    <a:pt x="180326" y="40897"/>
                  </a:lnTo>
                  <a:lnTo>
                    <a:pt x="171318" y="82847"/>
                  </a:lnTo>
                  <a:lnTo>
                    <a:pt x="172020" y="124282"/>
                  </a:lnTo>
                  <a:lnTo>
                    <a:pt x="180068" y="163371"/>
                  </a:lnTo>
                  <a:lnTo>
                    <a:pt x="191389" y="201764"/>
                  </a:lnTo>
                  <a:lnTo>
                    <a:pt x="207026" y="247793"/>
                  </a:lnTo>
                  <a:lnTo>
                    <a:pt x="215420" y="258978"/>
                  </a:lnTo>
                  <a:lnTo>
                    <a:pt x="237376" y="27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6"/>
            <p:cNvSpPr/>
            <p:nvPr>
              <p:custDataLst>
                <p:tags r:id="rId162"/>
              </p:custDataLst>
            </p:nvPr>
          </p:nvSpPr>
          <p:spPr>
            <a:xfrm>
              <a:off x="2863850" y="2282880"/>
              <a:ext cx="806451" cy="123771"/>
            </a:xfrm>
            <a:custGeom>
              <a:avLst/>
              <a:gdLst/>
              <a:ahLst/>
              <a:cxnLst/>
              <a:rect l="0" t="0" r="0" b="0"/>
              <a:pathLst>
                <a:path w="806451" h="123771">
                  <a:moveTo>
                    <a:pt x="0" y="123770"/>
                  </a:moveTo>
                  <a:lnTo>
                    <a:pt x="0" y="123770"/>
                  </a:lnTo>
                  <a:lnTo>
                    <a:pt x="33240" y="117995"/>
                  </a:lnTo>
                  <a:lnTo>
                    <a:pt x="66514" y="111561"/>
                  </a:lnTo>
                  <a:lnTo>
                    <a:pt x="90204" y="105752"/>
                  </a:lnTo>
                  <a:lnTo>
                    <a:pt x="117991" y="98353"/>
                  </a:lnTo>
                  <a:lnTo>
                    <a:pt x="148511" y="89892"/>
                  </a:lnTo>
                  <a:lnTo>
                    <a:pt x="185085" y="81429"/>
                  </a:lnTo>
                  <a:lnTo>
                    <a:pt x="225696" y="72965"/>
                  </a:lnTo>
                  <a:lnTo>
                    <a:pt x="268997" y="64500"/>
                  </a:lnTo>
                  <a:lnTo>
                    <a:pt x="315504" y="56034"/>
                  </a:lnTo>
                  <a:lnTo>
                    <a:pt x="364147" y="47568"/>
                  </a:lnTo>
                  <a:lnTo>
                    <a:pt x="414215" y="39102"/>
                  </a:lnTo>
                  <a:lnTo>
                    <a:pt x="463821" y="32047"/>
                  </a:lnTo>
                  <a:lnTo>
                    <a:pt x="513119" y="25933"/>
                  </a:lnTo>
                  <a:lnTo>
                    <a:pt x="562213" y="20445"/>
                  </a:lnTo>
                  <a:lnTo>
                    <a:pt x="606936" y="15376"/>
                  </a:lnTo>
                  <a:lnTo>
                    <a:pt x="648746" y="10585"/>
                  </a:lnTo>
                  <a:lnTo>
                    <a:pt x="688615" y="5980"/>
                  </a:lnTo>
                  <a:lnTo>
                    <a:pt x="721543" y="2910"/>
                  </a:lnTo>
                  <a:lnTo>
                    <a:pt x="749845" y="863"/>
                  </a:lnTo>
                  <a:lnTo>
                    <a:pt x="789759" y="0"/>
                  </a:lnTo>
                  <a:lnTo>
                    <a:pt x="797439" y="1746"/>
                  </a:lnTo>
                  <a:lnTo>
                    <a:pt x="806450" y="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7"/>
            <p:cNvSpPr/>
            <p:nvPr>
              <p:custDataLst>
                <p:tags r:id="rId163"/>
              </p:custDataLst>
            </p:nvPr>
          </p:nvSpPr>
          <p:spPr>
            <a:xfrm>
              <a:off x="3070029" y="2324100"/>
              <a:ext cx="619322" cy="111609"/>
            </a:xfrm>
            <a:custGeom>
              <a:avLst/>
              <a:gdLst/>
              <a:ahLst/>
              <a:cxnLst/>
              <a:rect l="0" t="0" r="0" b="0"/>
              <a:pathLst>
                <a:path w="619322" h="111609">
                  <a:moveTo>
                    <a:pt x="3371" y="107950"/>
                  </a:moveTo>
                  <a:lnTo>
                    <a:pt x="3371" y="107950"/>
                  </a:lnTo>
                  <a:lnTo>
                    <a:pt x="0" y="111321"/>
                  </a:lnTo>
                  <a:lnTo>
                    <a:pt x="1124" y="111608"/>
                  </a:lnTo>
                  <a:lnTo>
                    <a:pt x="37281" y="101829"/>
                  </a:lnTo>
                  <a:lnTo>
                    <a:pt x="72770" y="92529"/>
                  </a:lnTo>
                  <a:lnTo>
                    <a:pt x="120293" y="81341"/>
                  </a:lnTo>
                  <a:lnTo>
                    <a:pt x="149758" y="75394"/>
                  </a:lnTo>
                  <a:lnTo>
                    <a:pt x="181395" y="69313"/>
                  </a:lnTo>
                  <a:lnTo>
                    <a:pt x="217304" y="61731"/>
                  </a:lnTo>
                  <a:lnTo>
                    <a:pt x="256060" y="53148"/>
                  </a:lnTo>
                  <a:lnTo>
                    <a:pt x="296713" y="43899"/>
                  </a:lnTo>
                  <a:lnTo>
                    <a:pt x="337221" y="35616"/>
                  </a:lnTo>
                  <a:lnTo>
                    <a:pt x="377632" y="27977"/>
                  </a:lnTo>
                  <a:lnTo>
                    <a:pt x="417979" y="20768"/>
                  </a:lnTo>
                  <a:lnTo>
                    <a:pt x="453343" y="15962"/>
                  </a:lnTo>
                  <a:lnTo>
                    <a:pt x="485385" y="12758"/>
                  </a:lnTo>
                  <a:lnTo>
                    <a:pt x="515214" y="10622"/>
                  </a:lnTo>
                  <a:lnTo>
                    <a:pt x="561527" y="6367"/>
                  </a:lnTo>
                  <a:lnTo>
                    <a:pt x="619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8"/>
            <p:cNvSpPr/>
            <p:nvPr>
              <p:custDataLst>
                <p:tags r:id="rId164"/>
              </p:custDataLst>
            </p:nvPr>
          </p:nvSpPr>
          <p:spPr>
            <a:xfrm>
              <a:off x="3772783" y="2085492"/>
              <a:ext cx="5468" cy="10009"/>
            </a:xfrm>
            <a:custGeom>
              <a:avLst/>
              <a:gdLst/>
              <a:ahLst/>
              <a:cxnLst/>
              <a:rect l="0" t="0" r="0" b="0"/>
              <a:pathLst>
                <a:path w="5468" h="100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411" y="2966"/>
                  </a:lnTo>
                  <a:lnTo>
                    <a:pt x="5467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9"/>
            <p:cNvSpPr/>
            <p:nvPr>
              <p:custDataLst>
                <p:tags r:id="rId165"/>
              </p:custDataLst>
            </p:nvPr>
          </p:nvSpPr>
          <p:spPr>
            <a:xfrm>
              <a:off x="3784600" y="2197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9"/>
          <p:cNvGrpSpPr/>
          <p:nvPr/>
        </p:nvGrpSpPr>
        <p:grpSpPr>
          <a:xfrm>
            <a:off x="4241800" y="1885558"/>
            <a:ext cx="990601" cy="377541"/>
            <a:chOff x="4241800" y="1885558"/>
            <a:chExt cx="990601" cy="377541"/>
          </a:xfrm>
        </p:grpSpPr>
        <p:sp>
          <p:nvSpPr>
            <p:cNvPr id="57" name="SMARTInkShape-50"/>
            <p:cNvSpPr/>
            <p:nvPr>
              <p:custDataLst>
                <p:tags r:id="rId150"/>
              </p:custDataLst>
            </p:nvPr>
          </p:nvSpPr>
          <p:spPr>
            <a:xfrm>
              <a:off x="4241800" y="1899720"/>
              <a:ext cx="176080" cy="363379"/>
            </a:xfrm>
            <a:custGeom>
              <a:avLst/>
              <a:gdLst/>
              <a:ahLst/>
              <a:cxnLst/>
              <a:rect l="0" t="0" r="0" b="0"/>
              <a:pathLst>
                <a:path w="176080" h="363379">
                  <a:moveTo>
                    <a:pt x="76200" y="151330"/>
                  </a:moveTo>
                  <a:lnTo>
                    <a:pt x="76200" y="151330"/>
                  </a:lnTo>
                  <a:lnTo>
                    <a:pt x="76200" y="144588"/>
                  </a:lnTo>
                  <a:lnTo>
                    <a:pt x="75494" y="142602"/>
                  </a:lnTo>
                  <a:lnTo>
                    <a:pt x="74318" y="141278"/>
                  </a:lnTo>
                  <a:lnTo>
                    <a:pt x="70733" y="139153"/>
                  </a:lnTo>
                  <a:lnTo>
                    <a:pt x="70607" y="181998"/>
                  </a:lnTo>
                  <a:lnTo>
                    <a:pt x="74935" y="217802"/>
                  </a:lnTo>
                  <a:lnTo>
                    <a:pt x="80685" y="262826"/>
                  </a:lnTo>
                  <a:lnTo>
                    <a:pt x="86152" y="306349"/>
                  </a:lnTo>
                  <a:lnTo>
                    <a:pt x="88357" y="347730"/>
                  </a:lnTo>
                  <a:lnTo>
                    <a:pt x="88793" y="363378"/>
                  </a:lnTo>
                  <a:lnTo>
                    <a:pt x="88890" y="326893"/>
                  </a:lnTo>
                  <a:lnTo>
                    <a:pt x="88897" y="283625"/>
                  </a:lnTo>
                  <a:lnTo>
                    <a:pt x="87017" y="245876"/>
                  </a:lnTo>
                  <a:lnTo>
                    <a:pt x="84535" y="203228"/>
                  </a:lnTo>
                  <a:lnTo>
                    <a:pt x="83432" y="158403"/>
                  </a:lnTo>
                  <a:lnTo>
                    <a:pt x="84823" y="116374"/>
                  </a:lnTo>
                  <a:lnTo>
                    <a:pt x="87794" y="78644"/>
                  </a:lnTo>
                  <a:lnTo>
                    <a:pt x="91466" y="47764"/>
                  </a:lnTo>
                  <a:lnTo>
                    <a:pt x="102975" y="21810"/>
                  </a:lnTo>
                  <a:lnTo>
                    <a:pt x="117734" y="3454"/>
                  </a:lnTo>
                  <a:lnTo>
                    <a:pt x="123644" y="535"/>
                  </a:lnTo>
                  <a:lnTo>
                    <a:pt x="128996" y="0"/>
                  </a:lnTo>
                  <a:lnTo>
                    <a:pt x="134681" y="2466"/>
                  </a:lnTo>
                  <a:lnTo>
                    <a:pt x="146641" y="12731"/>
                  </a:lnTo>
                  <a:lnTo>
                    <a:pt x="161904" y="37748"/>
                  </a:lnTo>
                  <a:lnTo>
                    <a:pt x="173929" y="81465"/>
                  </a:lnTo>
                  <a:lnTo>
                    <a:pt x="176079" y="100758"/>
                  </a:lnTo>
                  <a:lnTo>
                    <a:pt x="169509" y="118741"/>
                  </a:lnTo>
                  <a:lnTo>
                    <a:pt x="163806" y="127487"/>
                  </a:lnTo>
                  <a:lnTo>
                    <a:pt x="132183" y="149910"/>
                  </a:lnTo>
                  <a:lnTo>
                    <a:pt x="88162" y="166588"/>
                  </a:lnTo>
                  <a:lnTo>
                    <a:pt x="46113" y="173725"/>
                  </a:lnTo>
                  <a:lnTo>
                    <a:pt x="0" y="170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"/>
            <p:cNvSpPr/>
            <p:nvPr>
              <p:custDataLst>
                <p:tags r:id="rId151"/>
              </p:custDataLst>
            </p:nvPr>
          </p:nvSpPr>
          <p:spPr>
            <a:xfrm>
              <a:off x="4425950" y="2089150"/>
              <a:ext cx="120651" cy="142734"/>
            </a:xfrm>
            <a:custGeom>
              <a:avLst/>
              <a:gdLst/>
              <a:ahLst/>
              <a:cxnLst/>
              <a:rect l="0" t="0" r="0" b="0"/>
              <a:pathLst>
                <a:path w="120651" h="142734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6742" y="13583"/>
                  </a:lnTo>
                  <a:lnTo>
                    <a:pt x="15696" y="18737"/>
                  </a:lnTo>
                  <a:lnTo>
                    <a:pt x="44139" y="45950"/>
                  </a:lnTo>
                  <a:lnTo>
                    <a:pt x="67413" y="88514"/>
                  </a:lnTo>
                  <a:lnTo>
                    <a:pt x="73596" y="115675"/>
                  </a:lnTo>
                  <a:lnTo>
                    <a:pt x="72058" y="134855"/>
                  </a:lnTo>
                  <a:lnTo>
                    <a:pt x="69205" y="138587"/>
                  </a:lnTo>
                  <a:lnTo>
                    <a:pt x="60391" y="142733"/>
                  </a:lnTo>
                  <a:lnTo>
                    <a:pt x="56488" y="141016"/>
                  </a:lnTo>
                  <a:lnTo>
                    <a:pt x="50271" y="131583"/>
                  </a:lnTo>
                  <a:lnTo>
                    <a:pt x="46175" y="107035"/>
                  </a:lnTo>
                  <a:lnTo>
                    <a:pt x="61816" y="60563"/>
                  </a:lnTo>
                  <a:lnTo>
                    <a:pt x="88121" y="16215"/>
                  </a:lnTo>
                  <a:lnTo>
                    <a:pt x="92614" y="10810"/>
                  </a:lnTo>
                  <a:lnTo>
                    <a:pt x="103250" y="480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2"/>
            <p:cNvSpPr/>
            <p:nvPr>
              <p:custDataLst>
                <p:tags r:id="rId152"/>
              </p:custDataLst>
            </p:nvPr>
          </p:nvSpPr>
          <p:spPr>
            <a:xfrm>
              <a:off x="4572000" y="2085296"/>
              <a:ext cx="95251" cy="132678"/>
            </a:xfrm>
            <a:custGeom>
              <a:avLst/>
              <a:gdLst/>
              <a:ahLst/>
              <a:cxnLst/>
              <a:rect l="0" t="0" r="0" b="0"/>
              <a:pathLst>
                <a:path w="95251" h="132678">
                  <a:moveTo>
                    <a:pt x="0" y="41954"/>
                  </a:moveTo>
                  <a:lnTo>
                    <a:pt x="0" y="41954"/>
                  </a:lnTo>
                  <a:lnTo>
                    <a:pt x="0" y="45325"/>
                  </a:lnTo>
                  <a:lnTo>
                    <a:pt x="1881" y="48862"/>
                  </a:lnTo>
                  <a:lnTo>
                    <a:pt x="3371" y="50792"/>
                  </a:lnTo>
                  <a:lnTo>
                    <a:pt x="6908" y="52938"/>
                  </a:lnTo>
                  <a:lnTo>
                    <a:pt x="14927" y="54315"/>
                  </a:lnTo>
                  <a:lnTo>
                    <a:pt x="27941" y="51183"/>
                  </a:lnTo>
                  <a:lnTo>
                    <a:pt x="41832" y="42415"/>
                  </a:lnTo>
                  <a:lnTo>
                    <a:pt x="54885" y="30880"/>
                  </a:lnTo>
                  <a:lnTo>
                    <a:pt x="59671" y="22686"/>
                  </a:lnTo>
                  <a:lnTo>
                    <a:pt x="60947" y="18525"/>
                  </a:lnTo>
                  <a:lnTo>
                    <a:pt x="60484" y="10139"/>
                  </a:lnTo>
                  <a:lnTo>
                    <a:pt x="59373" y="5928"/>
                  </a:lnTo>
                  <a:lnTo>
                    <a:pt x="57221" y="3120"/>
                  </a:lnTo>
                  <a:lnTo>
                    <a:pt x="51067" y="0"/>
                  </a:lnTo>
                  <a:lnTo>
                    <a:pt x="41746" y="495"/>
                  </a:lnTo>
                  <a:lnTo>
                    <a:pt x="21887" y="6561"/>
                  </a:lnTo>
                  <a:lnTo>
                    <a:pt x="13020" y="16111"/>
                  </a:lnTo>
                  <a:lnTo>
                    <a:pt x="8680" y="22609"/>
                  </a:lnTo>
                  <a:lnTo>
                    <a:pt x="2572" y="55351"/>
                  </a:lnTo>
                  <a:lnTo>
                    <a:pt x="4906" y="74719"/>
                  </a:lnTo>
                  <a:lnTo>
                    <a:pt x="11352" y="90383"/>
                  </a:lnTo>
                  <a:lnTo>
                    <a:pt x="35387" y="120821"/>
                  </a:lnTo>
                  <a:lnTo>
                    <a:pt x="55249" y="131252"/>
                  </a:lnTo>
                  <a:lnTo>
                    <a:pt x="70886" y="132677"/>
                  </a:lnTo>
                  <a:lnTo>
                    <a:pt x="95250" y="130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3"/>
            <p:cNvSpPr/>
            <p:nvPr>
              <p:custDataLst>
                <p:tags r:id="rId153"/>
              </p:custDataLst>
            </p:nvPr>
          </p:nvSpPr>
          <p:spPr>
            <a:xfrm>
              <a:off x="4722371" y="1928743"/>
              <a:ext cx="84580" cy="284454"/>
            </a:xfrm>
            <a:custGeom>
              <a:avLst/>
              <a:gdLst/>
              <a:ahLst/>
              <a:cxnLst/>
              <a:rect l="0" t="0" r="0" b="0"/>
              <a:pathLst>
                <a:path w="84580" h="284454">
                  <a:moveTo>
                    <a:pt x="71879" y="179457"/>
                  </a:moveTo>
                  <a:lnTo>
                    <a:pt x="71879" y="179457"/>
                  </a:lnTo>
                  <a:lnTo>
                    <a:pt x="48735" y="173990"/>
                  </a:lnTo>
                  <a:lnTo>
                    <a:pt x="35937" y="176740"/>
                  </a:lnTo>
                  <a:lnTo>
                    <a:pt x="23208" y="185394"/>
                  </a:lnTo>
                  <a:lnTo>
                    <a:pt x="6971" y="206030"/>
                  </a:lnTo>
                  <a:lnTo>
                    <a:pt x="1167" y="218078"/>
                  </a:lnTo>
                  <a:lnTo>
                    <a:pt x="0" y="232370"/>
                  </a:lnTo>
                  <a:lnTo>
                    <a:pt x="4999" y="261170"/>
                  </a:lnTo>
                  <a:lnTo>
                    <a:pt x="14119" y="277438"/>
                  </a:lnTo>
                  <a:lnTo>
                    <a:pt x="21749" y="282976"/>
                  </a:lnTo>
                  <a:lnTo>
                    <a:pt x="25759" y="284453"/>
                  </a:lnTo>
                  <a:lnTo>
                    <a:pt x="29843" y="284027"/>
                  </a:lnTo>
                  <a:lnTo>
                    <a:pt x="38144" y="279790"/>
                  </a:lnTo>
                  <a:lnTo>
                    <a:pt x="50752" y="266100"/>
                  </a:lnTo>
                  <a:lnTo>
                    <a:pt x="66858" y="218732"/>
                  </a:lnTo>
                  <a:lnTo>
                    <a:pt x="74859" y="174161"/>
                  </a:lnTo>
                  <a:lnTo>
                    <a:pt x="76731" y="139003"/>
                  </a:lnTo>
                  <a:lnTo>
                    <a:pt x="77563" y="102211"/>
                  </a:lnTo>
                  <a:lnTo>
                    <a:pt x="77933" y="68455"/>
                  </a:lnTo>
                  <a:lnTo>
                    <a:pt x="76260" y="27329"/>
                  </a:lnTo>
                  <a:lnTo>
                    <a:pt x="73120" y="9539"/>
                  </a:lnTo>
                  <a:lnTo>
                    <a:pt x="69373" y="1632"/>
                  </a:lnTo>
                  <a:lnTo>
                    <a:pt x="66681" y="229"/>
                  </a:lnTo>
                  <a:lnTo>
                    <a:pt x="63475" y="0"/>
                  </a:lnTo>
                  <a:lnTo>
                    <a:pt x="59926" y="552"/>
                  </a:lnTo>
                  <a:lnTo>
                    <a:pt x="56855" y="3037"/>
                  </a:lnTo>
                  <a:lnTo>
                    <a:pt x="51561" y="11443"/>
                  </a:lnTo>
                  <a:lnTo>
                    <a:pt x="47985" y="38188"/>
                  </a:lnTo>
                  <a:lnTo>
                    <a:pt x="50296" y="72924"/>
                  </a:lnTo>
                  <a:lnTo>
                    <a:pt x="55449" y="113397"/>
                  </a:lnTo>
                  <a:lnTo>
                    <a:pt x="64816" y="156670"/>
                  </a:lnTo>
                  <a:lnTo>
                    <a:pt x="76528" y="194029"/>
                  </a:lnTo>
                  <a:lnTo>
                    <a:pt x="84579" y="249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4"/>
            <p:cNvSpPr/>
            <p:nvPr>
              <p:custDataLst>
                <p:tags r:id="rId154"/>
              </p:custDataLst>
            </p:nvPr>
          </p:nvSpPr>
          <p:spPr>
            <a:xfrm>
              <a:off x="4889500" y="21336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1882" y="26680"/>
                  </a:lnTo>
                  <a:lnTo>
                    <a:pt x="8838" y="47682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5"/>
            <p:cNvSpPr/>
            <p:nvPr>
              <p:custDataLst>
                <p:tags r:id="rId155"/>
              </p:custDataLst>
            </p:nvPr>
          </p:nvSpPr>
          <p:spPr>
            <a:xfrm>
              <a:off x="4902200" y="20256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120650"/>
                  </a:moveTo>
                  <a:lnTo>
                    <a:pt x="6350" y="120650"/>
                  </a:lnTo>
                  <a:lnTo>
                    <a:pt x="5645" y="85163"/>
                  </a:lnTo>
                  <a:lnTo>
                    <a:pt x="1986" y="469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6"/>
            <p:cNvSpPr/>
            <p:nvPr>
              <p:custDataLst>
                <p:tags r:id="rId156"/>
              </p:custDataLst>
            </p:nvPr>
          </p:nvSpPr>
          <p:spPr>
            <a:xfrm>
              <a:off x="4990012" y="2046465"/>
              <a:ext cx="51889" cy="120129"/>
            </a:xfrm>
            <a:custGeom>
              <a:avLst/>
              <a:gdLst/>
              <a:ahLst/>
              <a:cxnLst/>
              <a:rect l="0" t="0" r="0" b="0"/>
              <a:pathLst>
                <a:path w="51889" h="120129">
                  <a:moveTo>
                    <a:pt x="51888" y="10935"/>
                  </a:moveTo>
                  <a:lnTo>
                    <a:pt x="51888" y="10935"/>
                  </a:lnTo>
                  <a:lnTo>
                    <a:pt x="37385" y="2207"/>
                  </a:lnTo>
                  <a:lnTo>
                    <a:pt x="28744" y="0"/>
                  </a:lnTo>
                  <a:lnTo>
                    <a:pt x="23759" y="2940"/>
                  </a:lnTo>
                  <a:lnTo>
                    <a:pt x="12575" y="15613"/>
                  </a:lnTo>
                  <a:lnTo>
                    <a:pt x="1121" y="39211"/>
                  </a:lnTo>
                  <a:lnTo>
                    <a:pt x="0" y="77560"/>
                  </a:lnTo>
                  <a:lnTo>
                    <a:pt x="4137" y="104446"/>
                  </a:lnTo>
                  <a:lnTo>
                    <a:pt x="7354" y="109964"/>
                  </a:lnTo>
                  <a:lnTo>
                    <a:pt x="16573" y="117977"/>
                  </a:lnTo>
                  <a:lnTo>
                    <a:pt x="29607" y="120128"/>
                  </a:lnTo>
                  <a:lnTo>
                    <a:pt x="51888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7"/>
            <p:cNvSpPr/>
            <p:nvPr>
              <p:custDataLst>
                <p:tags r:id="rId157"/>
              </p:custDataLst>
            </p:nvPr>
          </p:nvSpPr>
          <p:spPr>
            <a:xfrm>
              <a:off x="5125094" y="1885558"/>
              <a:ext cx="56507" cy="305556"/>
            </a:xfrm>
            <a:custGeom>
              <a:avLst/>
              <a:gdLst/>
              <a:ahLst/>
              <a:cxnLst/>
              <a:rect l="0" t="0" r="0" b="0"/>
              <a:pathLst>
                <a:path w="56507" h="305556">
                  <a:moveTo>
                    <a:pt x="50156" y="6742"/>
                  </a:moveTo>
                  <a:lnTo>
                    <a:pt x="50156" y="6742"/>
                  </a:lnTo>
                  <a:lnTo>
                    <a:pt x="53527" y="0"/>
                  </a:lnTo>
                  <a:lnTo>
                    <a:pt x="52403" y="131"/>
                  </a:lnTo>
                  <a:lnTo>
                    <a:pt x="41414" y="10427"/>
                  </a:lnTo>
                  <a:lnTo>
                    <a:pt x="33100" y="21080"/>
                  </a:lnTo>
                  <a:lnTo>
                    <a:pt x="23858" y="52461"/>
                  </a:lnTo>
                  <a:lnTo>
                    <a:pt x="20021" y="96410"/>
                  </a:lnTo>
                  <a:lnTo>
                    <a:pt x="15361" y="130556"/>
                  </a:lnTo>
                  <a:lnTo>
                    <a:pt x="9291" y="166192"/>
                  </a:lnTo>
                  <a:lnTo>
                    <a:pt x="4242" y="200846"/>
                  </a:lnTo>
                  <a:lnTo>
                    <a:pt x="1528" y="233181"/>
                  </a:lnTo>
                  <a:lnTo>
                    <a:pt x="0" y="273507"/>
                  </a:lnTo>
                  <a:lnTo>
                    <a:pt x="1054" y="291815"/>
                  </a:lnTo>
                  <a:lnTo>
                    <a:pt x="6225" y="302304"/>
                  </a:lnTo>
                  <a:lnTo>
                    <a:pt x="9580" y="304678"/>
                  </a:lnTo>
                  <a:lnTo>
                    <a:pt x="13227" y="305555"/>
                  </a:lnTo>
                  <a:lnTo>
                    <a:pt x="17070" y="305434"/>
                  </a:lnTo>
                  <a:lnTo>
                    <a:pt x="26985" y="299655"/>
                  </a:lnTo>
                  <a:lnTo>
                    <a:pt x="37741" y="289326"/>
                  </a:lnTo>
                  <a:lnTo>
                    <a:pt x="56506" y="26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8"/>
            <p:cNvSpPr/>
            <p:nvPr>
              <p:custDataLst>
                <p:tags r:id="rId158"/>
              </p:custDataLst>
            </p:nvPr>
          </p:nvSpPr>
          <p:spPr>
            <a:xfrm>
              <a:off x="5068183" y="2012950"/>
              <a:ext cx="164218" cy="44451"/>
            </a:xfrm>
            <a:custGeom>
              <a:avLst/>
              <a:gdLst/>
              <a:ahLst/>
              <a:cxnLst/>
              <a:rect l="0" t="0" r="0" b="0"/>
              <a:pathLst>
                <a:path w="1642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6120" y="34990"/>
                  </a:lnTo>
                  <a:lnTo>
                    <a:pt x="43226" y="26615"/>
                  </a:lnTo>
                  <a:lnTo>
                    <a:pt x="74460" y="19825"/>
                  </a:lnTo>
                  <a:lnTo>
                    <a:pt x="109508" y="1210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0"/>
          <p:cNvGrpSpPr/>
          <p:nvPr/>
        </p:nvGrpSpPr>
        <p:grpSpPr>
          <a:xfrm>
            <a:off x="5717692" y="1946380"/>
            <a:ext cx="822809" cy="434380"/>
            <a:chOff x="5717692" y="1946380"/>
            <a:chExt cx="822809" cy="434380"/>
          </a:xfrm>
        </p:grpSpPr>
        <p:sp>
          <p:nvSpPr>
            <p:cNvPr id="67" name="SMARTInkShape-59"/>
            <p:cNvSpPr/>
            <p:nvPr>
              <p:custDataLst>
                <p:tags r:id="rId142"/>
              </p:custDataLst>
            </p:nvPr>
          </p:nvSpPr>
          <p:spPr>
            <a:xfrm>
              <a:off x="5717692" y="1991264"/>
              <a:ext cx="219559" cy="205837"/>
            </a:xfrm>
            <a:custGeom>
              <a:avLst/>
              <a:gdLst/>
              <a:ahLst/>
              <a:cxnLst/>
              <a:rect l="0" t="0" r="0" b="0"/>
              <a:pathLst>
                <a:path w="219559" h="205837">
                  <a:moveTo>
                    <a:pt x="3658" y="15336"/>
                  </a:moveTo>
                  <a:lnTo>
                    <a:pt x="3658" y="15336"/>
                  </a:lnTo>
                  <a:lnTo>
                    <a:pt x="287" y="11965"/>
                  </a:lnTo>
                  <a:lnTo>
                    <a:pt x="0" y="10266"/>
                  </a:lnTo>
                  <a:lnTo>
                    <a:pt x="514" y="8428"/>
                  </a:lnTo>
                  <a:lnTo>
                    <a:pt x="6408" y="409"/>
                  </a:lnTo>
                  <a:lnTo>
                    <a:pt x="15934" y="0"/>
                  </a:lnTo>
                  <a:lnTo>
                    <a:pt x="22425" y="879"/>
                  </a:lnTo>
                  <a:lnTo>
                    <a:pt x="35282" y="9381"/>
                  </a:lnTo>
                  <a:lnTo>
                    <a:pt x="82349" y="55997"/>
                  </a:lnTo>
                  <a:lnTo>
                    <a:pt x="118696" y="92295"/>
                  </a:lnTo>
                  <a:lnTo>
                    <a:pt x="155571" y="129861"/>
                  </a:lnTo>
                  <a:lnTo>
                    <a:pt x="196231" y="176717"/>
                  </a:lnTo>
                  <a:lnTo>
                    <a:pt x="219558" y="205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"/>
            <p:cNvSpPr/>
            <p:nvPr>
              <p:custDataLst>
                <p:tags r:id="rId143"/>
              </p:custDataLst>
            </p:nvPr>
          </p:nvSpPr>
          <p:spPr>
            <a:xfrm>
              <a:off x="5759450" y="1946380"/>
              <a:ext cx="177801" cy="288821"/>
            </a:xfrm>
            <a:custGeom>
              <a:avLst/>
              <a:gdLst/>
              <a:ahLst/>
              <a:cxnLst/>
              <a:rect l="0" t="0" r="0" b="0"/>
              <a:pathLst>
                <a:path w="177801" h="288821">
                  <a:moveTo>
                    <a:pt x="177800" y="9420"/>
                  </a:moveTo>
                  <a:lnTo>
                    <a:pt x="177800" y="9420"/>
                  </a:lnTo>
                  <a:lnTo>
                    <a:pt x="168961" y="581"/>
                  </a:lnTo>
                  <a:lnTo>
                    <a:pt x="166968" y="0"/>
                  </a:lnTo>
                  <a:lnTo>
                    <a:pt x="164935" y="318"/>
                  </a:lnTo>
                  <a:lnTo>
                    <a:pt x="162872" y="1235"/>
                  </a:lnTo>
                  <a:lnTo>
                    <a:pt x="158701" y="6017"/>
                  </a:lnTo>
                  <a:lnTo>
                    <a:pt x="154494" y="14963"/>
                  </a:lnTo>
                  <a:lnTo>
                    <a:pt x="142282" y="53214"/>
                  </a:lnTo>
                  <a:lnTo>
                    <a:pt x="124003" y="93657"/>
                  </a:lnTo>
                  <a:lnTo>
                    <a:pt x="96948" y="140683"/>
                  </a:lnTo>
                  <a:lnTo>
                    <a:pt x="74838" y="175003"/>
                  </a:lnTo>
                  <a:lnTo>
                    <a:pt x="43262" y="220681"/>
                  </a:lnTo>
                  <a:lnTo>
                    <a:pt x="10714" y="264672"/>
                  </a:lnTo>
                  <a:lnTo>
                    <a:pt x="1939" y="278088"/>
                  </a:lnTo>
                  <a:lnTo>
                    <a:pt x="588" y="281665"/>
                  </a:lnTo>
                  <a:lnTo>
                    <a:pt x="0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1"/>
            <p:cNvSpPr/>
            <p:nvPr>
              <p:custDataLst>
                <p:tags r:id="rId144"/>
              </p:custDataLst>
            </p:nvPr>
          </p:nvSpPr>
          <p:spPr>
            <a:xfrm>
              <a:off x="6045383" y="2184400"/>
              <a:ext cx="69668" cy="196360"/>
            </a:xfrm>
            <a:custGeom>
              <a:avLst/>
              <a:gdLst/>
              <a:ahLst/>
              <a:cxnLst/>
              <a:rect l="0" t="0" r="0" b="0"/>
              <a:pathLst>
                <a:path w="69668" h="196360">
                  <a:moveTo>
                    <a:pt x="25217" y="0"/>
                  </a:moveTo>
                  <a:lnTo>
                    <a:pt x="25217" y="0"/>
                  </a:lnTo>
                  <a:lnTo>
                    <a:pt x="21846" y="6742"/>
                  </a:lnTo>
                  <a:lnTo>
                    <a:pt x="21225" y="50901"/>
                  </a:lnTo>
                  <a:lnTo>
                    <a:pt x="13557" y="92160"/>
                  </a:lnTo>
                  <a:lnTo>
                    <a:pt x="2949" y="136581"/>
                  </a:lnTo>
                  <a:lnTo>
                    <a:pt x="229" y="180211"/>
                  </a:lnTo>
                  <a:lnTo>
                    <a:pt x="0" y="192042"/>
                  </a:lnTo>
                  <a:lnTo>
                    <a:pt x="1350" y="195056"/>
                  </a:lnTo>
                  <a:lnTo>
                    <a:pt x="3661" y="196359"/>
                  </a:lnTo>
                  <a:lnTo>
                    <a:pt x="10698" y="195926"/>
                  </a:lnTo>
                  <a:lnTo>
                    <a:pt x="20880" y="193382"/>
                  </a:lnTo>
                  <a:lnTo>
                    <a:pt x="6966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2"/>
            <p:cNvSpPr/>
            <p:nvPr>
              <p:custDataLst>
                <p:tags r:id="rId145"/>
              </p:custDataLst>
            </p:nvPr>
          </p:nvSpPr>
          <p:spPr>
            <a:xfrm>
              <a:off x="6026150" y="22733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8808" y="21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3"/>
            <p:cNvSpPr/>
            <p:nvPr>
              <p:custDataLst>
                <p:tags r:id="rId146"/>
              </p:custDataLst>
            </p:nvPr>
          </p:nvSpPr>
          <p:spPr>
            <a:xfrm>
              <a:off x="6191250" y="22796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6243" y="424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4"/>
            <p:cNvSpPr/>
            <p:nvPr>
              <p:custDataLst>
                <p:tags r:id="rId147"/>
              </p:custDataLst>
            </p:nvPr>
          </p:nvSpPr>
          <p:spPr>
            <a:xfrm>
              <a:off x="6229350" y="22225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3658" y="32907"/>
                  </a:lnTo>
                  <a:lnTo>
                    <a:pt x="414" y="76432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5"/>
            <p:cNvSpPr/>
            <p:nvPr>
              <p:custDataLst>
                <p:tags r:id="rId148"/>
              </p:custDataLst>
            </p:nvPr>
          </p:nvSpPr>
          <p:spPr>
            <a:xfrm>
              <a:off x="6337300" y="22225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2" y="43898"/>
                  </a:lnTo>
                  <a:lnTo>
                    <a:pt x="5957" y="87527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6"/>
            <p:cNvSpPr/>
            <p:nvPr>
              <p:custDataLst>
                <p:tags r:id="rId149"/>
              </p:custDataLst>
            </p:nvPr>
          </p:nvSpPr>
          <p:spPr>
            <a:xfrm>
              <a:off x="6527800" y="23368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1"/>
          <p:cNvGrpSpPr/>
          <p:nvPr/>
        </p:nvGrpSpPr>
        <p:grpSpPr>
          <a:xfrm>
            <a:off x="6929810" y="2152650"/>
            <a:ext cx="296491" cy="178893"/>
            <a:chOff x="6929810" y="2152650"/>
            <a:chExt cx="296491" cy="178893"/>
          </a:xfrm>
        </p:grpSpPr>
        <p:sp>
          <p:nvSpPr>
            <p:cNvPr id="76" name="SMARTInkShape-67"/>
            <p:cNvSpPr/>
            <p:nvPr>
              <p:custDataLst>
                <p:tags r:id="rId140"/>
              </p:custDataLst>
            </p:nvPr>
          </p:nvSpPr>
          <p:spPr>
            <a:xfrm>
              <a:off x="6929810" y="2153512"/>
              <a:ext cx="106924" cy="178031"/>
            </a:xfrm>
            <a:custGeom>
              <a:avLst/>
              <a:gdLst/>
              <a:ahLst/>
              <a:cxnLst/>
              <a:rect l="0" t="0" r="0" b="0"/>
              <a:pathLst>
                <a:path w="106924" h="178031">
                  <a:moveTo>
                    <a:pt x="74240" y="24538"/>
                  </a:moveTo>
                  <a:lnTo>
                    <a:pt x="74240" y="24538"/>
                  </a:lnTo>
                  <a:lnTo>
                    <a:pt x="70869" y="21167"/>
                  </a:lnTo>
                  <a:lnTo>
                    <a:pt x="68151" y="2048"/>
                  </a:lnTo>
                  <a:lnTo>
                    <a:pt x="66654" y="1078"/>
                  </a:lnTo>
                  <a:lnTo>
                    <a:pt x="61226" y="0"/>
                  </a:lnTo>
                  <a:lnTo>
                    <a:pt x="54109" y="3284"/>
                  </a:lnTo>
                  <a:lnTo>
                    <a:pt x="45537" y="11564"/>
                  </a:lnTo>
                  <a:lnTo>
                    <a:pt x="22787" y="49387"/>
                  </a:lnTo>
                  <a:lnTo>
                    <a:pt x="7960" y="87875"/>
                  </a:lnTo>
                  <a:lnTo>
                    <a:pt x="0" y="135435"/>
                  </a:lnTo>
                  <a:lnTo>
                    <a:pt x="2674" y="153553"/>
                  </a:lnTo>
                  <a:lnTo>
                    <a:pt x="5362" y="161348"/>
                  </a:lnTo>
                  <a:lnTo>
                    <a:pt x="9977" y="167250"/>
                  </a:lnTo>
                  <a:lnTo>
                    <a:pt x="22631" y="175690"/>
                  </a:lnTo>
                  <a:lnTo>
                    <a:pt x="39544" y="178030"/>
                  </a:lnTo>
                  <a:lnTo>
                    <a:pt x="48992" y="177666"/>
                  </a:lnTo>
                  <a:lnTo>
                    <a:pt x="65135" y="171617"/>
                  </a:lnTo>
                  <a:lnTo>
                    <a:pt x="86123" y="154430"/>
                  </a:lnTo>
                  <a:lnTo>
                    <a:pt x="97866" y="139418"/>
                  </a:lnTo>
                  <a:lnTo>
                    <a:pt x="105437" y="123338"/>
                  </a:lnTo>
                  <a:lnTo>
                    <a:pt x="106923" y="95048"/>
                  </a:lnTo>
                  <a:lnTo>
                    <a:pt x="99524" y="64323"/>
                  </a:lnTo>
                  <a:lnTo>
                    <a:pt x="80724" y="33886"/>
                  </a:lnTo>
                  <a:lnTo>
                    <a:pt x="72711" y="23859"/>
                  </a:lnTo>
                  <a:lnTo>
                    <a:pt x="72515" y="2337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8"/>
            <p:cNvSpPr/>
            <p:nvPr>
              <p:custDataLst>
                <p:tags r:id="rId141"/>
              </p:custDataLst>
            </p:nvPr>
          </p:nvSpPr>
          <p:spPr>
            <a:xfrm>
              <a:off x="7093211" y="2152650"/>
              <a:ext cx="133090" cy="152316"/>
            </a:xfrm>
            <a:custGeom>
              <a:avLst/>
              <a:gdLst/>
              <a:ahLst/>
              <a:cxnLst/>
              <a:rect l="0" t="0" r="0" b="0"/>
              <a:pathLst>
                <a:path w="133090" h="152316">
                  <a:moveTo>
                    <a:pt x="6089" y="19050"/>
                  </a:moveTo>
                  <a:lnTo>
                    <a:pt x="6089" y="19050"/>
                  </a:lnTo>
                  <a:lnTo>
                    <a:pt x="0" y="12961"/>
                  </a:lnTo>
                  <a:lnTo>
                    <a:pt x="26277" y="33771"/>
                  </a:lnTo>
                  <a:lnTo>
                    <a:pt x="59967" y="78866"/>
                  </a:lnTo>
                  <a:lnTo>
                    <a:pt x="70109" y="107250"/>
                  </a:lnTo>
                  <a:lnTo>
                    <a:pt x="69585" y="123867"/>
                  </a:lnTo>
                  <a:lnTo>
                    <a:pt x="61121" y="148410"/>
                  </a:lnTo>
                  <a:lnTo>
                    <a:pt x="59005" y="151151"/>
                  </a:lnTo>
                  <a:lnTo>
                    <a:pt x="56889" y="152273"/>
                  </a:lnTo>
                  <a:lnTo>
                    <a:pt x="54772" y="152315"/>
                  </a:lnTo>
                  <a:lnTo>
                    <a:pt x="48658" y="148599"/>
                  </a:lnTo>
                  <a:lnTo>
                    <a:pt x="45051" y="145633"/>
                  </a:lnTo>
                  <a:lnTo>
                    <a:pt x="41044" y="136692"/>
                  </a:lnTo>
                  <a:lnTo>
                    <a:pt x="39969" y="124252"/>
                  </a:lnTo>
                  <a:lnTo>
                    <a:pt x="46865" y="77397"/>
                  </a:lnTo>
                  <a:lnTo>
                    <a:pt x="58313" y="58623"/>
                  </a:lnTo>
                  <a:lnTo>
                    <a:pt x="99410" y="20786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2"/>
          <p:cNvGrpSpPr/>
          <p:nvPr/>
        </p:nvGrpSpPr>
        <p:grpSpPr>
          <a:xfrm>
            <a:off x="7823200" y="1818230"/>
            <a:ext cx="815976" cy="729692"/>
            <a:chOff x="7823200" y="1818230"/>
            <a:chExt cx="815976" cy="729692"/>
          </a:xfrm>
        </p:grpSpPr>
        <p:sp>
          <p:nvSpPr>
            <p:cNvPr id="79" name="SMARTInkShape-69"/>
            <p:cNvSpPr/>
            <p:nvPr>
              <p:custDataLst>
                <p:tags r:id="rId131"/>
              </p:custDataLst>
            </p:nvPr>
          </p:nvSpPr>
          <p:spPr>
            <a:xfrm>
              <a:off x="7823200" y="2057400"/>
              <a:ext cx="208003" cy="305962"/>
            </a:xfrm>
            <a:custGeom>
              <a:avLst/>
              <a:gdLst/>
              <a:ahLst/>
              <a:cxnLst/>
              <a:rect l="0" t="0" r="0" b="0"/>
              <a:pathLst>
                <a:path w="208003" h="305962">
                  <a:moveTo>
                    <a:pt x="0" y="0"/>
                  </a:moveTo>
                  <a:lnTo>
                    <a:pt x="0" y="0"/>
                  </a:lnTo>
                  <a:lnTo>
                    <a:pt x="37563" y="38974"/>
                  </a:lnTo>
                  <a:lnTo>
                    <a:pt x="73925" y="85858"/>
                  </a:lnTo>
                  <a:lnTo>
                    <a:pt x="109158" y="127980"/>
                  </a:lnTo>
                  <a:lnTo>
                    <a:pt x="144525" y="171740"/>
                  </a:lnTo>
                  <a:lnTo>
                    <a:pt x="173586" y="215986"/>
                  </a:lnTo>
                  <a:lnTo>
                    <a:pt x="191839" y="254731"/>
                  </a:lnTo>
                  <a:lnTo>
                    <a:pt x="207228" y="299986"/>
                  </a:lnTo>
                  <a:lnTo>
                    <a:pt x="208002" y="303707"/>
                  </a:lnTo>
                  <a:lnTo>
                    <a:pt x="207812" y="305483"/>
                  </a:lnTo>
                  <a:lnTo>
                    <a:pt x="206980" y="305961"/>
                  </a:lnTo>
                  <a:lnTo>
                    <a:pt x="205720" y="305574"/>
                  </a:lnTo>
                  <a:lnTo>
                    <a:pt x="204880" y="303905"/>
                  </a:lnTo>
                  <a:lnTo>
                    <a:pt x="2032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0"/>
            <p:cNvSpPr/>
            <p:nvPr>
              <p:custDataLst>
                <p:tags r:id="rId132"/>
              </p:custDataLst>
            </p:nvPr>
          </p:nvSpPr>
          <p:spPr>
            <a:xfrm>
              <a:off x="7878588" y="2007744"/>
              <a:ext cx="192263" cy="367157"/>
            </a:xfrm>
            <a:custGeom>
              <a:avLst/>
              <a:gdLst/>
              <a:ahLst/>
              <a:cxnLst/>
              <a:rect l="0" t="0" r="0" b="0"/>
              <a:pathLst>
                <a:path w="192263" h="367157">
                  <a:moveTo>
                    <a:pt x="192262" y="11556"/>
                  </a:moveTo>
                  <a:lnTo>
                    <a:pt x="192262" y="11556"/>
                  </a:lnTo>
                  <a:lnTo>
                    <a:pt x="192261" y="2718"/>
                  </a:lnTo>
                  <a:lnTo>
                    <a:pt x="191557" y="1430"/>
                  </a:lnTo>
                  <a:lnTo>
                    <a:pt x="190380" y="572"/>
                  </a:lnTo>
                  <a:lnTo>
                    <a:pt x="188891" y="0"/>
                  </a:lnTo>
                  <a:lnTo>
                    <a:pt x="187193" y="1030"/>
                  </a:lnTo>
                  <a:lnTo>
                    <a:pt x="180725" y="10632"/>
                  </a:lnTo>
                  <a:lnTo>
                    <a:pt x="162224" y="56529"/>
                  </a:lnTo>
                  <a:lnTo>
                    <a:pt x="143067" y="101003"/>
                  </a:lnTo>
                  <a:lnTo>
                    <a:pt x="127594" y="133390"/>
                  </a:lnTo>
                  <a:lnTo>
                    <a:pt x="109898" y="167304"/>
                  </a:lnTo>
                  <a:lnTo>
                    <a:pt x="87922" y="203544"/>
                  </a:lnTo>
                  <a:lnTo>
                    <a:pt x="65926" y="238936"/>
                  </a:lnTo>
                  <a:lnTo>
                    <a:pt x="45801" y="272069"/>
                  </a:lnTo>
                  <a:lnTo>
                    <a:pt x="23278" y="313111"/>
                  </a:lnTo>
                  <a:lnTo>
                    <a:pt x="178" y="359182"/>
                  </a:lnTo>
                  <a:lnTo>
                    <a:pt x="0" y="361840"/>
                  </a:lnTo>
                  <a:lnTo>
                    <a:pt x="1762" y="36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1"/>
            <p:cNvSpPr/>
            <p:nvPr>
              <p:custDataLst>
                <p:tags r:id="rId133"/>
              </p:custDataLst>
            </p:nvPr>
          </p:nvSpPr>
          <p:spPr>
            <a:xfrm>
              <a:off x="7851502" y="1818230"/>
              <a:ext cx="136799" cy="126779"/>
            </a:xfrm>
            <a:custGeom>
              <a:avLst/>
              <a:gdLst/>
              <a:ahLst/>
              <a:cxnLst/>
              <a:rect l="0" t="0" r="0" b="0"/>
              <a:pathLst>
                <a:path w="136799" h="126779">
                  <a:moveTo>
                    <a:pt x="47898" y="35970"/>
                  </a:moveTo>
                  <a:lnTo>
                    <a:pt x="47898" y="35970"/>
                  </a:lnTo>
                  <a:lnTo>
                    <a:pt x="27194" y="76447"/>
                  </a:lnTo>
                  <a:lnTo>
                    <a:pt x="2040" y="122579"/>
                  </a:lnTo>
                  <a:lnTo>
                    <a:pt x="0" y="126674"/>
                  </a:lnTo>
                  <a:lnTo>
                    <a:pt x="444" y="126778"/>
                  </a:lnTo>
                  <a:lnTo>
                    <a:pt x="1446" y="126142"/>
                  </a:lnTo>
                  <a:lnTo>
                    <a:pt x="8828" y="112866"/>
                  </a:lnTo>
                  <a:lnTo>
                    <a:pt x="30532" y="68534"/>
                  </a:lnTo>
                  <a:lnTo>
                    <a:pt x="53912" y="25537"/>
                  </a:lnTo>
                  <a:lnTo>
                    <a:pt x="67744" y="5060"/>
                  </a:lnTo>
                  <a:lnTo>
                    <a:pt x="74592" y="1065"/>
                  </a:lnTo>
                  <a:lnTo>
                    <a:pt x="78394" y="0"/>
                  </a:lnTo>
                  <a:lnTo>
                    <a:pt x="82339" y="1407"/>
                  </a:lnTo>
                  <a:lnTo>
                    <a:pt x="90487" y="8614"/>
                  </a:lnTo>
                  <a:lnTo>
                    <a:pt x="95049" y="22636"/>
                  </a:lnTo>
                  <a:lnTo>
                    <a:pt x="103992" y="64814"/>
                  </a:lnTo>
                  <a:lnTo>
                    <a:pt x="110693" y="79128"/>
                  </a:lnTo>
                  <a:lnTo>
                    <a:pt x="136798" y="105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2"/>
            <p:cNvSpPr/>
            <p:nvPr>
              <p:custDataLst>
                <p:tags r:id="rId134"/>
              </p:custDataLst>
            </p:nvPr>
          </p:nvSpPr>
          <p:spPr>
            <a:xfrm>
              <a:off x="8142077" y="2330450"/>
              <a:ext cx="62124" cy="217472"/>
            </a:xfrm>
            <a:custGeom>
              <a:avLst/>
              <a:gdLst/>
              <a:ahLst/>
              <a:cxnLst/>
              <a:rect l="0" t="0" r="0" b="0"/>
              <a:pathLst>
                <a:path w="62124" h="217472">
                  <a:moveTo>
                    <a:pt x="30373" y="0"/>
                  </a:moveTo>
                  <a:lnTo>
                    <a:pt x="30373" y="0"/>
                  </a:lnTo>
                  <a:lnTo>
                    <a:pt x="30373" y="3371"/>
                  </a:lnTo>
                  <a:lnTo>
                    <a:pt x="28492" y="6908"/>
                  </a:lnTo>
                  <a:lnTo>
                    <a:pt x="27002" y="8838"/>
                  </a:lnTo>
                  <a:lnTo>
                    <a:pt x="17541" y="54456"/>
                  </a:lnTo>
                  <a:lnTo>
                    <a:pt x="9794" y="89983"/>
                  </a:lnTo>
                  <a:lnTo>
                    <a:pt x="6402" y="127321"/>
                  </a:lnTo>
                  <a:lnTo>
                    <a:pt x="891" y="171383"/>
                  </a:lnTo>
                  <a:lnTo>
                    <a:pt x="0" y="194243"/>
                  </a:lnTo>
                  <a:lnTo>
                    <a:pt x="2293" y="205334"/>
                  </a:lnTo>
                  <a:lnTo>
                    <a:pt x="7544" y="213085"/>
                  </a:lnTo>
                  <a:lnTo>
                    <a:pt x="10921" y="216140"/>
                  </a:lnTo>
                  <a:lnTo>
                    <a:pt x="15288" y="217471"/>
                  </a:lnTo>
                  <a:lnTo>
                    <a:pt x="25785" y="217069"/>
                  </a:lnTo>
                  <a:lnTo>
                    <a:pt x="35625" y="212656"/>
                  </a:lnTo>
                  <a:lnTo>
                    <a:pt x="6212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3"/>
            <p:cNvSpPr/>
            <p:nvPr>
              <p:custDataLst>
                <p:tags r:id="rId135"/>
              </p:custDataLst>
            </p:nvPr>
          </p:nvSpPr>
          <p:spPr>
            <a:xfrm>
              <a:off x="8128883" y="2425700"/>
              <a:ext cx="107068" cy="19051"/>
            </a:xfrm>
            <a:custGeom>
              <a:avLst/>
              <a:gdLst/>
              <a:ahLst/>
              <a:cxnLst/>
              <a:rect l="0" t="0" r="0" b="0"/>
              <a:pathLst>
                <a:path w="1070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410" y="13288"/>
                  </a:lnTo>
                  <a:lnTo>
                    <a:pt x="42870" y="8351"/>
                  </a:lnTo>
                  <a:lnTo>
                    <a:pt x="87341" y="3242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4"/>
            <p:cNvSpPr/>
            <p:nvPr>
              <p:custDataLst>
                <p:tags r:id="rId136"/>
              </p:custDataLst>
            </p:nvPr>
          </p:nvSpPr>
          <p:spPr>
            <a:xfrm>
              <a:off x="8299450" y="24638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0477" y="446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5"/>
            <p:cNvSpPr/>
            <p:nvPr>
              <p:custDataLst>
                <p:tags r:id="rId137"/>
              </p:custDataLst>
            </p:nvPr>
          </p:nvSpPr>
          <p:spPr>
            <a:xfrm>
              <a:off x="8337549" y="2400300"/>
              <a:ext cx="6352" cy="120651"/>
            </a:xfrm>
            <a:custGeom>
              <a:avLst/>
              <a:gdLst/>
              <a:ahLst/>
              <a:cxnLst/>
              <a:rect l="0" t="0" r="0" b="0"/>
              <a:pathLst>
                <a:path w="6352" h="1206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659" y="16606"/>
                  </a:lnTo>
                  <a:lnTo>
                    <a:pt x="2814" y="38872"/>
                  </a:lnTo>
                  <a:lnTo>
                    <a:pt x="6213" y="83861"/>
                  </a:lnTo>
                  <a:lnTo>
                    <a:pt x="635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6"/>
            <p:cNvSpPr/>
            <p:nvPr>
              <p:custDataLst>
                <p:tags r:id="rId138"/>
              </p:custDataLst>
            </p:nvPr>
          </p:nvSpPr>
          <p:spPr>
            <a:xfrm>
              <a:off x="8483600" y="23812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5958" y="78717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7"/>
            <p:cNvSpPr/>
            <p:nvPr>
              <p:custDataLst>
                <p:tags r:id="rId139"/>
              </p:custDataLst>
            </p:nvPr>
          </p:nvSpPr>
          <p:spPr>
            <a:xfrm>
              <a:off x="8629650" y="2165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3"/>
          <p:cNvGrpSpPr/>
          <p:nvPr/>
        </p:nvGrpSpPr>
        <p:grpSpPr>
          <a:xfrm>
            <a:off x="2587142" y="1150934"/>
            <a:ext cx="492609" cy="304205"/>
            <a:chOff x="2587142" y="1150934"/>
            <a:chExt cx="492609" cy="304205"/>
          </a:xfrm>
        </p:grpSpPr>
        <p:sp>
          <p:nvSpPr>
            <p:cNvPr id="89" name="SMARTInkShape-78"/>
            <p:cNvSpPr/>
            <p:nvPr>
              <p:custDataLst>
                <p:tags r:id="rId127"/>
              </p:custDataLst>
            </p:nvPr>
          </p:nvSpPr>
          <p:spPr>
            <a:xfrm>
              <a:off x="2616200" y="1196031"/>
              <a:ext cx="38101" cy="258120"/>
            </a:xfrm>
            <a:custGeom>
              <a:avLst/>
              <a:gdLst/>
              <a:ahLst/>
              <a:cxnLst/>
              <a:rect l="0" t="0" r="0" b="0"/>
              <a:pathLst>
                <a:path w="38101" h="258120">
                  <a:moveTo>
                    <a:pt x="0" y="23169"/>
                  </a:moveTo>
                  <a:lnTo>
                    <a:pt x="0" y="23169"/>
                  </a:lnTo>
                  <a:lnTo>
                    <a:pt x="0" y="0"/>
                  </a:lnTo>
                  <a:lnTo>
                    <a:pt x="0" y="1818"/>
                  </a:lnTo>
                  <a:lnTo>
                    <a:pt x="14306" y="49383"/>
                  </a:lnTo>
                  <a:lnTo>
                    <a:pt x="21015" y="93652"/>
                  </a:lnTo>
                  <a:lnTo>
                    <a:pt x="25333" y="127873"/>
                  </a:lnTo>
                  <a:lnTo>
                    <a:pt x="28898" y="162837"/>
                  </a:lnTo>
                  <a:lnTo>
                    <a:pt x="31610" y="208172"/>
                  </a:lnTo>
                  <a:lnTo>
                    <a:pt x="38100" y="258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9"/>
            <p:cNvSpPr/>
            <p:nvPr>
              <p:custDataLst>
                <p:tags r:id="rId128"/>
              </p:custDataLst>
            </p:nvPr>
          </p:nvSpPr>
          <p:spPr>
            <a:xfrm>
              <a:off x="2587142" y="1150934"/>
              <a:ext cx="272218" cy="304205"/>
            </a:xfrm>
            <a:custGeom>
              <a:avLst/>
              <a:gdLst/>
              <a:ahLst/>
              <a:cxnLst/>
              <a:rect l="0" t="0" r="0" b="0"/>
              <a:pathLst>
                <a:path w="272218" h="304205">
                  <a:moveTo>
                    <a:pt x="3658" y="36516"/>
                  </a:moveTo>
                  <a:lnTo>
                    <a:pt x="3658" y="36516"/>
                  </a:lnTo>
                  <a:lnTo>
                    <a:pt x="287" y="33145"/>
                  </a:lnTo>
                  <a:lnTo>
                    <a:pt x="0" y="30741"/>
                  </a:lnTo>
                  <a:lnTo>
                    <a:pt x="1562" y="24307"/>
                  </a:lnTo>
                  <a:lnTo>
                    <a:pt x="13150" y="12751"/>
                  </a:lnTo>
                  <a:lnTo>
                    <a:pt x="40102" y="3761"/>
                  </a:lnTo>
                  <a:lnTo>
                    <a:pt x="81641" y="0"/>
                  </a:lnTo>
                  <a:lnTo>
                    <a:pt x="115222" y="1001"/>
                  </a:lnTo>
                  <a:lnTo>
                    <a:pt x="150609" y="5209"/>
                  </a:lnTo>
                  <a:lnTo>
                    <a:pt x="185151" y="14135"/>
                  </a:lnTo>
                  <a:lnTo>
                    <a:pt x="217436" y="28921"/>
                  </a:lnTo>
                  <a:lnTo>
                    <a:pt x="244721" y="47957"/>
                  </a:lnTo>
                  <a:lnTo>
                    <a:pt x="261551" y="70529"/>
                  </a:lnTo>
                  <a:lnTo>
                    <a:pt x="272217" y="113778"/>
                  </a:lnTo>
                  <a:lnTo>
                    <a:pt x="269068" y="147760"/>
                  </a:lnTo>
                  <a:lnTo>
                    <a:pt x="259907" y="183325"/>
                  </a:lnTo>
                  <a:lnTo>
                    <a:pt x="246428" y="217946"/>
                  </a:lnTo>
                  <a:lnTo>
                    <a:pt x="219601" y="259058"/>
                  </a:lnTo>
                  <a:lnTo>
                    <a:pt x="189310" y="286839"/>
                  </a:lnTo>
                  <a:lnTo>
                    <a:pt x="154621" y="301735"/>
                  </a:lnTo>
                  <a:lnTo>
                    <a:pt x="135664" y="304204"/>
                  </a:lnTo>
                  <a:lnTo>
                    <a:pt x="127645" y="303875"/>
                  </a:lnTo>
                  <a:lnTo>
                    <a:pt x="121594" y="301538"/>
                  </a:lnTo>
                  <a:lnTo>
                    <a:pt x="112989" y="293298"/>
                  </a:lnTo>
                  <a:lnTo>
                    <a:pt x="98908" y="27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0"/>
            <p:cNvSpPr/>
            <p:nvPr>
              <p:custDataLst>
                <p:tags r:id="rId129"/>
              </p:custDataLst>
            </p:nvPr>
          </p:nvSpPr>
          <p:spPr>
            <a:xfrm>
              <a:off x="2978150" y="12573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53026" y="135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1"/>
            <p:cNvSpPr/>
            <p:nvPr>
              <p:custDataLst>
                <p:tags r:id="rId130"/>
              </p:custDataLst>
            </p:nvPr>
          </p:nvSpPr>
          <p:spPr>
            <a:xfrm>
              <a:off x="2979033" y="1320800"/>
              <a:ext cx="100718" cy="12701"/>
            </a:xfrm>
            <a:custGeom>
              <a:avLst/>
              <a:gdLst/>
              <a:ahLst/>
              <a:cxnLst/>
              <a:rect l="0" t="0" r="0" b="0"/>
              <a:pathLst>
                <a:path w="1007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19956" y="10818"/>
                  </a:lnTo>
                  <a:lnTo>
                    <a:pt x="63950" y="2574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4"/>
          <p:cNvGrpSpPr/>
          <p:nvPr/>
        </p:nvGrpSpPr>
        <p:grpSpPr>
          <a:xfrm>
            <a:off x="7599914" y="1009650"/>
            <a:ext cx="432837" cy="406401"/>
            <a:chOff x="7599914" y="1009650"/>
            <a:chExt cx="432837" cy="406401"/>
          </a:xfrm>
        </p:grpSpPr>
        <p:sp>
          <p:nvSpPr>
            <p:cNvPr id="94" name="SMARTInkShape-82"/>
            <p:cNvSpPr/>
            <p:nvPr>
              <p:custDataLst>
                <p:tags r:id="rId124"/>
              </p:custDataLst>
            </p:nvPr>
          </p:nvSpPr>
          <p:spPr>
            <a:xfrm>
              <a:off x="7599914" y="1162050"/>
              <a:ext cx="407437" cy="36957"/>
            </a:xfrm>
            <a:custGeom>
              <a:avLst/>
              <a:gdLst/>
              <a:ahLst/>
              <a:cxnLst/>
              <a:rect l="0" t="0" r="0" b="0"/>
              <a:pathLst>
                <a:path w="407437" h="36957">
                  <a:moveTo>
                    <a:pt x="20086" y="25400"/>
                  </a:moveTo>
                  <a:lnTo>
                    <a:pt x="20086" y="25400"/>
                  </a:lnTo>
                  <a:lnTo>
                    <a:pt x="541" y="35526"/>
                  </a:lnTo>
                  <a:lnTo>
                    <a:pt x="0" y="36384"/>
                  </a:lnTo>
                  <a:lnTo>
                    <a:pt x="345" y="36956"/>
                  </a:lnTo>
                  <a:lnTo>
                    <a:pt x="41745" y="36068"/>
                  </a:lnTo>
                  <a:lnTo>
                    <a:pt x="83334" y="31552"/>
                  </a:lnTo>
                  <a:lnTo>
                    <a:pt x="110229" y="27385"/>
                  </a:lnTo>
                  <a:lnTo>
                    <a:pt x="139448" y="22490"/>
                  </a:lnTo>
                  <a:lnTo>
                    <a:pt x="170922" y="17815"/>
                  </a:lnTo>
                  <a:lnTo>
                    <a:pt x="203899" y="13288"/>
                  </a:lnTo>
                  <a:lnTo>
                    <a:pt x="237877" y="8859"/>
                  </a:lnTo>
                  <a:lnTo>
                    <a:pt x="271819" y="5906"/>
                  </a:lnTo>
                  <a:lnTo>
                    <a:pt x="305736" y="3937"/>
                  </a:lnTo>
                  <a:lnTo>
                    <a:pt x="339636" y="2625"/>
                  </a:lnTo>
                  <a:lnTo>
                    <a:pt x="40743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3"/>
            <p:cNvSpPr/>
            <p:nvPr>
              <p:custDataLst>
                <p:tags r:id="rId125"/>
              </p:custDataLst>
            </p:nvPr>
          </p:nvSpPr>
          <p:spPr>
            <a:xfrm>
              <a:off x="7651750" y="1250950"/>
              <a:ext cx="381001" cy="54172"/>
            </a:xfrm>
            <a:custGeom>
              <a:avLst/>
              <a:gdLst/>
              <a:ahLst/>
              <a:cxnLst/>
              <a:rect l="0" t="0" r="0" b="0"/>
              <a:pathLst>
                <a:path w="381001" h="54172">
                  <a:moveTo>
                    <a:pt x="0" y="50800"/>
                  </a:moveTo>
                  <a:lnTo>
                    <a:pt x="0" y="50800"/>
                  </a:lnTo>
                  <a:lnTo>
                    <a:pt x="10113" y="54171"/>
                  </a:lnTo>
                  <a:lnTo>
                    <a:pt x="57005" y="50081"/>
                  </a:lnTo>
                  <a:lnTo>
                    <a:pt x="100360" y="41308"/>
                  </a:lnTo>
                  <a:lnTo>
                    <a:pt x="125468" y="36711"/>
                  </a:lnTo>
                  <a:lnTo>
                    <a:pt x="152083" y="32235"/>
                  </a:lnTo>
                  <a:lnTo>
                    <a:pt x="179705" y="27840"/>
                  </a:lnTo>
                  <a:lnTo>
                    <a:pt x="207293" y="23499"/>
                  </a:lnTo>
                  <a:lnTo>
                    <a:pt x="234856" y="19194"/>
                  </a:lnTo>
                  <a:lnTo>
                    <a:pt x="262404" y="14913"/>
                  </a:lnTo>
                  <a:lnTo>
                    <a:pt x="287825" y="11353"/>
                  </a:lnTo>
                  <a:lnTo>
                    <a:pt x="334885" y="5516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4"/>
            <p:cNvSpPr/>
            <p:nvPr>
              <p:custDataLst>
                <p:tags r:id="rId126"/>
              </p:custDataLst>
            </p:nvPr>
          </p:nvSpPr>
          <p:spPr>
            <a:xfrm>
              <a:off x="7734300" y="1009650"/>
              <a:ext cx="254001" cy="406401"/>
            </a:xfrm>
            <a:custGeom>
              <a:avLst/>
              <a:gdLst/>
              <a:ahLst/>
              <a:cxnLst/>
              <a:rect l="0" t="0" r="0" b="0"/>
              <a:pathLst>
                <a:path w="254001" h="406401">
                  <a:moveTo>
                    <a:pt x="254000" y="0"/>
                  </a:moveTo>
                  <a:lnTo>
                    <a:pt x="254000" y="0"/>
                  </a:lnTo>
                  <a:lnTo>
                    <a:pt x="250629" y="3371"/>
                  </a:lnTo>
                  <a:lnTo>
                    <a:pt x="233030" y="38295"/>
                  </a:lnTo>
                  <a:lnTo>
                    <a:pt x="221397" y="69231"/>
                  </a:lnTo>
                  <a:lnTo>
                    <a:pt x="203526" y="109792"/>
                  </a:lnTo>
                  <a:lnTo>
                    <a:pt x="181473" y="156041"/>
                  </a:lnTo>
                  <a:lnTo>
                    <a:pt x="169665" y="180227"/>
                  </a:lnTo>
                  <a:lnTo>
                    <a:pt x="157560" y="204818"/>
                  </a:lnTo>
                  <a:lnTo>
                    <a:pt x="129057" y="250956"/>
                  </a:lnTo>
                  <a:lnTo>
                    <a:pt x="97575" y="292864"/>
                  </a:lnTo>
                  <a:lnTo>
                    <a:pt x="64769" y="327952"/>
                  </a:lnTo>
                  <a:lnTo>
                    <a:pt x="31421" y="368732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85"/>
          <p:cNvSpPr/>
          <p:nvPr>
            <p:custDataLst>
              <p:tags r:id="rId2"/>
            </p:custDataLst>
          </p:nvPr>
        </p:nvSpPr>
        <p:spPr>
          <a:xfrm>
            <a:off x="8478122" y="1029844"/>
            <a:ext cx="119779" cy="368730"/>
          </a:xfrm>
          <a:custGeom>
            <a:avLst/>
            <a:gdLst/>
            <a:ahLst/>
            <a:cxnLst/>
            <a:rect l="0" t="0" r="0" b="0"/>
            <a:pathLst>
              <a:path w="119779" h="368730">
                <a:moveTo>
                  <a:pt x="94378" y="11556"/>
                </a:moveTo>
                <a:lnTo>
                  <a:pt x="94378" y="11556"/>
                </a:lnTo>
                <a:lnTo>
                  <a:pt x="94378" y="8185"/>
                </a:lnTo>
                <a:lnTo>
                  <a:pt x="92497" y="4648"/>
                </a:lnTo>
                <a:lnTo>
                  <a:pt x="91007" y="2718"/>
                </a:lnTo>
                <a:lnTo>
                  <a:pt x="85589" y="572"/>
                </a:lnTo>
                <a:lnTo>
                  <a:pt x="82169" y="0"/>
                </a:lnTo>
                <a:lnTo>
                  <a:pt x="67242" y="2566"/>
                </a:lnTo>
                <a:lnTo>
                  <a:pt x="25258" y="19280"/>
                </a:lnTo>
                <a:lnTo>
                  <a:pt x="14034" y="27689"/>
                </a:lnTo>
                <a:lnTo>
                  <a:pt x="3544" y="40560"/>
                </a:lnTo>
                <a:lnTo>
                  <a:pt x="1090" y="47024"/>
                </a:lnTo>
                <a:lnTo>
                  <a:pt x="0" y="54601"/>
                </a:lnTo>
                <a:lnTo>
                  <a:pt x="2532" y="58597"/>
                </a:lnTo>
                <a:lnTo>
                  <a:pt x="18873" y="70258"/>
                </a:lnTo>
                <a:lnTo>
                  <a:pt x="43714" y="84639"/>
                </a:lnTo>
                <a:lnTo>
                  <a:pt x="65633" y="104074"/>
                </a:lnTo>
                <a:lnTo>
                  <a:pt x="68159" y="109923"/>
                </a:lnTo>
                <a:lnTo>
                  <a:pt x="69084" y="123949"/>
                </a:lnTo>
                <a:lnTo>
                  <a:pt x="63381" y="137708"/>
                </a:lnTo>
                <a:lnTo>
                  <a:pt x="36491" y="169489"/>
                </a:lnTo>
                <a:lnTo>
                  <a:pt x="7447" y="193966"/>
                </a:lnTo>
                <a:lnTo>
                  <a:pt x="7496" y="194546"/>
                </a:lnTo>
                <a:lnTo>
                  <a:pt x="8234" y="194932"/>
                </a:lnTo>
                <a:lnTo>
                  <a:pt x="43716" y="201160"/>
                </a:lnTo>
                <a:lnTo>
                  <a:pt x="46492" y="202870"/>
                </a:lnTo>
                <a:lnTo>
                  <a:pt x="51458" y="208532"/>
                </a:lnTo>
                <a:lnTo>
                  <a:pt x="54849" y="226396"/>
                </a:lnTo>
                <a:lnTo>
                  <a:pt x="49113" y="249563"/>
                </a:lnTo>
                <a:lnTo>
                  <a:pt x="35237" y="287745"/>
                </a:lnTo>
                <a:lnTo>
                  <a:pt x="22706" y="333032"/>
                </a:lnTo>
                <a:lnTo>
                  <a:pt x="19520" y="350382"/>
                </a:lnTo>
                <a:lnTo>
                  <a:pt x="21189" y="354562"/>
                </a:lnTo>
                <a:lnTo>
                  <a:pt x="28688" y="361088"/>
                </a:lnTo>
                <a:lnTo>
                  <a:pt x="44810" y="368729"/>
                </a:lnTo>
                <a:lnTo>
                  <a:pt x="69735" y="368720"/>
                </a:lnTo>
                <a:lnTo>
                  <a:pt x="119778" y="3608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16"/>
          <p:cNvGrpSpPr/>
          <p:nvPr/>
        </p:nvGrpSpPr>
        <p:grpSpPr>
          <a:xfrm>
            <a:off x="8794750" y="1061333"/>
            <a:ext cx="3324210" cy="473428"/>
            <a:chOff x="8794750" y="1061333"/>
            <a:chExt cx="3324210" cy="473428"/>
          </a:xfrm>
        </p:grpSpPr>
        <p:sp>
          <p:nvSpPr>
            <p:cNvPr id="99" name="SMARTInkShape-86"/>
            <p:cNvSpPr/>
            <p:nvPr>
              <p:custDataLst>
                <p:tags r:id="rId103"/>
              </p:custDataLst>
            </p:nvPr>
          </p:nvSpPr>
          <p:spPr>
            <a:xfrm>
              <a:off x="9074150" y="1295400"/>
              <a:ext cx="82551" cy="94125"/>
            </a:xfrm>
            <a:custGeom>
              <a:avLst/>
              <a:gdLst/>
              <a:ahLst/>
              <a:cxnLst/>
              <a:rect l="0" t="0" r="0" b="0"/>
              <a:pathLst>
                <a:path w="82551" h="94125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19772" y="7839"/>
                  </a:lnTo>
                  <a:lnTo>
                    <a:pt x="36126" y="15111"/>
                  </a:lnTo>
                  <a:lnTo>
                    <a:pt x="42632" y="21062"/>
                  </a:lnTo>
                  <a:lnTo>
                    <a:pt x="45354" y="24625"/>
                  </a:lnTo>
                  <a:lnTo>
                    <a:pt x="46463" y="28411"/>
                  </a:lnTo>
                  <a:lnTo>
                    <a:pt x="45815" y="36381"/>
                  </a:lnTo>
                  <a:lnTo>
                    <a:pt x="41294" y="44627"/>
                  </a:lnTo>
                  <a:lnTo>
                    <a:pt x="24278" y="70004"/>
                  </a:lnTo>
                  <a:lnTo>
                    <a:pt x="19893" y="82674"/>
                  </a:lnTo>
                  <a:lnTo>
                    <a:pt x="18201" y="84749"/>
                  </a:lnTo>
                  <a:lnTo>
                    <a:pt x="16367" y="86133"/>
                  </a:lnTo>
                  <a:lnTo>
                    <a:pt x="15851" y="87761"/>
                  </a:lnTo>
                  <a:lnTo>
                    <a:pt x="16211" y="89552"/>
                  </a:lnTo>
                  <a:lnTo>
                    <a:pt x="17158" y="91451"/>
                  </a:lnTo>
                  <a:lnTo>
                    <a:pt x="18494" y="92717"/>
                  </a:lnTo>
                  <a:lnTo>
                    <a:pt x="21860" y="94124"/>
                  </a:lnTo>
                  <a:lnTo>
                    <a:pt x="63857" y="89248"/>
                  </a:lnTo>
                  <a:lnTo>
                    <a:pt x="825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7"/>
            <p:cNvSpPr/>
            <p:nvPr>
              <p:custDataLst>
                <p:tags r:id="rId104"/>
              </p:custDataLst>
            </p:nvPr>
          </p:nvSpPr>
          <p:spPr>
            <a:xfrm>
              <a:off x="8820150" y="1061333"/>
              <a:ext cx="184151" cy="297568"/>
            </a:xfrm>
            <a:custGeom>
              <a:avLst/>
              <a:gdLst/>
              <a:ahLst/>
              <a:cxnLst/>
              <a:rect l="0" t="0" r="0" b="0"/>
              <a:pathLst>
                <a:path w="184151" h="297568">
                  <a:moveTo>
                    <a:pt x="184150" y="5467"/>
                  </a:moveTo>
                  <a:lnTo>
                    <a:pt x="184150" y="5467"/>
                  </a:lnTo>
                  <a:lnTo>
                    <a:pt x="180779" y="2096"/>
                  </a:lnTo>
                  <a:lnTo>
                    <a:pt x="177243" y="441"/>
                  </a:lnTo>
                  <a:lnTo>
                    <a:pt x="175312" y="0"/>
                  </a:lnTo>
                  <a:lnTo>
                    <a:pt x="169404" y="5154"/>
                  </a:lnTo>
                  <a:lnTo>
                    <a:pt x="154112" y="29080"/>
                  </a:lnTo>
                  <a:lnTo>
                    <a:pt x="136092" y="73239"/>
                  </a:lnTo>
                  <a:lnTo>
                    <a:pt x="122339" y="105438"/>
                  </a:lnTo>
                  <a:lnTo>
                    <a:pt x="103057" y="140915"/>
                  </a:lnTo>
                  <a:lnTo>
                    <a:pt x="80374" y="177850"/>
                  </a:lnTo>
                  <a:lnTo>
                    <a:pt x="56183" y="215432"/>
                  </a:lnTo>
                  <a:lnTo>
                    <a:pt x="25505" y="258806"/>
                  </a:lnTo>
                  <a:lnTo>
                    <a:pt x="702" y="291487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8"/>
            <p:cNvSpPr/>
            <p:nvPr>
              <p:custDataLst>
                <p:tags r:id="rId105"/>
              </p:custDataLst>
            </p:nvPr>
          </p:nvSpPr>
          <p:spPr>
            <a:xfrm>
              <a:off x="8794750" y="1067683"/>
              <a:ext cx="177801" cy="240924"/>
            </a:xfrm>
            <a:custGeom>
              <a:avLst/>
              <a:gdLst/>
              <a:ahLst/>
              <a:cxnLst/>
              <a:rect l="0" t="0" r="0" b="0"/>
              <a:pathLst>
                <a:path w="177801" h="240924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4746" y="3272"/>
                  </a:lnTo>
                  <a:lnTo>
                    <a:pt x="53976" y="44341"/>
                  </a:lnTo>
                  <a:lnTo>
                    <a:pt x="85372" y="83778"/>
                  </a:lnTo>
                  <a:lnTo>
                    <a:pt x="119605" y="128624"/>
                  </a:lnTo>
                  <a:lnTo>
                    <a:pt x="146446" y="173897"/>
                  </a:lnTo>
                  <a:lnTo>
                    <a:pt x="168156" y="220378"/>
                  </a:lnTo>
                  <a:lnTo>
                    <a:pt x="171633" y="233392"/>
                  </a:lnTo>
                  <a:lnTo>
                    <a:pt x="171572" y="237850"/>
                  </a:lnTo>
                  <a:lnTo>
                    <a:pt x="172236" y="240117"/>
                  </a:lnTo>
                  <a:lnTo>
                    <a:pt x="173386" y="240923"/>
                  </a:lnTo>
                  <a:lnTo>
                    <a:pt x="177800" y="240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9"/>
            <p:cNvSpPr/>
            <p:nvPr>
              <p:custDataLst>
                <p:tags r:id="rId106"/>
              </p:custDataLst>
            </p:nvPr>
          </p:nvSpPr>
          <p:spPr>
            <a:xfrm>
              <a:off x="9239250" y="13779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43744" y="4364"/>
                  </a:lnTo>
                  <a:lnTo>
                    <a:pt x="42569" y="5026"/>
                  </a:lnTo>
                  <a:lnTo>
                    <a:pt x="41079" y="5467"/>
                  </a:lnTo>
                  <a:lnTo>
                    <a:pt x="37543" y="97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0"/>
            <p:cNvSpPr/>
            <p:nvPr>
              <p:custDataLst>
                <p:tags r:id="rId107"/>
              </p:custDataLst>
            </p:nvPr>
          </p:nvSpPr>
          <p:spPr>
            <a:xfrm>
              <a:off x="9455150" y="1104900"/>
              <a:ext cx="209551" cy="222251"/>
            </a:xfrm>
            <a:custGeom>
              <a:avLst/>
              <a:gdLst/>
              <a:ahLst/>
              <a:cxnLst/>
              <a:rect l="0" t="0" r="0" b="0"/>
              <a:pathLst>
                <a:path w="209551" h="2222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33213" y="16620"/>
                  </a:lnTo>
                  <a:lnTo>
                    <a:pt x="67226" y="44043"/>
                  </a:lnTo>
                  <a:lnTo>
                    <a:pt x="111013" y="83527"/>
                  </a:lnTo>
                  <a:lnTo>
                    <a:pt x="150720" y="129955"/>
                  </a:lnTo>
                  <a:lnTo>
                    <a:pt x="183025" y="173893"/>
                  </a:lnTo>
                  <a:lnTo>
                    <a:pt x="20955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1"/>
            <p:cNvSpPr/>
            <p:nvPr>
              <p:custDataLst>
                <p:tags r:id="rId108"/>
              </p:custDataLst>
            </p:nvPr>
          </p:nvSpPr>
          <p:spPr>
            <a:xfrm>
              <a:off x="9512300" y="1090232"/>
              <a:ext cx="165101" cy="255969"/>
            </a:xfrm>
            <a:custGeom>
              <a:avLst/>
              <a:gdLst/>
              <a:ahLst/>
              <a:cxnLst/>
              <a:rect l="0" t="0" r="0" b="0"/>
              <a:pathLst>
                <a:path w="165101" h="255969">
                  <a:moveTo>
                    <a:pt x="165100" y="21018"/>
                  </a:moveTo>
                  <a:lnTo>
                    <a:pt x="165100" y="21018"/>
                  </a:lnTo>
                  <a:lnTo>
                    <a:pt x="159633" y="1245"/>
                  </a:lnTo>
                  <a:lnTo>
                    <a:pt x="158632" y="75"/>
                  </a:lnTo>
                  <a:lnTo>
                    <a:pt x="157261" y="0"/>
                  </a:lnTo>
                  <a:lnTo>
                    <a:pt x="155640" y="656"/>
                  </a:lnTo>
                  <a:lnTo>
                    <a:pt x="124895" y="47319"/>
                  </a:lnTo>
                  <a:lnTo>
                    <a:pt x="99486" y="88156"/>
                  </a:lnTo>
                  <a:lnTo>
                    <a:pt x="74084" y="134906"/>
                  </a:lnTo>
                  <a:lnTo>
                    <a:pt x="48683" y="181136"/>
                  </a:lnTo>
                  <a:lnTo>
                    <a:pt x="20591" y="228748"/>
                  </a:lnTo>
                  <a:lnTo>
                    <a:pt x="0" y="2559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2"/>
            <p:cNvSpPr/>
            <p:nvPr>
              <p:custDataLst>
                <p:tags r:id="rId109"/>
              </p:custDataLst>
            </p:nvPr>
          </p:nvSpPr>
          <p:spPr>
            <a:xfrm>
              <a:off x="9779000" y="1314450"/>
              <a:ext cx="13785" cy="101601"/>
            </a:xfrm>
            <a:custGeom>
              <a:avLst/>
              <a:gdLst/>
              <a:ahLst/>
              <a:cxnLst/>
              <a:rect l="0" t="0" r="0" b="0"/>
              <a:pathLst>
                <a:path w="13785" h="101601">
                  <a:moveTo>
                    <a:pt x="0" y="0"/>
                  </a:moveTo>
                  <a:lnTo>
                    <a:pt x="0" y="0"/>
                  </a:lnTo>
                  <a:lnTo>
                    <a:pt x="12209" y="12209"/>
                  </a:lnTo>
                  <a:lnTo>
                    <a:pt x="13784" y="16606"/>
                  </a:lnTo>
                  <a:lnTo>
                    <a:pt x="12181" y="56212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3"/>
            <p:cNvSpPr/>
            <p:nvPr>
              <p:custDataLst>
                <p:tags r:id="rId110"/>
              </p:custDataLst>
            </p:nvPr>
          </p:nvSpPr>
          <p:spPr>
            <a:xfrm>
              <a:off x="9855200" y="13906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12209"/>
                  </a:lnTo>
                  <a:lnTo>
                    <a:pt x="45156" y="2165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4"/>
            <p:cNvSpPr/>
            <p:nvPr>
              <p:custDataLst>
                <p:tags r:id="rId111"/>
              </p:custDataLst>
            </p:nvPr>
          </p:nvSpPr>
          <p:spPr>
            <a:xfrm>
              <a:off x="10039350" y="1123950"/>
              <a:ext cx="215901" cy="254001"/>
            </a:xfrm>
            <a:custGeom>
              <a:avLst/>
              <a:gdLst/>
              <a:ahLst/>
              <a:cxnLst/>
              <a:rect l="0" t="0" r="0" b="0"/>
              <a:pathLst>
                <a:path w="215901" h="254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9513" y="38974"/>
                  </a:lnTo>
                  <a:lnTo>
                    <a:pt x="85461" y="72696"/>
                  </a:lnTo>
                  <a:lnTo>
                    <a:pt x="129822" y="114359"/>
                  </a:lnTo>
                  <a:lnTo>
                    <a:pt x="157182" y="145841"/>
                  </a:lnTo>
                  <a:lnTo>
                    <a:pt x="179690" y="178648"/>
                  </a:lnTo>
                  <a:lnTo>
                    <a:pt x="202584" y="221325"/>
                  </a:lnTo>
                  <a:lnTo>
                    <a:pt x="21590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5"/>
            <p:cNvSpPr/>
            <p:nvPr>
              <p:custDataLst>
                <p:tags r:id="rId112"/>
              </p:custDataLst>
            </p:nvPr>
          </p:nvSpPr>
          <p:spPr>
            <a:xfrm>
              <a:off x="10140950" y="1111250"/>
              <a:ext cx="139701" cy="285751"/>
            </a:xfrm>
            <a:custGeom>
              <a:avLst/>
              <a:gdLst/>
              <a:ahLst/>
              <a:cxnLst/>
              <a:rect l="0" t="0" r="0" b="0"/>
              <a:pathLst>
                <a:path w="139701" h="285751">
                  <a:moveTo>
                    <a:pt x="139700" y="0"/>
                  </a:moveTo>
                  <a:lnTo>
                    <a:pt x="139700" y="0"/>
                  </a:lnTo>
                  <a:lnTo>
                    <a:pt x="113660" y="38987"/>
                  </a:lnTo>
                  <a:lnTo>
                    <a:pt x="89494" y="81715"/>
                  </a:lnTo>
                  <a:lnTo>
                    <a:pt x="70350" y="113694"/>
                  </a:lnTo>
                  <a:lnTo>
                    <a:pt x="51963" y="150484"/>
                  </a:lnTo>
                  <a:lnTo>
                    <a:pt x="35088" y="188238"/>
                  </a:lnTo>
                  <a:lnTo>
                    <a:pt x="15100" y="23584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6"/>
            <p:cNvSpPr/>
            <p:nvPr>
              <p:custDataLst>
                <p:tags r:id="rId113"/>
              </p:custDataLst>
            </p:nvPr>
          </p:nvSpPr>
          <p:spPr>
            <a:xfrm>
              <a:off x="10350500" y="1327489"/>
              <a:ext cx="105710" cy="158412"/>
            </a:xfrm>
            <a:custGeom>
              <a:avLst/>
              <a:gdLst/>
              <a:ahLst/>
              <a:cxnLst/>
              <a:rect l="0" t="0" r="0" b="0"/>
              <a:pathLst>
                <a:path w="105710" h="158412">
                  <a:moveTo>
                    <a:pt x="25400" y="12361"/>
                  </a:moveTo>
                  <a:lnTo>
                    <a:pt x="25400" y="12361"/>
                  </a:lnTo>
                  <a:lnTo>
                    <a:pt x="22030" y="12361"/>
                  </a:lnTo>
                  <a:lnTo>
                    <a:pt x="18493" y="10479"/>
                  </a:lnTo>
                  <a:lnTo>
                    <a:pt x="16561" y="8990"/>
                  </a:lnTo>
                  <a:lnTo>
                    <a:pt x="16686" y="7291"/>
                  </a:lnTo>
                  <a:lnTo>
                    <a:pt x="20586" y="3523"/>
                  </a:lnTo>
                  <a:lnTo>
                    <a:pt x="27022" y="1377"/>
                  </a:lnTo>
                  <a:lnTo>
                    <a:pt x="49395" y="0"/>
                  </a:lnTo>
                  <a:lnTo>
                    <a:pt x="59112" y="1693"/>
                  </a:lnTo>
                  <a:lnTo>
                    <a:pt x="62692" y="3132"/>
                  </a:lnTo>
                  <a:lnTo>
                    <a:pt x="65078" y="5503"/>
                  </a:lnTo>
                  <a:lnTo>
                    <a:pt x="67729" y="11900"/>
                  </a:lnTo>
                  <a:lnTo>
                    <a:pt x="67025" y="19447"/>
                  </a:lnTo>
                  <a:lnTo>
                    <a:pt x="58896" y="39269"/>
                  </a:lnTo>
                  <a:lnTo>
                    <a:pt x="52005" y="48848"/>
                  </a:lnTo>
                  <a:lnTo>
                    <a:pt x="53014" y="50091"/>
                  </a:lnTo>
                  <a:lnTo>
                    <a:pt x="93052" y="75169"/>
                  </a:lnTo>
                  <a:lnTo>
                    <a:pt x="100388" y="84726"/>
                  </a:lnTo>
                  <a:lnTo>
                    <a:pt x="104588" y="96029"/>
                  </a:lnTo>
                  <a:lnTo>
                    <a:pt x="105709" y="102006"/>
                  </a:lnTo>
                  <a:lnTo>
                    <a:pt x="105046" y="107402"/>
                  </a:lnTo>
                  <a:lnTo>
                    <a:pt x="100544" y="117161"/>
                  </a:lnTo>
                  <a:lnTo>
                    <a:pt x="86706" y="133959"/>
                  </a:lnTo>
                  <a:lnTo>
                    <a:pt x="59086" y="148971"/>
                  </a:lnTo>
                  <a:lnTo>
                    <a:pt x="27037" y="156546"/>
                  </a:lnTo>
                  <a:lnTo>
                    <a:pt x="0" y="1584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7"/>
            <p:cNvSpPr/>
            <p:nvPr>
              <p:custDataLst>
                <p:tags r:id="rId114"/>
              </p:custDataLst>
            </p:nvPr>
          </p:nvSpPr>
          <p:spPr>
            <a:xfrm>
              <a:off x="10534650" y="1422400"/>
              <a:ext cx="49919" cy="82551"/>
            </a:xfrm>
            <a:custGeom>
              <a:avLst/>
              <a:gdLst/>
              <a:ahLst/>
              <a:cxnLst/>
              <a:rect l="0" t="0" r="0" b="0"/>
              <a:pathLst>
                <a:path w="49919" h="8255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49918" y="15580"/>
                  </a:lnTo>
                  <a:lnTo>
                    <a:pt x="46644" y="26680"/>
                  </a:lnTo>
                  <a:lnTo>
                    <a:pt x="34987" y="4482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8"/>
            <p:cNvSpPr/>
            <p:nvPr>
              <p:custDataLst>
                <p:tags r:id="rId115"/>
              </p:custDataLst>
            </p:nvPr>
          </p:nvSpPr>
          <p:spPr>
            <a:xfrm>
              <a:off x="10788650" y="14414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9"/>
            <p:cNvSpPr/>
            <p:nvPr>
              <p:custDataLst>
                <p:tags r:id="rId116"/>
              </p:custDataLst>
            </p:nvPr>
          </p:nvSpPr>
          <p:spPr>
            <a:xfrm>
              <a:off x="10991850" y="14224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0"/>
            <p:cNvSpPr/>
            <p:nvPr>
              <p:custDataLst>
                <p:tags r:id="rId117"/>
              </p:custDataLst>
            </p:nvPr>
          </p:nvSpPr>
          <p:spPr>
            <a:xfrm>
              <a:off x="11137900" y="1409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1"/>
            <p:cNvSpPr/>
            <p:nvPr>
              <p:custDataLst>
                <p:tags r:id="rId118"/>
              </p:custDataLst>
            </p:nvPr>
          </p:nvSpPr>
          <p:spPr>
            <a:xfrm>
              <a:off x="11315700" y="14605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0"/>
                  </a:moveTo>
                  <a:lnTo>
                    <a:pt x="31750" y="0"/>
                  </a:lnTo>
                  <a:lnTo>
                    <a:pt x="2838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2"/>
            <p:cNvSpPr/>
            <p:nvPr>
              <p:custDataLst>
                <p:tags r:id="rId119"/>
              </p:custDataLst>
            </p:nvPr>
          </p:nvSpPr>
          <p:spPr>
            <a:xfrm>
              <a:off x="11563350" y="1104900"/>
              <a:ext cx="241301" cy="368301"/>
            </a:xfrm>
            <a:custGeom>
              <a:avLst/>
              <a:gdLst/>
              <a:ahLst/>
              <a:cxnLst/>
              <a:rect l="0" t="0" r="0" b="0"/>
              <a:pathLst>
                <a:path w="241301" h="368301">
                  <a:moveTo>
                    <a:pt x="0" y="0"/>
                  </a:moveTo>
                  <a:lnTo>
                    <a:pt x="0" y="0"/>
                  </a:lnTo>
                  <a:lnTo>
                    <a:pt x="22381" y="38987"/>
                  </a:lnTo>
                  <a:lnTo>
                    <a:pt x="50926" y="83126"/>
                  </a:lnTo>
                  <a:lnTo>
                    <a:pt x="78843" y="120436"/>
                  </a:lnTo>
                  <a:lnTo>
                    <a:pt x="110065" y="160536"/>
                  </a:lnTo>
                  <a:lnTo>
                    <a:pt x="142756" y="201877"/>
                  </a:lnTo>
                  <a:lnTo>
                    <a:pt x="176102" y="243769"/>
                  </a:lnTo>
                  <a:lnTo>
                    <a:pt x="204091" y="280262"/>
                  </a:lnTo>
                  <a:lnTo>
                    <a:pt x="232158" y="322930"/>
                  </a:lnTo>
                  <a:lnTo>
                    <a:pt x="240058" y="342491"/>
                  </a:lnTo>
                  <a:lnTo>
                    <a:pt x="241300" y="368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3"/>
            <p:cNvSpPr/>
            <p:nvPr>
              <p:custDataLst>
                <p:tags r:id="rId120"/>
              </p:custDataLst>
            </p:nvPr>
          </p:nvSpPr>
          <p:spPr>
            <a:xfrm>
              <a:off x="11639550" y="1111250"/>
              <a:ext cx="203201" cy="412751"/>
            </a:xfrm>
            <a:custGeom>
              <a:avLst/>
              <a:gdLst/>
              <a:ahLst/>
              <a:cxnLst/>
              <a:rect l="0" t="0" r="0" b="0"/>
              <a:pathLst>
                <a:path w="203201" h="412751">
                  <a:moveTo>
                    <a:pt x="203200" y="0"/>
                  </a:moveTo>
                  <a:lnTo>
                    <a:pt x="203200" y="0"/>
                  </a:lnTo>
                  <a:lnTo>
                    <a:pt x="203200" y="3371"/>
                  </a:lnTo>
                  <a:lnTo>
                    <a:pt x="182477" y="48021"/>
                  </a:lnTo>
                  <a:lnTo>
                    <a:pt x="169295" y="81315"/>
                  </a:lnTo>
                  <a:lnTo>
                    <a:pt x="151678" y="119631"/>
                  </a:lnTo>
                  <a:lnTo>
                    <a:pt x="130207" y="160178"/>
                  </a:lnTo>
                  <a:lnTo>
                    <a:pt x="107259" y="201718"/>
                  </a:lnTo>
                  <a:lnTo>
                    <a:pt x="85300" y="243699"/>
                  </a:lnTo>
                  <a:lnTo>
                    <a:pt x="61899" y="285875"/>
                  </a:lnTo>
                  <a:lnTo>
                    <a:pt x="39505" y="326022"/>
                  </a:lnTo>
                  <a:lnTo>
                    <a:pt x="16410" y="373569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4"/>
            <p:cNvSpPr/>
            <p:nvPr>
              <p:custDataLst>
                <p:tags r:id="rId121"/>
              </p:custDataLst>
            </p:nvPr>
          </p:nvSpPr>
          <p:spPr>
            <a:xfrm>
              <a:off x="11919733" y="1352550"/>
              <a:ext cx="81768" cy="182211"/>
            </a:xfrm>
            <a:custGeom>
              <a:avLst/>
              <a:gdLst/>
              <a:ahLst/>
              <a:cxnLst/>
              <a:rect l="0" t="0" r="0" b="0"/>
              <a:pathLst>
                <a:path w="81768" h="182211">
                  <a:moveTo>
                    <a:pt x="81767" y="0"/>
                  </a:moveTo>
                  <a:lnTo>
                    <a:pt x="81767" y="0"/>
                  </a:lnTo>
                  <a:lnTo>
                    <a:pt x="78397" y="0"/>
                  </a:lnTo>
                  <a:lnTo>
                    <a:pt x="45035" y="39563"/>
                  </a:lnTo>
                  <a:lnTo>
                    <a:pt x="21908" y="84093"/>
                  </a:lnTo>
                  <a:lnTo>
                    <a:pt x="5162" y="124221"/>
                  </a:lnTo>
                  <a:lnTo>
                    <a:pt x="0" y="165762"/>
                  </a:lnTo>
                  <a:lnTo>
                    <a:pt x="1149" y="170480"/>
                  </a:lnTo>
                  <a:lnTo>
                    <a:pt x="6190" y="177604"/>
                  </a:lnTo>
                  <a:lnTo>
                    <a:pt x="13134" y="181241"/>
                  </a:lnTo>
                  <a:lnTo>
                    <a:pt x="16962" y="182210"/>
                  </a:lnTo>
                  <a:lnTo>
                    <a:pt x="20924" y="181446"/>
                  </a:lnTo>
                  <a:lnTo>
                    <a:pt x="37317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5"/>
            <p:cNvSpPr/>
            <p:nvPr>
              <p:custDataLst>
                <p:tags r:id="rId122"/>
              </p:custDataLst>
            </p:nvPr>
          </p:nvSpPr>
          <p:spPr>
            <a:xfrm>
              <a:off x="11910780" y="1441450"/>
              <a:ext cx="103421" cy="44451"/>
            </a:xfrm>
            <a:custGeom>
              <a:avLst/>
              <a:gdLst/>
              <a:ahLst/>
              <a:cxnLst/>
              <a:rect l="0" t="0" r="0" b="0"/>
              <a:pathLst>
                <a:path w="103421" h="44451">
                  <a:moveTo>
                    <a:pt x="8170" y="44450"/>
                  </a:moveTo>
                  <a:lnTo>
                    <a:pt x="8170" y="44450"/>
                  </a:lnTo>
                  <a:lnTo>
                    <a:pt x="147" y="40086"/>
                  </a:lnTo>
                  <a:lnTo>
                    <a:pt x="0" y="39424"/>
                  </a:lnTo>
                  <a:lnTo>
                    <a:pt x="8203" y="34990"/>
                  </a:lnTo>
                  <a:lnTo>
                    <a:pt x="45081" y="23388"/>
                  </a:lnTo>
                  <a:lnTo>
                    <a:pt x="91139" y="5379"/>
                  </a:lnTo>
                  <a:lnTo>
                    <a:pt x="1034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6"/>
            <p:cNvSpPr/>
            <p:nvPr>
              <p:custDataLst>
                <p:tags r:id="rId123"/>
              </p:custDataLst>
            </p:nvPr>
          </p:nvSpPr>
          <p:spPr>
            <a:xfrm>
              <a:off x="12033250" y="1121462"/>
              <a:ext cx="85710" cy="389839"/>
            </a:xfrm>
            <a:custGeom>
              <a:avLst/>
              <a:gdLst/>
              <a:ahLst/>
              <a:cxnLst/>
              <a:rect l="0" t="0" r="0" b="0"/>
              <a:pathLst>
                <a:path w="85710" h="389839">
                  <a:moveTo>
                    <a:pt x="38100" y="8838"/>
                  </a:moveTo>
                  <a:lnTo>
                    <a:pt x="38100" y="8838"/>
                  </a:lnTo>
                  <a:lnTo>
                    <a:pt x="55777" y="0"/>
                  </a:lnTo>
                  <a:lnTo>
                    <a:pt x="58351" y="829"/>
                  </a:lnTo>
                  <a:lnTo>
                    <a:pt x="60068" y="3499"/>
                  </a:lnTo>
                  <a:lnTo>
                    <a:pt x="68224" y="38647"/>
                  </a:lnTo>
                  <a:lnTo>
                    <a:pt x="66158" y="77442"/>
                  </a:lnTo>
                  <a:lnTo>
                    <a:pt x="67683" y="122735"/>
                  </a:lnTo>
                  <a:lnTo>
                    <a:pt x="60818" y="169094"/>
                  </a:lnTo>
                  <a:lnTo>
                    <a:pt x="52005" y="193936"/>
                  </a:lnTo>
                  <a:lnTo>
                    <a:pt x="52309" y="196442"/>
                  </a:lnTo>
                  <a:lnTo>
                    <a:pt x="55984" y="207416"/>
                  </a:lnTo>
                  <a:lnTo>
                    <a:pt x="58043" y="216333"/>
                  </a:lnTo>
                  <a:lnTo>
                    <a:pt x="78129" y="259841"/>
                  </a:lnTo>
                  <a:lnTo>
                    <a:pt x="85709" y="288840"/>
                  </a:lnTo>
                  <a:lnTo>
                    <a:pt x="84582" y="311935"/>
                  </a:lnTo>
                  <a:lnTo>
                    <a:pt x="76411" y="335554"/>
                  </a:lnTo>
                  <a:lnTo>
                    <a:pt x="61681" y="357056"/>
                  </a:lnTo>
                  <a:lnTo>
                    <a:pt x="40539" y="373461"/>
                  </a:lnTo>
                  <a:lnTo>
                    <a:pt x="10433" y="387194"/>
                  </a:lnTo>
                  <a:lnTo>
                    <a:pt x="0" y="389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7"/>
          <p:cNvGrpSpPr/>
          <p:nvPr/>
        </p:nvGrpSpPr>
        <p:grpSpPr>
          <a:xfrm>
            <a:off x="3206750" y="2869018"/>
            <a:ext cx="628651" cy="723277"/>
            <a:chOff x="3206750" y="2869018"/>
            <a:chExt cx="628651" cy="723277"/>
          </a:xfrm>
        </p:grpSpPr>
        <p:sp>
          <p:nvSpPr>
            <p:cNvPr id="121" name="SMARTInkShape-107"/>
            <p:cNvSpPr/>
            <p:nvPr>
              <p:custDataLst>
                <p:tags r:id="rId95"/>
              </p:custDataLst>
            </p:nvPr>
          </p:nvSpPr>
          <p:spPr>
            <a:xfrm>
              <a:off x="3206750" y="3130641"/>
              <a:ext cx="260194" cy="288247"/>
            </a:xfrm>
            <a:custGeom>
              <a:avLst/>
              <a:gdLst/>
              <a:ahLst/>
              <a:cxnLst/>
              <a:rect l="0" t="0" r="0" b="0"/>
              <a:pathLst>
                <a:path w="260194" h="288247">
                  <a:moveTo>
                    <a:pt x="0" y="18959"/>
                  </a:moveTo>
                  <a:lnTo>
                    <a:pt x="0" y="18959"/>
                  </a:lnTo>
                  <a:lnTo>
                    <a:pt x="5467" y="8024"/>
                  </a:lnTo>
                  <a:lnTo>
                    <a:pt x="6327" y="216"/>
                  </a:lnTo>
                  <a:lnTo>
                    <a:pt x="9715" y="0"/>
                  </a:lnTo>
                  <a:lnTo>
                    <a:pt x="18557" y="6678"/>
                  </a:lnTo>
                  <a:lnTo>
                    <a:pt x="40668" y="46219"/>
                  </a:lnTo>
                  <a:lnTo>
                    <a:pt x="69043" y="83716"/>
                  </a:lnTo>
                  <a:lnTo>
                    <a:pt x="107397" y="125792"/>
                  </a:lnTo>
                  <a:lnTo>
                    <a:pt x="145886" y="168833"/>
                  </a:lnTo>
                  <a:lnTo>
                    <a:pt x="182690" y="207299"/>
                  </a:lnTo>
                  <a:lnTo>
                    <a:pt x="219244" y="246296"/>
                  </a:lnTo>
                  <a:lnTo>
                    <a:pt x="257668" y="285130"/>
                  </a:lnTo>
                  <a:lnTo>
                    <a:pt x="258562" y="287423"/>
                  </a:lnTo>
                  <a:lnTo>
                    <a:pt x="259158" y="288246"/>
                  </a:lnTo>
                  <a:lnTo>
                    <a:pt x="259555" y="288089"/>
                  </a:lnTo>
                  <a:lnTo>
                    <a:pt x="260193" y="286139"/>
                  </a:lnTo>
                  <a:lnTo>
                    <a:pt x="256932" y="282430"/>
                  </a:lnTo>
                  <a:lnTo>
                    <a:pt x="254000" y="260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8"/>
            <p:cNvSpPr/>
            <p:nvPr>
              <p:custDataLst>
                <p:tags r:id="rId96"/>
              </p:custDataLst>
            </p:nvPr>
          </p:nvSpPr>
          <p:spPr>
            <a:xfrm>
              <a:off x="3232150" y="3061039"/>
              <a:ext cx="187169" cy="341735"/>
            </a:xfrm>
            <a:custGeom>
              <a:avLst/>
              <a:gdLst/>
              <a:ahLst/>
              <a:cxnLst/>
              <a:rect l="0" t="0" r="0" b="0"/>
              <a:pathLst>
                <a:path w="187169" h="341735">
                  <a:moveTo>
                    <a:pt x="171450" y="12361"/>
                  </a:moveTo>
                  <a:lnTo>
                    <a:pt x="171450" y="12361"/>
                  </a:lnTo>
                  <a:lnTo>
                    <a:pt x="174821" y="12361"/>
                  </a:lnTo>
                  <a:lnTo>
                    <a:pt x="175814" y="11655"/>
                  </a:lnTo>
                  <a:lnTo>
                    <a:pt x="180909" y="3523"/>
                  </a:lnTo>
                  <a:lnTo>
                    <a:pt x="184591" y="1378"/>
                  </a:lnTo>
                  <a:lnTo>
                    <a:pt x="186561" y="806"/>
                  </a:lnTo>
                  <a:lnTo>
                    <a:pt x="187168" y="424"/>
                  </a:lnTo>
                  <a:lnTo>
                    <a:pt x="186868" y="170"/>
                  </a:lnTo>
                  <a:lnTo>
                    <a:pt x="185962" y="0"/>
                  </a:lnTo>
                  <a:lnTo>
                    <a:pt x="185358" y="592"/>
                  </a:lnTo>
                  <a:lnTo>
                    <a:pt x="163149" y="39015"/>
                  </a:lnTo>
                  <a:lnTo>
                    <a:pt x="138730" y="78506"/>
                  </a:lnTo>
                  <a:lnTo>
                    <a:pt x="112523" y="125955"/>
                  </a:lnTo>
                  <a:lnTo>
                    <a:pt x="93519" y="159038"/>
                  </a:lnTo>
                  <a:lnTo>
                    <a:pt x="74725" y="192557"/>
                  </a:lnTo>
                  <a:lnTo>
                    <a:pt x="59317" y="226268"/>
                  </a:lnTo>
                  <a:lnTo>
                    <a:pt x="38742" y="266868"/>
                  </a:lnTo>
                  <a:lnTo>
                    <a:pt x="20249" y="312350"/>
                  </a:lnTo>
                  <a:lnTo>
                    <a:pt x="7674" y="339771"/>
                  </a:lnTo>
                  <a:lnTo>
                    <a:pt x="6528" y="340701"/>
                  </a:lnTo>
                  <a:lnTo>
                    <a:pt x="3371" y="341734"/>
                  </a:lnTo>
                  <a:lnTo>
                    <a:pt x="2248" y="341304"/>
                  </a:lnTo>
                  <a:lnTo>
                    <a:pt x="1498" y="340312"/>
                  </a:lnTo>
                  <a:lnTo>
                    <a:pt x="0" y="33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9"/>
            <p:cNvSpPr/>
            <p:nvPr>
              <p:custDataLst>
                <p:tags r:id="rId97"/>
              </p:custDataLst>
            </p:nvPr>
          </p:nvSpPr>
          <p:spPr>
            <a:xfrm>
              <a:off x="3208072" y="2869018"/>
              <a:ext cx="106629" cy="143808"/>
            </a:xfrm>
            <a:custGeom>
              <a:avLst/>
              <a:gdLst/>
              <a:ahLst/>
              <a:cxnLst/>
              <a:rect l="0" t="0" r="0" b="0"/>
              <a:pathLst>
                <a:path w="106629" h="143808">
                  <a:moveTo>
                    <a:pt x="30428" y="51982"/>
                  </a:moveTo>
                  <a:lnTo>
                    <a:pt x="30428" y="51982"/>
                  </a:lnTo>
                  <a:lnTo>
                    <a:pt x="29722" y="58463"/>
                  </a:lnTo>
                  <a:lnTo>
                    <a:pt x="12537" y="103719"/>
                  </a:lnTo>
                  <a:lnTo>
                    <a:pt x="0" y="143152"/>
                  </a:lnTo>
                  <a:lnTo>
                    <a:pt x="265" y="143807"/>
                  </a:lnTo>
                  <a:lnTo>
                    <a:pt x="1147" y="143537"/>
                  </a:lnTo>
                  <a:lnTo>
                    <a:pt x="2441" y="142652"/>
                  </a:lnTo>
                  <a:lnTo>
                    <a:pt x="13639" y="96846"/>
                  </a:lnTo>
                  <a:lnTo>
                    <a:pt x="29123" y="50434"/>
                  </a:lnTo>
                  <a:lnTo>
                    <a:pt x="42008" y="16085"/>
                  </a:lnTo>
                  <a:lnTo>
                    <a:pt x="50635" y="2227"/>
                  </a:lnTo>
                  <a:lnTo>
                    <a:pt x="52366" y="467"/>
                  </a:lnTo>
                  <a:lnTo>
                    <a:pt x="53520" y="0"/>
                  </a:lnTo>
                  <a:lnTo>
                    <a:pt x="54289" y="394"/>
                  </a:lnTo>
                  <a:lnTo>
                    <a:pt x="62114" y="7690"/>
                  </a:lnTo>
                  <a:lnTo>
                    <a:pt x="72330" y="27868"/>
                  </a:lnTo>
                  <a:lnTo>
                    <a:pt x="92039" y="75358"/>
                  </a:lnTo>
                  <a:lnTo>
                    <a:pt x="93794" y="80716"/>
                  </a:lnTo>
                  <a:lnTo>
                    <a:pt x="106628" y="96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0"/>
            <p:cNvSpPr/>
            <p:nvPr>
              <p:custDataLst>
                <p:tags r:id="rId98"/>
              </p:custDataLst>
            </p:nvPr>
          </p:nvSpPr>
          <p:spPr>
            <a:xfrm>
              <a:off x="3546284" y="3359489"/>
              <a:ext cx="54167" cy="232806"/>
            </a:xfrm>
            <a:custGeom>
              <a:avLst/>
              <a:gdLst/>
              <a:ahLst/>
              <a:cxnLst/>
              <a:rect l="0" t="0" r="0" b="0"/>
              <a:pathLst>
                <a:path w="54167" h="232806">
                  <a:moveTo>
                    <a:pt x="28766" y="12361"/>
                  </a:moveTo>
                  <a:lnTo>
                    <a:pt x="28766" y="12361"/>
                  </a:lnTo>
                  <a:lnTo>
                    <a:pt x="28766" y="0"/>
                  </a:lnTo>
                  <a:lnTo>
                    <a:pt x="25395" y="27480"/>
                  </a:lnTo>
                  <a:lnTo>
                    <a:pt x="16557" y="62780"/>
                  </a:lnTo>
                  <a:lnTo>
                    <a:pt x="8372" y="104519"/>
                  </a:lnTo>
                  <a:lnTo>
                    <a:pt x="4849" y="141424"/>
                  </a:lnTo>
                  <a:lnTo>
                    <a:pt x="0" y="184088"/>
                  </a:lnTo>
                  <a:lnTo>
                    <a:pt x="3683" y="221953"/>
                  </a:lnTo>
                  <a:lnTo>
                    <a:pt x="6564" y="228514"/>
                  </a:lnTo>
                  <a:lnTo>
                    <a:pt x="9026" y="230547"/>
                  </a:lnTo>
                  <a:lnTo>
                    <a:pt x="15524" y="232805"/>
                  </a:lnTo>
                  <a:lnTo>
                    <a:pt x="23116" y="231927"/>
                  </a:lnTo>
                  <a:lnTo>
                    <a:pt x="27116" y="230705"/>
                  </a:lnTo>
                  <a:lnTo>
                    <a:pt x="54166" y="20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1"/>
            <p:cNvSpPr/>
            <p:nvPr>
              <p:custDataLst>
                <p:tags r:id="rId99"/>
              </p:custDataLst>
            </p:nvPr>
          </p:nvSpPr>
          <p:spPr>
            <a:xfrm>
              <a:off x="3502130" y="3473450"/>
              <a:ext cx="104671" cy="38101"/>
            </a:xfrm>
            <a:custGeom>
              <a:avLst/>
              <a:gdLst/>
              <a:ahLst/>
              <a:cxnLst/>
              <a:rect l="0" t="0" r="0" b="0"/>
              <a:pathLst>
                <a:path w="104671" h="38101">
                  <a:moveTo>
                    <a:pt x="9420" y="38100"/>
                  </a:moveTo>
                  <a:lnTo>
                    <a:pt x="9420" y="38100"/>
                  </a:lnTo>
                  <a:lnTo>
                    <a:pt x="582" y="38100"/>
                  </a:lnTo>
                  <a:lnTo>
                    <a:pt x="0" y="37394"/>
                  </a:lnTo>
                  <a:lnTo>
                    <a:pt x="318" y="36218"/>
                  </a:lnTo>
                  <a:lnTo>
                    <a:pt x="1235" y="34729"/>
                  </a:lnTo>
                  <a:lnTo>
                    <a:pt x="20585" y="23173"/>
                  </a:lnTo>
                  <a:lnTo>
                    <a:pt x="65732" y="10804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2"/>
            <p:cNvSpPr/>
            <p:nvPr>
              <p:custDataLst>
                <p:tags r:id="rId100"/>
              </p:custDataLst>
            </p:nvPr>
          </p:nvSpPr>
          <p:spPr>
            <a:xfrm>
              <a:off x="3670300" y="34671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7918" y="14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3"/>
            <p:cNvSpPr/>
            <p:nvPr>
              <p:custDataLst>
                <p:tags r:id="rId101"/>
              </p:custDataLst>
            </p:nvPr>
          </p:nvSpPr>
          <p:spPr>
            <a:xfrm>
              <a:off x="3683883" y="3409950"/>
              <a:ext cx="28612" cy="139701"/>
            </a:xfrm>
            <a:custGeom>
              <a:avLst/>
              <a:gdLst/>
              <a:ahLst/>
              <a:cxnLst/>
              <a:rect l="0" t="0" r="0" b="0"/>
              <a:pathLst>
                <a:path w="28612" h="139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3252" y="46710"/>
                  </a:lnTo>
                  <a:lnTo>
                    <a:pt x="28611" y="70520"/>
                  </a:lnTo>
                  <a:lnTo>
                    <a:pt x="26206" y="115224"/>
                  </a:lnTo>
                  <a:lnTo>
                    <a:pt x="2451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4"/>
            <p:cNvSpPr/>
            <p:nvPr>
              <p:custDataLst>
                <p:tags r:id="rId102"/>
              </p:custDataLst>
            </p:nvPr>
          </p:nvSpPr>
          <p:spPr>
            <a:xfrm>
              <a:off x="3822700" y="3385433"/>
              <a:ext cx="12701" cy="126118"/>
            </a:xfrm>
            <a:custGeom>
              <a:avLst/>
              <a:gdLst/>
              <a:ahLst/>
              <a:cxnLst/>
              <a:rect l="0" t="0" r="0" b="0"/>
              <a:pathLst>
                <a:path w="1270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5958" y="33671"/>
                  </a:lnTo>
                  <a:lnTo>
                    <a:pt x="11342" y="76887"/>
                  </a:lnTo>
                  <a:lnTo>
                    <a:pt x="1270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8"/>
          <p:cNvGrpSpPr/>
          <p:nvPr/>
        </p:nvGrpSpPr>
        <p:grpSpPr>
          <a:xfrm>
            <a:off x="4073408" y="2832123"/>
            <a:ext cx="2777066" cy="882628"/>
            <a:chOff x="4073408" y="2832123"/>
            <a:chExt cx="2777066" cy="882628"/>
          </a:xfrm>
        </p:grpSpPr>
        <p:sp>
          <p:nvSpPr>
            <p:cNvPr id="130" name="SMARTInkShape-115"/>
            <p:cNvSpPr/>
            <p:nvPr>
              <p:custDataLst>
                <p:tags r:id="rId77"/>
              </p:custDataLst>
            </p:nvPr>
          </p:nvSpPr>
          <p:spPr>
            <a:xfrm>
              <a:off x="4073408" y="2832123"/>
              <a:ext cx="85843" cy="882628"/>
            </a:xfrm>
            <a:custGeom>
              <a:avLst/>
              <a:gdLst/>
              <a:ahLst/>
              <a:cxnLst/>
              <a:rect l="0" t="0" r="0" b="0"/>
              <a:pathLst>
                <a:path w="85843" h="882628">
                  <a:moveTo>
                    <a:pt x="15992" y="6327"/>
                  </a:moveTo>
                  <a:lnTo>
                    <a:pt x="15992" y="6327"/>
                  </a:lnTo>
                  <a:lnTo>
                    <a:pt x="15992" y="2956"/>
                  </a:lnTo>
                  <a:lnTo>
                    <a:pt x="15286" y="1963"/>
                  </a:lnTo>
                  <a:lnTo>
                    <a:pt x="14110" y="1301"/>
                  </a:lnTo>
                  <a:lnTo>
                    <a:pt x="9903" y="54"/>
                  </a:lnTo>
                  <a:lnTo>
                    <a:pt x="6348" y="0"/>
                  </a:lnTo>
                  <a:lnTo>
                    <a:pt x="5329" y="698"/>
                  </a:lnTo>
                  <a:lnTo>
                    <a:pt x="4650" y="1869"/>
                  </a:lnTo>
                  <a:lnTo>
                    <a:pt x="3895" y="5756"/>
                  </a:lnTo>
                  <a:lnTo>
                    <a:pt x="0" y="50711"/>
                  </a:lnTo>
                  <a:lnTo>
                    <a:pt x="1219" y="96697"/>
                  </a:lnTo>
                  <a:lnTo>
                    <a:pt x="6134" y="134215"/>
                  </a:lnTo>
                  <a:lnTo>
                    <a:pt x="9420" y="155086"/>
                  </a:lnTo>
                  <a:lnTo>
                    <a:pt x="13727" y="188755"/>
                  </a:lnTo>
                  <a:lnTo>
                    <a:pt x="18715" y="230957"/>
                  </a:lnTo>
                  <a:lnTo>
                    <a:pt x="24157" y="278847"/>
                  </a:lnTo>
                  <a:lnTo>
                    <a:pt x="29197" y="322062"/>
                  </a:lnTo>
                  <a:lnTo>
                    <a:pt x="33967" y="362162"/>
                  </a:lnTo>
                  <a:lnTo>
                    <a:pt x="38558" y="400183"/>
                  </a:lnTo>
                  <a:lnTo>
                    <a:pt x="43031" y="435409"/>
                  </a:lnTo>
                  <a:lnTo>
                    <a:pt x="47423" y="468770"/>
                  </a:lnTo>
                  <a:lnTo>
                    <a:pt x="51763" y="500889"/>
                  </a:lnTo>
                  <a:lnTo>
                    <a:pt x="55361" y="530768"/>
                  </a:lnTo>
                  <a:lnTo>
                    <a:pt x="58466" y="559155"/>
                  </a:lnTo>
                  <a:lnTo>
                    <a:pt x="61241" y="586546"/>
                  </a:lnTo>
                  <a:lnTo>
                    <a:pt x="63797" y="613273"/>
                  </a:lnTo>
                  <a:lnTo>
                    <a:pt x="66206" y="639557"/>
                  </a:lnTo>
                  <a:lnTo>
                    <a:pt x="68518" y="665547"/>
                  </a:lnTo>
                  <a:lnTo>
                    <a:pt x="72968" y="711358"/>
                  </a:lnTo>
                  <a:lnTo>
                    <a:pt x="77298" y="752180"/>
                  </a:lnTo>
                  <a:lnTo>
                    <a:pt x="81574" y="789137"/>
                  </a:lnTo>
                  <a:lnTo>
                    <a:pt x="84578" y="831564"/>
                  </a:lnTo>
                  <a:lnTo>
                    <a:pt x="85768" y="878771"/>
                  </a:lnTo>
                  <a:lnTo>
                    <a:pt x="85842" y="88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6"/>
            <p:cNvSpPr/>
            <p:nvPr>
              <p:custDataLst>
                <p:tags r:id="rId78"/>
              </p:custDataLst>
            </p:nvPr>
          </p:nvSpPr>
          <p:spPr>
            <a:xfrm>
              <a:off x="4371292" y="3058212"/>
              <a:ext cx="111809" cy="382710"/>
            </a:xfrm>
            <a:custGeom>
              <a:avLst/>
              <a:gdLst/>
              <a:ahLst/>
              <a:cxnLst/>
              <a:rect l="0" t="0" r="0" b="0"/>
              <a:pathLst>
                <a:path w="111809" h="382710">
                  <a:moveTo>
                    <a:pt x="86408" y="8838"/>
                  </a:moveTo>
                  <a:lnTo>
                    <a:pt x="86408" y="8838"/>
                  </a:lnTo>
                  <a:lnTo>
                    <a:pt x="77569" y="8838"/>
                  </a:lnTo>
                  <a:lnTo>
                    <a:pt x="73543" y="6956"/>
                  </a:lnTo>
                  <a:lnTo>
                    <a:pt x="67990" y="3769"/>
                  </a:lnTo>
                  <a:lnTo>
                    <a:pt x="58467" y="0"/>
                  </a:lnTo>
                  <a:lnTo>
                    <a:pt x="43416" y="3499"/>
                  </a:lnTo>
                  <a:lnTo>
                    <a:pt x="27789" y="12110"/>
                  </a:lnTo>
                  <a:lnTo>
                    <a:pt x="5920" y="41019"/>
                  </a:lnTo>
                  <a:lnTo>
                    <a:pt x="0" y="56394"/>
                  </a:lnTo>
                  <a:lnTo>
                    <a:pt x="581" y="61004"/>
                  </a:lnTo>
                  <a:lnTo>
                    <a:pt x="4989" y="69888"/>
                  </a:lnTo>
                  <a:lnTo>
                    <a:pt x="46014" y="115054"/>
                  </a:lnTo>
                  <a:lnTo>
                    <a:pt x="52097" y="148808"/>
                  </a:lnTo>
                  <a:lnTo>
                    <a:pt x="47157" y="179976"/>
                  </a:lnTo>
                  <a:lnTo>
                    <a:pt x="36756" y="203714"/>
                  </a:lnTo>
                  <a:lnTo>
                    <a:pt x="28827" y="213748"/>
                  </a:lnTo>
                  <a:lnTo>
                    <a:pt x="24737" y="217411"/>
                  </a:lnTo>
                  <a:lnTo>
                    <a:pt x="21306" y="219148"/>
                  </a:lnTo>
                  <a:lnTo>
                    <a:pt x="18312" y="219600"/>
                  </a:lnTo>
                  <a:lnTo>
                    <a:pt x="15610" y="219196"/>
                  </a:lnTo>
                  <a:lnTo>
                    <a:pt x="15926" y="216810"/>
                  </a:lnTo>
                  <a:lnTo>
                    <a:pt x="21921" y="208514"/>
                  </a:lnTo>
                  <a:lnTo>
                    <a:pt x="27879" y="203416"/>
                  </a:lnTo>
                  <a:lnTo>
                    <a:pt x="30455" y="202056"/>
                  </a:lnTo>
                  <a:lnTo>
                    <a:pt x="33584" y="201856"/>
                  </a:lnTo>
                  <a:lnTo>
                    <a:pt x="40823" y="203514"/>
                  </a:lnTo>
                  <a:lnTo>
                    <a:pt x="49461" y="208415"/>
                  </a:lnTo>
                  <a:lnTo>
                    <a:pt x="52348" y="216072"/>
                  </a:lnTo>
                  <a:lnTo>
                    <a:pt x="54202" y="238235"/>
                  </a:lnTo>
                  <a:lnTo>
                    <a:pt x="45779" y="281075"/>
                  </a:lnTo>
                  <a:lnTo>
                    <a:pt x="33455" y="325384"/>
                  </a:lnTo>
                  <a:lnTo>
                    <a:pt x="26428" y="350844"/>
                  </a:lnTo>
                  <a:lnTo>
                    <a:pt x="28812" y="365663"/>
                  </a:lnTo>
                  <a:lnTo>
                    <a:pt x="32117" y="374625"/>
                  </a:lnTo>
                  <a:lnTo>
                    <a:pt x="35398" y="377579"/>
                  </a:lnTo>
                  <a:lnTo>
                    <a:pt x="44687" y="380862"/>
                  </a:lnTo>
                  <a:lnTo>
                    <a:pt x="61816" y="382709"/>
                  </a:lnTo>
                  <a:lnTo>
                    <a:pt x="111808" y="37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7"/>
            <p:cNvSpPr/>
            <p:nvPr>
              <p:custDataLst>
                <p:tags r:id="rId79"/>
              </p:custDataLst>
            </p:nvPr>
          </p:nvSpPr>
          <p:spPr>
            <a:xfrm>
              <a:off x="4616450" y="3143250"/>
              <a:ext cx="194791" cy="232896"/>
            </a:xfrm>
            <a:custGeom>
              <a:avLst/>
              <a:gdLst/>
              <a:ahLst/>
              <a:cxnLst/>
              <a:rect l="0" t="0" r="0" b="0"/>
              <a:pathLst>
                <a:path w="194791" h="232896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7320" y="12209"/>
                  </a:lnTo>
                  <a:lnTo>
                    <a:pt x="72507" y="53803"/>
                  </a:lnTo>
                  <a:lnTo>
                    <a:pt x="111009" y="97098"/>
                  </a:lnTo>
                  <a:lnTo>
                    <a:pt x="148823" y="144533"/>
                  </a:lnTo>
                  <a:lnTo>
                    <a:pt x="177093" y="188083"/>
                  </a:lnTo>
                  <a:lnTo>
                    <a:pt x="192216" y="219813"/>
                  </a:lnTo>
                  <a:lnTo>
                    <a:pt x="194790" y="230809"/>
                  </a:lnTo>
                  <a:lnTo>
                    <a:pt x="194771" y="232895"/>
                  </a:lnTo>
                  <a:lnTo>
                    <a:pt x="194053" y="232874"/>
                  </a:lnTo>
                  <a:lnTo>
                    <a:pt x="1905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8"/>
            <p:cNvSpPr/>
            <p:nvPr>
              <p:custDataLst>
                <p:tags r:id="rId80"/>
              </p:custDataLst>
            </p:nvPr>
          </p:nvSpPr>
          <p:spPr>
            <a:xfrm>
              <a:off x="4640649" y="3107841"/>
              <a:ext cx="121852" cy="289410"/>
            </a:xfrm>
            <a:custGeom>
              <a:avLst/>
              <a:gdLst/>
              <a:ahLst/>
              <a:cxnLst/>
              <a:rect l="0" t="0" r="0" b="0"/>
              <a:pathLst>
                <a:path w="121852" h="289410">
                  <a:moveTo>
                    <a:pt x="121851" y="3659"/>
                  </a:moveTo>
                  <a:lnTo>
                    <a:pt x="121851" y="3659"/>
                  </a:lnTo>
                  <a:lnTo>
                    <a:pt x="121851" y="0"/>
                  </a:lnTo>
                  <a:lnTo>
                    <a:pt x="118480" y="31264"/>
                  </a:lnTo>
                  <a:lnTo>
                    <a:pt x="104539" y="76610"/>
                  </a:lnTo>
                  <a:lnTo>
                    <a:pt x="83874" y="122249"/>
                  </a:lnTo>
                  <a:lnTo>
                    <a:pt x="68048" y="154908"/>
                  </a:lnTo>
                  <a:lnTo>
                    <a:pt x="39901" y="201657"/>
                  </a:lnTo>
                  <a:lnTo>
                    <a:pt x="15960" y="240047"/>
                  </a:lnTo>
                  <a:lnTo>
                    <a:pt x="2202" y="267022"/>
                  </a:lnTo>
                  <a:lnTo>
                    <a:pt x="0" y="277813"/>
                  </a:lnTo>
                  <a:lnTo>
                    <a:pt x="400" y="281678"/>
                  </a:lnTo>
                  <a:lnTo>
                    <a:pt x="1373" y="284255"/>
                  </a:lnTo>
                  <a:lnTo>
                    <a:pt x="2726" y="285973"/>
                  </a:lnTo>
                  <a:lnTo>
                    <a:pt x="7551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9"/>
            <p:cNvSpPr/>
            <p:nvPr>
              <p:custDataLst>
                <p:tags r:id="rId81"/>
              </p:custDataLst>
            </p:nvPr>
          </p:nvSpPr>
          <p:spPr>
            <a:xfrm>
              <a:off x="4876800" y="3336441"/>
              <a:ext cx="9460" cy="67160"/>
            </a:xfrm>
            <a:custGeom>
              <a:avLst/>
              <a:gdLst/>
              <a:ahLst/>
              <a:cxnLst/>
              <a:rect l="0" t="0" r="0" b="0"/>
              <a:pathLst>
                <a:path w="9460" h="671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4" y="0"/>
                  </a:lnTo>
                  <a:lnTo>
                    <a:pt x="5026" y="515"/>
                  </a:lnTo>
                  <a:lnTo>
                    <a:pt x="6467" y="2967"/>
                  </a:lnTo>
                  <a:lnTo>
                    <a:pt x="9459" y="6408"/>
                  </a:lnTo>
                  <a:lnTo>
                    <a:pt x="9378" y="14053"/>
                  </a:lnTo>
                  <a:lnTo>
                    <a:pt x="6468" y="60247"/>
                  </a:lnTo>
                  <a:lnTo>
                    <a:pt x="6350" y="6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0"/>
            <p:cNvSpPr/>
            <p:nvPr>
              <p:custDataLst>
                <p:tags r:id="rId82"/>
              </p:custDataLst>
            </p:nvPr>
          </p:nvSpPr>
          <p:spPr>
            <a:xfrm>
              <a:off x="4978400" y="33972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4730" y="144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1"/>
            <p:cNvSpPr/>
            <p:nvPr>
              <p:custDataLst>
                <p:tags r:id="rId83"/>
              </p:custDataLst>
            </p:nvPr>
          </p:nvSpPr>
          <p:spPr>
            <a:xfrm>
              <a:off x="5124450" y="314325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7174" y="39345"/>
                  </a:lnTo>
                  <a:lnTo>
                    <a:pt x="102153" y="80392"/>
                  </a:lnTo>
                  <a:lnTo>
                    <a:pt x="133592" y="119697"/>
                  </a:lnTo>
                  <a:lnTo>
                    <a:pt x="156235" y="157762"/>
                  </a:lnTo>
                  <a:lnTo>
                    <a:pt x="1778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2"/>
            <p:cNvSpPr/>
            <p:nvPr>
              <p:custDataLst>
                <p:tags r:id="rId84"/>
              </p:custDataLst>
            </p:nvPr>
          </p:nvSpPr>
          <p:spPr>
            <a:xfrm>
              <a:off x="5143500" y="3117850"/>
              <a:ext cx="139701" cy="298451"/>
            </a:xfrm>
            <a:custGeom>
              <a:avLst/>
              <a:gdLst/>
              <a:ahLst/>
              <a:cxnLst/>
              <a:rect l="0" t="0" r="0" b="0"/>
              <a:pathLst>
                <a:path w="139701" h="298451">
                  <a:moveTo>
                    <a:pt x="139700" y="0"/>
                  </a:moveTo>
                  <a:lnTo>
                    <a:pt x="139700" y="0"/>
                  </a:lnTo>
                  <a:lnTo>
                    <a:pt x="119306" y="42063"/>
                  </a:lnTo>
                  <a:lnTo>
                    <a:pt x="109513" y="84587"/>
                  </a:lnTo>
                  <a:lnTo>
                    <a:pt x="96576" y="122665"/>
                  </a:lnTo>
                  <a:lnTo>
                    <a:pt x="72046" y="168362"/>
                  </a:lnTo>
                  <a:lnTo>
                    <a:pt x="45884" y="214201"/>
                  </a:lnTo>
                  <a:lnTo>
                    <a:pt x="18926" y="25969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3"/>
            <p:cNvSpPr/>
            <p:nvPr>
              <p:custDataLst>
                <p:tags r:id="rId85"/>
              </p:custDataLst>
            </p:nvPr>
          </p:nvSpPr>
          <p:spPr>
            <a:xfrm>
              <a:off x="5346700" y="3311979"/>
              <a:ext cx="101601" cy="104201"/>
            </a:xfrm>
            <a:custGeom>
              <a:avLst/>
              <a:gdLst/>
              <a:ahLst/>
              <a:cxnLst/>
              <a:rect l="0" t="0" r="0" b="0"/>
              <a:pathLst>
                <a:path w="101601" h="104201">
                  <a:moveTo>
                    <a:pt x="0" y="21771"/>
                  </a:moveTo>
                  <a:lnTo>
                    <a:pt x="0" y="21771"/>
                  </a:lnTo>
                  <a:lnTo>
                    <a:pt x="0" y="15029"/>
                  </a:lnTo>
                  <a:lnTo>
                    <a:pt x="1882" y="9838"/>
                  </a:lnTo>
                  <a:lnTo>
                    <a:pt x="3371" y="7465"/>
                  </a:lnTo>
                  <a:lnTo>
                    <a:pt x="15580" y="756"/>
                  </a:lnTo>
                  <a:lnTo>
                    <a:pt x="19559" y="0"/>
                  </a:lnTo>
                  <a:lnTo>
                    <a:pt x="25861" y="1041"/>
                  </a:lnTo>
                  <a:lnTo>
                    <a:pt x="40118" y="5594"/>
                  </a:lnTo>
                  <a:lnTo>
                    <a:pt x="47934" y="11289"/>
                  </a:lnTo>
                  <a:lnTo>
                    <a:pt x="51005" y="14783"/>
                  </a:lnTo>
                  <a:lnTo>
                    <a:pt x="54419" y="24309"/>
                  </a:lnTo>
                  <a:lnTo>
                    <a:pt x="55329" y="29813"/>
                  </a:lnTo>
                  <a:lnTo>
                    <a:pt x="49869" y="51043"/>
                  </a:lnTo>
                  <a:lnTo>
                    <a:pt x="21061" y="97336"/>
                  </a:lnTo>
                  <a:lnTo>
                    <a:pt x="20391" y="99664"/>
                  </a:lnTo>
                  <a:lnTo>
                    <a:pt x="20650" y="101216"/>
                  </a:lnTo>
                  <a:lnTo>
                    <a:pt x="21527" y="102251"/>
                  </a:lnTo>
                  <a:lnTo>
                    <a:pt x="22818" y="102942"/>
                  </a:lnTo>
                  <a:lnTo>
                    <a:pt x="55059" y="104200"/>
                  </a:lnTo>
                  <a:lnTo>
                    <a:pt x="101600" y="97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4"/>
            <p:cNvSpPr/>
            <p:nvPr>
              <p:custDataLst>
                <p:tags r:id="rId86"/>
              </p:custDataLst>
            </p:nvPr>
          </p:nvSpPr>
          <p:spPr>
            <a:xfrm>
              <a:off x="5487883" y="3409950"/>
              <a:ext cx="23918" cy="50801"/>
            </a:xfrm>
            <a:custGeom>
              <a:avLst/>
              <a:gdLst/>
              <a:ahLst/>
              <a:cxnLst/>
              <a:rect l="0" t="0" r="0" b="0"/>
              <a:pathLst>
                <a:path w="23918" h="50801">
                  <a:moveTo>
                    <a:pt x="23917" y="0"/>
                  </a:moveTo>
                  <a:lnTo>
                    <a:pt x="23917" y="0"/>
                  </a:lnTo>
                  <a:lnTo>
                    <a:pt x="15128" y="13815"/>
                  </a:lnTo>
                  <a:lnTo>
                    <a:pt x="3523" y="29854"/>
                  </a:lnTo>
                  <a:lnTo>
                    <a:pt x="0" y="39027"/>
                  </a:lnTo>
                  <a:lnTo>
                    <a:pt x="211" y="41540"/>
                  </a:lnTo>
                  <a:lnTo>
                    <a:pt x="486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5"/>
            <p:cNvSpPr/>
            <p:nvPr>
              <p:custDataLst>
                <p:tags r:id="rId87"/>
              </p:custDataLst>
            </p:nvPr>
          </p:nvSpPr>
          <p:spPr>
            <a:xfrm>
              <a:off x="5632450" y="34036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4192" y="883"/>
                  </a:lnTo>
                  <a:lnTo>
                    <a:pt x="91691" y="7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6"/>
            <p:cNvSpPr/>
            <p:nvPr>
              <p:custDataLst>
                <p:tags r:id="rId88"/>
              </p:custDataLst>
            </p:nvPr>
          </p:nvSpPr>
          <p:spPr>
            <a:xfrm>
              <a:off x="5880100" y="33718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45770" y="0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7"/>
            <p:cNvSpPr/>
            <p:nvPr>
              <p:custDataLst>
                <p:tags r:id="rId89"/>
              </p:custDataLst>
            </p:nvPr>
          </p:nvSpPr>
          <p:spPr>
            <a:xfrm>
              <a:off x="6134100" y="33782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15287" y="1381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8"/>
            <p:cNvSpPr/>
            <p:nvPr>
              <p:custDataLst>
                <p:tags r:id="rId90"/>
              </p:custDataLst>
            </p:nvPr>
          </p:nvSpPr>
          <p:spPr>
            <a:xfrm>
              <a:off x="6286500" y="3107841"/>
              <a:ext cx="215901" cy="225910"/>
            </a:xfrm>
            <a:custGeom>
              <a:avLst/>
              <a:gdLst/>
              <a:ahLst/>
              <a:cxnLst/>
              <a:rect l="0" t="0" r="0" b="0"/>
              <a:pathLst>
                <a:path w="215901" h="2259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1109" y="16206"/>
                  </a:lnTo>
                  <a:lnTo>
                    <a:pt x="74323" y="56937"/>
                  </a:lnTo>
                  <a:lnTo>
                    <a:pt x="113744" y="93293"/>
                  </a:lnTo>
                  <a:lnTo>
                    <a:pt x="152235" y="132758"/>
                  </a:lnTo>
                  <a:lnTo>
                    <a:pt x="184807" y="171968"/>
                  </a:lnTo>
                  <a:lnTo>
                    <a:pt x="212404" y="215729"/>
                  </a:lnTo>
                  <a:lnTo>
                    <a:pt x="215900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9"/>
            <p:cNvSpPr/>
            <p:nvPr>
              <p:custDataLst>
                <p:tags r:id="rId91"/>
              </p:custDataLst>
            </p:nvPr>
          </p:nvSpPr>
          <p:spPr>
            <a:xfrm>
              <a:off x="6318698" y="3068195"/>
              <a:ext cx="163770" cy="290956"/>
            </a:xfrm>
            <a:custGeom>
              <a:avLst/>
              <a:gdLst/>
              <a:ahLst/>
              <a:cxnLst/>
              <a:rect l="0" t="0" r="0" b="0"/>
              <a:pathLst>
                <a:path w="163770" h="290956">
                  <a:moveTo>
                    <a:pt x="158302" y="11555"/>
                  </a:moveTo>
                  <a:lnTo>
                    <a:pt x="158302" y="11555"/>
                  </a:lnTo>
                  <a:lnTo>
                    <a:pt x="161673" y="8184"/>
                  </a:lnTo>
                  <a:lnTo>
                    <a:pt x="163328" y="4648"/>
                  </a:lnTo>
                  <a:lnTo>
                    <a:pt x="163769" y="2717"/>
                  </a:lnTo>
                  <a:lnTo>
                    <a:pt x="163358" y="1429"/>
                  </a:lnTo>
                  <a:lnTo>
                    <a:pt x="162378" y="571"/>
                  </a:lnTo>
                  <a:lnTo>
                    <a:pt x="161020" y="0"/>
                  </a:lnTo>
                  <a:lnTo>
                    <a:pt x="159408" y="1735"/>
                  </a:lnTo>
                  <a:lnTo>
                    <a:pt x="132421" y="42966"/>
                  </a:lnTo>
                  <a:lnTo>
                    <a:pt x="108143" y="81696"/>
                  </a:lnTo>
                  <a:lnTo>
                    <a:pt x="78215" y="125863"/>
                  </a:lnTo>
                  <a:lnTo>
                    <a:pt x="54975" y="160431"/>
                  </a:lnTo>
                  <a:lnTo>
                    <a:pt x="24832" y="205479"/>
                  </a:lnTo>
                  <a:lnTo>
                    <a:pt x="4769" y="242267"/>
                  </a:lnTo>
                  <a:lnTo>
                    <a:pt x="224" y="260849"/>
                  </a:lnTo>
                  <a:lnTo>
                    <a:pt x="0" y="268768"/>
                  </a:lnTo>
                  <a:lnTo>
                    <a:pt x="1262" y="274752"/>
                  </a:lnTo>
                  <a:lnTo>
                    <a:pt x="12252" y="29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30"/>
            <p:cNvSpPr/>
            <p:nvPr>
              <p:custDataLst>
                <p:tags r:id="rId92"/>
              </p:custDataLst>
            </p:nvPr>
          </p:nvSpPr>
          <p:spPr>
            <a:xfrm>
              <a:off x="6592577" y="3295650"/>
              <a:ext cx="62224" cy="180259"/>
            </a:xfrm>
            <a:custGeom>
              <a:avLst/>
              <a:gdLst/>
              <a:ahLst/>
              <a:cxnLst/>
              <a:rect l="0" t="0" r="0" b="0"/>
              <a:pathLst>
                <a:path w="62224" h="180259">
                  <a:moveTo>
                    <a:pt x="55873" y="0"/>
                  </a:moveTo>
                  <a:lnTo>
                    <a:pt x="55873" y="0"/>
                  </a:lnTo>
                  <a:lnTo>
                    <a:pt x="52502" y="0"/>
                  </a:lnTo>
                  <a:lnTo>
                    <a:pt x="48965" y="1881"/>
                  </a:lnTo>
                  <a:lnTo>
                    <a:pt x="44316" y="5467"/>
                  </a:lnTo>
                  <a:lnTo>
                    <a:pt x="38330" y="17726"/>
                  </a:lnTo>
                  <a:lnTo>
                    <a:pt x="24905" y="57228"/>
                  </a:lnTo>
                  <a:lnTo>
                    <a:pt x="14113" y="97800"/>
                  </a:lnTo>
                  <a:lnTo>
                    <a:pt x="3032" y="143598"/>
                  </a:lnTo>
                  <a:lnTo>
                    <a:pt x="0" y="161002"/>
                  </a:lnTo>
                  <a:lnTo>
                    <a:pt x="1172" y="168688"/>
                  </a:lnTo>
                  <a:lnTo>
                    <a:pt x="2472" y="171726"/>
                  </a:lnTo>
                  <a:lnTo>
                    <a:pt x="7679" y="176981"/>
                  </a:lnTo>
                  <a:lnTo>
                    <a:pt x="11043" y="179371"/>
                  </a:lnTo>
                  <a:lnTo>
                    <a:pt x="14698" y="180258"/>
                  </a:lnTo>
                  <a:lnTo>
                    <a:pt x="22522" y="179363"/>
                  </a:lnTo>
                  <a:lnTo>
                    <a:pt x="39747" y="172334"/>
                  </a:lnTo>
                  <a:lnTo>
                    <a:pt x="6222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1"/>
            <p:cNvSpPr/>
            <p:nvPr>
              <p:custDataLst>
                <p:tags r:id="rId93"/>
              </p:custDataLst>
            </p:nvPr>
          </p:nvSpPr>
          <p:spPr>
            <a:xfrm>
              <a:off x="6554082" y="3359150"/>
              <a:ext cx="119769" cy="44451"/>
            </a:xfrm>
            <a:custGeom>
              <a:avLst/>
              <a:gdLst/>
              <a:ahLst/>
              <a:cxnLst/>
              <a:rect l="0" t="0" r="0" b="0"/>
              <a:pathLst>
                <a:path w="119769" h="44451">
                  <a:moveTo>
                    <a:pt x="5468" y="44450"/>
                  </a:moveTo>
                  <a:lnTo>
                    <a:pt x="5468" y="44450"/>
                  </a:lnTo>
                  <a:lnTo>
                    <a:pt x="2097" y="44450"/>
                  </a:lnTo>
                  <a:lnTo>
                    <a:pt x="1104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1822" y="39380"/>
                  </a:lnTo>
                  <a:lnTo>
                    <a:pt x="41801" y="22374"/>
                  </a:lnTo>
                  <a:lnTo>
                    <a:pt x="84036" y="8051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2"/>
            <p:cNvSpPr/>
            <p:nvPr>
              <p:custDataLst>
                <p:tags r:id="rId94"/>
              </p:custDataLst>
            </p:nvPr>
          </p:nvSpPr>
          <p:spPr>
            <a:xfrm>
              <a:off x="6775450" y="3026229"/>
              <a:ext cx="75024" cy="393970"/>
            </a:xfrm>
            <a:custGeom>
              <a:avLst/>
              <a:gdLst/>
              <a:ahLst/>
              <a:cxnLst/>
              <a:rect l="0" t="0" r="0" b="0"/>
              <a:pathLst>
                <a:path w="75024" h="393970">
                  <a:moveTo>
                    <a:pt x="0" y="21771"/>
                  </a:moveTo>
                  <a:lnTo>
                    <a:pt x="0" y="21771"/>
                  </a:lnTo>
                  <a:lnTo>
                    <a:pt x="13815" y="9838"/>
                  </a:lnTo>
                  <a:lnTo>
                    <a:pt x="29853" y="756"/>
                  </a:lnTo>
                  <a:lnTo>
                    <a:pt x="33308" y="0"/>
                  </a:lnTo>
                  <a:lnTo>
                    <a:pt x="36316" y="201"/>
                  </a:lnTo>
                  <a:lnTo>
                    <a:pt x="39027" y="1041"/>
                  </a:lnTo>
                  <a:lnTo>
                    <a:pt x="40835" y="3718"/>
                  </a:lnTo>
                  <a:lnTo>
                    <a:pt x="42843" y="12336"/>
                  </a:lnTo>
                  <a:lnTo>
                    <a:pt x="33525" y="58782"/>
                  </a:lnTo>
                  <a:lnTo>
                    <a:pt x="23238" y="100223"/>
                  </a:lnTo>
                  <a:lnTo>
                    <a:pt x="20583" y="129617"/>
                  </a:lnTo>
                  <a:lnTo>
                    <a:pt x="31964" y="175055"/>
                  </a:lnTo>
                  <a:lnTo>
                    <a:pt x="45779" y="218479"/>
                  </a:lnTo>
                  <a:lnTo>
                    <a:pt x="60729" y="265416"/>
                  </a:lnTo>
                  <a:lnTo>
                    <a:pt x="68325" y="307076"/>
                  </a:lnTo>
                  <a:lnTo>
                    <a:pt x="75023" y="339212"/>
                  </a:lnTo>
                  <a:lnTo>
                    <a:pt x="72481" y="358304"/>
                  </a:lnTo>
                  <a:lnTo>
                    <a:pt x="63887" y="373995"/>
                  </a:lnTo>
                  <a:lnTo>
                    <a:pt x="44683" y="390528"/>
                  </a:lnTo>
                  <a:lnTo>
                    <a:pt x="37968" y="393802"/>
                  </a:lnTo>
                  <a:lnTo>
                    <a:pt x="35190" y="393969"/>
                  </a:lnTo>
                  <a:lnTo>
                    <a:pt x="25400" y="39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9"/>
          <p:cNvGrpSpPr/>
          <p:nvPr/>
        </p:nvGrpSpPr>
        <p:grpSpPr>
          <a:xfrm>
            <a:off x="7514520" y="3225800"/>
            <a:ext cx="410686" cy="146051"/>
            <a:chOff x="7514520" y="3225800"/>
            <a:chExt cx="410686" cy="146051"/>
          </a:xfrm>
        </p:grpSpPr>
        <p:sp>
          <p:nvSpPr>
            <p:cNvPr id="149" name="SMARTInkShape-133"/>
            <p:cNvSpPr/>
            <p:nvPr>
              <p:custDataLst>
                <p:tags r:id="rId75"/>
              </p:custDataLst>
            </p:nvPr>
          </p:nvSpPr>
          <p:spPr>
            <a:xfrm>
              <a:off x="7514520" y="3302000"/>
              <a:ext cx="353131" cy="30606"/>
            </a:xfrm>
            <a:custGeom>
              <a:avLst/>
              <a:gdLst/>
              <a:ahLst/>
              <a:cxnLst/>
              <a:rect l="0" t="0" r="0" b="0"/>
              <a:pathLst>
                <a:path w="353131" h="30606">
                  <a:moveTo>
                    <a:pt x="16580" y="19050"/>
                  </a:moveTo>
                  <a:lnTo>
                    <a:pt x="16580" y="19050"/>
                  </a:lnTo>
                  <a:lnTo>
                    <a:pt x="3488" y="24119"/>
                  </a:lnTo>
                  <a:lnTo>
                    <a:pt x="177" y="27888"/>
                  </a:lnTo>
                  <a:lnTo>
                    <a:pt x="0" y="29175"/>
                  </a:lnTo>
                  <a:lnTo>
                    <a:pt x="589" y="30033"/>
                  </a:lnTo>
                  <a:lnTo>
                    <a:pt x="1686" y="30605"/>
                  </a:lnTo>
                  <a:lnTo>
                    <a:pt x="33028" y="26454"/>
                  </a:lnTo>
                  <a:lnTo>
                    <a:pt x="68105" y="22811"/>
                  </a:lnTo>
                  <a:lnTo>
                    <a:pt x="111446" y="18840"/>
                  </a:lnTo>
                  <a:lnTo>
                    <a:pt x="134857" y="16793"/>
                  </a:lnTo>
                  <a:lnTo>
                    <a:pt x="161049" y="14723"/>
                  </a:lnTo>
                  <a:lnTo>
                    <a:pt x="189091" y="12638"/>
                  </a:lnTo>
                  <a:lnTo>
                    <a:pt x="218371" y="10542"/>
                  </a:lnTo>
                  <a:lnTo>
                    <a:pt x="246357" y="8439"/>
                  </a:lnTo>
                  <a:lnTo>
                    <a:pt x="273481" y="6332"/>
                  </a:lnTo>
                  <a:lnTo>
                    <a:pt x="317731" y="2814"/>
                  </a:lnTo>
                  <a:lnTo>
                    <a:pt x="3531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4"/>
            <p:cNvSpPr/>
            <p:nvPr>
              <p:custDataLst>
                <p:tags r:id="rId76"/>
              </p:custDataLst>
            </p:nvPr>
          </p:nvSpPr>
          <p:spPr>
            <a:xfrm>
              <a:off x="7823200" y="3225800"/>
              <a:ext cx="102006" cy="146051"/>
            </a:xfrm>
            <a:custGeom>
              <a:avLst/>
              <a:gdLst/>
              <a:ahLst/>
              <a:cxnLst/>
              <a:rect l="0" t="0" r="0" b="0"/>
              <a:pathLst>
                <a:path w="102006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50450" y="22076"/>
                  </a:lnTo>
                  <a:lnTo>
                    <a:pt x="73196" y="35547"/>
                  </a:lnTo>
                  <a:lnTo>
                    <a:pt x="98809" y="69374"/>
                  </a:lnTo>
                  <a:lnTo>
                    <a:pt x="102005" y="82339"/>
                  </a:lnTo>
                  <a:lnTo>
                    <a:pt x="100368" y="95156"/>
                  </a:lnTo>
                  <a:lnTo>
                    <a:pt x="94938" y="107908"/>
                  </a:lnTo>
                  <a:lnTo>
                    <a:pt x="84058" y="118750"/>
                  </a:lnTo>
                  <a:lnTo>
                    <a:pt x="4445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20"/>
          <p:cNvGrpSpPr/>
          <p:nvPr/>
        </p:nvGrpSpPr>
        <p:grpSpPr>
          <a:xfrm>
            <a:off x="8244256" y="3076459"/>
            <a:ext cx="1356688" cy="441822"/>
            <a:chOff x="8244256" y="3076459"/>
            <a:chExt cx="1356688" cy="441822"/>
          </a:xfrm>
        </p:grpSpPr>
        <p:sp>
          <p:nvSpPr>
            <p:cNvPr id="152" name="SMARTInkShape-135"/>
            <p:cNvSpPr/>
            <p:nvPr>
              <p:custDataLst>
                <p:tags r:id="rId67"/>
              </p:custDataLst>
            </p:nvPr>
          </p:nvSpPr>
          <p:spPr>
            <a:xfrm>
              <a:off x="8244256" y="3241954"/>
              <a:ext cx="107313" cy="160573"/>
            </a:xfrm>
            <a:custGeom>
              <a:avLst/>
              <a:gdLst/>
              <a:ahLst/>
              <a:cxnLst/>
              <a:rect l="0" t="0" r="0" b="0"/>
              <a:pathLst>
                <a:path w="107313" h="160573">
                  <a:moveTo>
                    <a:pt x="74244" y="15596"/>
                  </a:moveTo>
                  <a:lnTo>
                    <a:pt x="74244" y="15596"/>
                  </a:lnTo>
                  <a:lnTo>
                    <a:pt x="74243" y="12225"/>
                  </a:lnTo>
                  <a:lnTo>
                    <a:pt x="70481" y="8689"/>
                  </a:lnTo>
                  <a:lnTo>
                    <a:pt x="59939" y="669"/>
                  </a:lnTo>
                  <a:lnTo>
                    <a:pt x="56946" y="0"/>
                  </a:lnTo>
                  <a:lnTo>
                    <a:pt x="49858" y="1139"/>
                  </a:lnTo>
                  <a:lnTo>
                    <a:pt x="37934" y="5746"/>
                  </a:lnTo>
                  <a:lnTo>
                    <a:pt x="22093" y="18322"/>
                  </a:lnTo>
                  <a:lnTo>
                    <a:pt x="7365" y="42196"/>
                  </a:lnTo>
                  <a:lnTo>
                    <a:pt x="806" y="71612"/>
                  </a:lnTo>
                  <a:lnTo>
                    <a:pt x="0" y="116110"/>
                  </a:lnTo>
                  <a:lnTo>
                    <a:pt x="5029" y="132941"/>
                  </a:lnTo>
                  <a:lnTo>
                    <a:pt x="22535" y="154317"/>
                  </a:lnTo>
                  <a:lnTo>
                    <a:pt x="29892" y="158171"/>
                  </a:lnTo>
                  <a:lnTo>
                    <a:pt x="45596" y="160572"/>
                  </a:lnTo>
                  <a:lnTo>
                    <a:pt x="70302" y="154585"/>
                  </a:lnTo>
                  <a:lnTo>
                    <a:pt x="85191" y="143927"/>
                  </a:lnTo>
                  <a:lnTo>
                    <a:pt x="97453" y="129782"/>
                  </a:lnTo>
                  <a:lnTo>
                    <a:pt x="105255" y="114088"/>
                  </a:lnTo>
                  <a:lnTo>
                    <a:pt x="107312" y="95824"/>
                  </a:lnTo>
                  <a:lnTo>
                    <a:pt x="102621" y="65708"/>
                  </a:lnTo>
                  <a:lnTo>
                    <a:pt x="88394" y="30668"/>
                  </a:lnTo>
                  <a:lnTo>
                    <a:pt x="83677" y="25644"/>
                  </a:lnTo>
                  <a:lnTo>
                    <a:pt x="72791" y="20062"/>
                  </a:lnTo>
                  <a:lnTo>
                    <a:pt x="64662" y="19462"/>
                  </a:lnTo>
                  <a:lnTo>
                    <a:pt x="61505" y="20290"/>
                  </a:lnTo>
                  <a:lnTo>
                    <a:pt x="56117" y="24973"/>
                  </a:lnTo>
                  <a:lnTo>
                    <a:pt x="48844" y="34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6"/>
            <p:cNvSpPr/>
            <p:nvPr>
              <p:custDataLst>
                <p:tags r:id="rId68"/>
              </p:custDataLst>
            </p:nvPr>
          </p:nvSpPr>
          <p:spPr>
            <a:xfrm>
              <a:off x="8407477" y="3270250"/>
              <a:ext cx="107874" cy="139411"/>
            </a:xfrm>
            <a:custGeom>
              <a:avLst/>
              <a:gdLst/>
              <a:ahLst/>
              <a:cxnLst/>
              <a:rect l="0" t="0" r="0" b="0"/>
              <a:pathLst>
                <a:path w="107874" h="139411">
                  <a:moveTo>
                    <a:pt x="6273" y="0"/>
                  </a:moveTo>
                  <a:lnTo>
                    <a:pt x="6273" y="0"/>
                  </a:lnTo>
                  <a:lnTo>
                    <a:pt x="805" y="0"/>
                  </a:lnTo>
                  <a:lnTo>
                    <a:pt x="0" y="17677"/>
                  </a:lnTo>
                  <a:lnTo>
                    <a:pt x="8768" y="63446"/>
                  </a:lnTo>
                  <a:lnTo>
                    <a:pt x="12115" y="107664"/>
                  </a:lnTo>
                  <a:lnTo>
                    <a:pt x="13261" y="137990"/>
                  </a:lnTo>
                  <a:lnTo>
                    <a:pt x="14459" y="139265"/>
                  </a:lnTo>
                  <a:lnTo>
                    <a:pt x="15964" y="139410"/>
                  </a:lnTo>
                  <a:lnTo>
                    <a:pt x="16966" y="137390"/>
                  </a:lnTo>
                  <a:lnTo>
                    <a:pt x="23160" y="97050"/>
                  </a:lnTo>
                  <a:lnTo>
                    <a:pt x="28658" y="54788"/>
                  </a:lnTo>
                  <a:lnTo>
                    <a:pt x="39545" y="19367"/>
                  </a:lnTo>
                  <a:lnTo>
                    <a:pt x="45990" y="10254"/>
                  </a:lnTo>
                  <a:lnTo>
                    <a:pt x="49684" y="6836"/>
                  </a:lnTo>
                  <a:lnTo>
                    <a:pt x="53558" y="5263"/>
                  </a:lnTo>
                  <a:lnTo>
                    <a:pt x="61625" y="5396"/>
                  </a:lnTo>
                  <a:lnTo>
                    <a:pt x="69915" y="11571"/>
                  </a:lnTo>
                  <a:lnTo>
                    <a:pt x="77597" y="22076"/>
                  </a:lnTo>
                  <a:lnTo>
                    <a:pt x="92813" y="68185"/>
                  </a:lnTo>
                  <a:lnTo>
                    <a:pt x="105029" y="112798"/>
                  </a:lnTo>
                  <a:lnTo>
                    <a:pt x="107873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7"/>
            <p:cNvSpPr/>
            <p:nvPr>
              <p:custDataLst>
                <p:tags r:id="rId69"/>
              </p:custDataLst>
            </p:nvPr>
          </p:nvSpPr>
          <p:spPr>
            <a:xfrm>
              <a:off x="8573382" y="3259272"/>
              <a:ext cx="126119" cy="139539"/>
            </a:xfrm>
            <a:custGeom>
              <a:avLst/>
              <a:gdLst/>
              <a:ahLst/>
              <a:cxnLst/>
              <a:rect l="0" t="0" r="0" b="0"/>
              <a:pathLst>
                <a:path w="126119" h="139539">
                  <a:moveTo>
                    <a:pt x="5468" y="49078"/>
                  </a:moveTo>
                  <a:lnTo>
                    <a:pt x="5468" y="49078"/>
                  </a:lnTo>
                  <a:lnTo>
                    <a:pt x="2097" y="52449"/>
                  </a:lnTo>
                  <a:lnTo>
                    <a:pt x="441" y="55985"/>
                  </a:lnTo>
                  <a:lnTo>
                    <a:pt x="0" y="57916"/>
                  </a:lnTo>
                  <a:lnTo>
                    <a:pt x="411" y="59909"/>
                  </a:lnTo>
                  <a:lnTo>
                    <a:pt x="2750" y="64005"/>
                  </a:lnTo>
                  <a:lnTo>
                    <a:pt x="11404" y="70277"/>
                  </a:lnTo>
                  <a:lnTo>
                    <a:pt x="26277" y="73234"/>
                  </a:lnTo>
                  <a:lnTo>
                    <a:pt x="44089" y="70738"/>
                  </a:lnTo>
                  <a:lnTo>
                    <a:pt x="62772" y="62159"/>
                  </a:lnTo>
                  <a:lnTo>
                    <a:pt x="71623" y="52775"/>
                  </a:lnTo>
                  <a:lnTo>
                    <a:pt x="83055" y="29504"/>
                  </a:lnTo>
                  <a:lnTo>
                    <a:pt x="86548" y="14193"/>
                  </a:lnTo>
                  <a:lnTo>
                    <a:pt x="85627" y="10299"/>
                  </a:lnTo>
                  <a:lnTo>
                    <a:pt x="80840" y="4091"/>
                  </a:lnTo>
                  <a:lnTo>
                    <a:pt x="72128" y="862"/>
                  </a:lnTo>
                  <a:lnTo>
                    <a:pt x="66842" y="0"/>
                  </a:lnTo>
                  <a:lnTo>
                    <a:pt x="53441" y="4688"/>
                  </a:lnTo>
                  <a:lnTo>
                    <a:pt x="38783" y="15238"/>
                  </a:lnTo>
                  <a:lnTo>
                    <a:pt x="25214" y="31686"/>
                  </a:lnTo>
                  <a:lnTo>
                    <a:pt x="17771" y="56400"/>
                  </a:lnTo>
                  <a:lnTo>
                    <a:pt x="15875" y="83376"/>
                  </a:lnTo>
                  <a:lnTo>
                    <a:pt x="22741" y="113019"/>
                  </a:lnTo>
                  <a:lnTo>
                    <a:pt x="29842" y="125945"/>
                  </a:lnTo>
                  <a:lnTo>
                    <a:pt x="39585" y="134512"/>
                  </a:lnTo>
                  <a:lnTo>
                    <a:pt x="45145" y="137783"/>
                  </a:lnTo>
                  <a:lnTo>
                    <a:pt x="62614" y="139538"/>
                  </a:lnTo>
                  <a:lnTo>
                    <a:pt x="94366" y="134677"/>
                  </a:lnTo>
                  <a:lnTo>
                    <a:pt x="126118" y="125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8"/>
            <p:cNvSpPr/>
            <p:nvPr>
              <p:custDataLst>
                <p:tags r:id="rId70"/>
              </p:custDataLst>
            </p:nvPr>
          </p:nvSpPr>
          <p:spPr>
            <a:xfrm>
              <a:off x="8769350" y="33020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9345" y="15679"/>
                  </a:lnTo>
                  <a:lnTo>
                    <a:pt x="78842" y="10212"/>
                  </a:lnTo>
                  <a:lnTo>
                    <a:pt x="119552" y="41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9"/>
            <p:cNvSpPr/>
            <p:nvPr>
              <p:custDataLst>
                <p:tags r:id="rId71"/>
              </p:custDataLst>
            </p:nvPr>
          </p:nvSpPr>
          <p:spPr>
            <a:xfrm>
              <a:off x="9012402" y="3207927"/>
              <a:ext cx="100237" cy="170660"/>
            </a:xfrm>
            <a:custGeom>
              <a:avLst/>
              <a:gdLst/>
              <a:ahLst/>
              <a:cxnLst/>
              <a:rect l="0" t="0" r="0" b="0"/>
              <a:pathLst>
                <a:path w="100237" h="170660">
                  <a:moveTo>
                    <a:pt x="87148" y="11523"/>
                  </a:moveTo>
                  <a:lnTo>
                    <a:pt x="87148" y="11523"/>
                  </a:lnTo>
                  <a:lnTo>
                    <a:pt x="83777" y="4781"/>
                  </a:lnTo>
                  <a:lnTo>
                    <a:pt x="80667" y="2795"/>
                  </a:lnTo>
                  <a:lnTo>
                    <a:pt x="65472" y="0"/>
                  </a:lnTo>
                  <a:lnTo>
                    <a:pt x="37292" y="937"/>
                  </a:lnTo>
                  <a:lnTo>
                    <a:pt x="24773" y="4701"/>
                  </a:lnTo>
                  <a:lnTo>
                    <a:pt x="14505" y="11078"/>
                  </a:lnTo>
                  <a:lnTo>
                    <a:pt x="7120" y="20497"/>
                  </a:lnTo>
                  <a:lnTo>
                    <a:pt x="2190" y="31739"/>
                  </a:lnTo>
                  <a:lnTo>
                    <a:pt x="0" y="43791"/>
                  </a:lnTo>
                  <a:lnTo>
                    <a:pt x="2790" y="56203"/>
                  </a:lnTo>
                  <a:lnTo>
                    <a:pt x="5510" y="62476"/>
                  </a:lnTo>
                  <a:lnTo>
                    <a:pt x="16056" y="73210"/>
                  </a:lnTo>
                  <a:lnTo>
                    <a:pt x="60314" y="102145"/>
                  </a:lnTo>
                  <a:lnTo>
                    <a:pt x="91897" y="128036"/>
                  </a:lnTo>
                  <a:lnTo>
                    <a:pt x="99372" y="139506"/>
                  </a:lnTo>
                  <a:lnTo>
                    <a:pt x="100236" y="144823"/>
                  </a:lnTo>
                  <a:lnTo>
                    <a:pt x="99400" y="149779"/>
                  </a:lnTo>
                  <a:lnTo>
                    <a:pt x="97433" y="154493"/>
                  </a:lnTo>
                  <a:lnTo>
                    <a:pt x="80195" y="163495"/>
                  </a:lnTo>
                  <a:lnTo>
                    <a:pt x="57951" y="170083"/>
                  </a:lnTo>
                  <a:lnTo>
                    <a:pt x="43362" y="170659"/>
                  </a:lnTo>
                  <a:lnTo>
                    <a:pt x="38908" y="168413"/>
                  </a:lnTo>
                  <a:lnTo>
                    <a:pt x="35937" y="164800"/>
                  </a:lnTo>
                  <a:lnTo>
                    <a:pt x="33957" y="160274"/>
                  </a:lnTo>
                  <a:lnTo>
                    <a:pt x="37401" y="145838"/>
                  </a:lnTo>
                  <a:lnTo>
                    <a:pt x="49048" y="119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0"/>
            <p:cNvSpPr/>
            <p:nvPr>
              <p:custDataLst>
                <p:tags r:id="rId72"/>
              </p:custDataLst>
            </p:nvPr>
          </p:nvSpPr>
          <p:spPr>
            <a:xfrm>
              <a:off x="9215318" y="3076459"/>
              <a:ext cx="62033" cy="313599"/>
            </a:xfrm>
            <a:custGeom>
              <a:avLst/>
              <a:gdLst/>
              <a:ahLst/>
              <a:cxnLst/>
              <a:rect l="0" t="0" r="0" b="0"/>
              <a:pathLst>
                <a:path w="62033" h="313599">
                  <a:moveTo>
                    <a:pt x="11232" y="22341"/>
                  </a:moveTo>
                  <a:lnTo>
                    <a:pt x="11232" y="22341"/>
                  </a:lnTo>
                  <a:lnTo>
                    <a:pt x="11232" y="0"/>
                  </a:lnTo>
                  <a:lnTo>
                    <a:pt x="11232" y="36311"/>
                  </a:lnTo>
                  <a:lnTo>
                    <a:pt x="11232" y="79162"/>
                  </a:lnTo>
                  <a:lnTo>
                    <a:pt x="10526" y="113212"/>
                  </a:lnTo>
                  <a:lnTo>
                    <a:pt x="7861" y="147160"/>
                  </a:lnTo>
                  <a:lnTo>
                    <a:pt x="4325" y="182943"/>
                  </a:lnTo>
                  <a:lnTo>
                    <a:pt x="1105" y="217898"/>
                  </a:lnTo>
                  <a:lnTo>
                    <a:pt x="0" y="260671"/>
                  </a:lnTo>
                  <a:lnTo>
                    <a:pt x="2241" y="284664"/>
                  </a:lnTo>
                  <a:lnTo>
                    <a:pt x="9353" y="301442"/>
                  </a:lnTo>
                  <a:lnTo>
                    <a:pt x="14212" y="307891"/>
                  </a:lnTo>
                  <a:lnTo>
                    <a:pt x="18863" y="311485"/>
                  </a:lnTo>
                  <a:lnTo>
                    <a:pt x="23375" y="313176"/>
                  </a:lnTo>
                  <a:lnTo>
                    <a:pt x="27794" y="313598"/>
                  </a:lnTo>
                  <a:lnTo>
                    <a:pt x="38347" y="310303"/>
                  </a:lnTo>
                  <a:lnTo>
                    <a:pt x="44125" y="307449"/>
                  </a:lnTo>
                  <a:lnTo>
                    <a:pt x="52427" y="298633"/>
                  </a:lnTo>
                  <a:lnTo>
                    <a:pt x="62032" y="282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1"/>
            <p:cNvSpPr/>
            <p:nvPr>
              <p:custDataLst>
                <p:tags r:id="rId73"/>
              </p:custDataLst>
            </p:nvPr>
          </p:nvSpPr>
          <p:spPr>
            <a:xfrm>
              <a:off x="9183865" y="3238500"/>
              <a:ext cx="99836" cy="19051"/>
            </a:xfrm>
            <a:custGeom>
              <a:avLst/>
              <a:gdLst/>
              <a:ahLst/>
              <a:cxnLst/>
              <a:rect l="0" t="0" r="0" b="0"/>
              <a:pathLst>
                <a:path w="998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2129" y="19050"/>
                  </a:lnTo>
                  <a:lnTo>
                    <a:pt x="40997" y="10212"/>
                  </a:lnTo>
                  <a:lnTo>
                    <a:pt x="83822" y="2748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2"/>
            <p:cNvSpPr/>
            <p:nvPr>
              <p:custDataLst>
                <p:tags r:id="rId74"/>
              </p:custDataLst>
            </p:nvPr>
          </p:nvSpPr>
          <p:spPr>
            <a:xfrm>
              <a:off x="9361305" y="3209300"/>
              <a:ext cx="239639" cy="308981"/>
            </a:xfrm>
            <a:custGeom>
              <a:avLst/>
              <a:gdLst/>
              <a:ahLst/>
              <a:cxnLst/>
              <a:rect l="0" t="0" r="0" b="0"/>
              <a:pathLst>
                <a:path w="239639" h="308981">
                  <a:moveTo>
                    <a:pt x="17645" y="80000"/>
                  </a:moveTo>
                  <a:lnTo>
                    <a:pt x="17645" y="80000"/>
                  </a:lnTo>
                  <a:lnTo>
                    <a:pt x="5712" y="85026"/>
                  </a:lnTo>
                  <a:lnTo>
                    <a:pt x="0" y="86088"/>
                  </a:lnTo>
                  <a:lnTo>
                    <a:pt x="238" y="86176"/>
                  </a:lnTo>
                  <a:lnTo>
                    <a:pt x="2382" y="86272"/>
                  </a:lnTo>
                  <a:lnTo>
                    <a:pt x="5687" y="84434"/>
                  </a:lnTo>
                  <a:lnTo>
                    <a:pt x="10919" y="81265"/>
                  </a:lnTo>
                  <a:lnTo>
                    <a:pt x="54770" y="63487"/>
                  </a:lnTo>
                  <a:lnTo>
                    <a:pt x="85249" y="39412"/>
                  </a:lnTo>
                  <a:lnTo>
                    <a:pt x="90025" y="28094"/>
                  </a:lnTo>
                  <a:lnTo>
                    <a:pt x="89181" y="24229"/>
                  </a:lnTo>
                  <a:lnTo>
                    <a:pt x="86502" y="21653"/>
                  </a:lnTo>
                  <a:lnTo>
                    <a:pt x="82600" y="19935"/>
                  </a:lnTo>
                  <a:lnTo>
                    <a:pt x="74501" y="19908"/>
                  </a:lnTo>
                  <a:lnTo>
                    <a:pt x="70366" y="20889"/>
                  </a:lnTo>
                  <a:lnTo>
                    <a:pt x="51062" y="35753"/>
                  </a:lnTo>
                  <a:lnTo>
                    <a:pt x="30839" y="58031"/>
                  </a:lnTo>
                  <a:lnTo>
                    <a:pt x="23508" y="76116"/>
                  </a:lnTo>
                  <a:lnTo>
                    <a:pt x="18803" y="116470"/>
                  </a:lnTo>
                  <a:lnTo>
                    <a:pt x="23804" y="133603"/>
                  </a:lnTo>
                  <a:lnTo>
                    <a:pt x="28101" y="141135"/>
                  </a:lnTo>
                  <a:lnTo>
                    <a:pt x="40401" y="151386"/>
                  </a:lnTo>
                  <a:lnTo>
                    <a:pt x="55981" y="157588"/>
                  </a:lnTo>
                  <a:lnTo>
                    <a:pt x="74665" y="160345"/>
                  </a:lnTo>
                  <a:lnTo>
                    <a:pt x="105017" y="155155"/>
                  </a:lnTo>
                  <a:lnTo>
                    <a:pt x="132981" y="141309"/>
                  </a:lnTo>
                  <a:lnTo>
                    <a:pt x="152400" y="120429"/>
                  </a:lnTo>
                  <a:lnTo>
                    <a:pt x="165827" y="89501"/>
                  </a:lnTo>
                  <a:lnTo>
                    <a:pt x="168171" y="78108"/>
                  </a:lnTo>
                  <a:lnTo>
                    <a:pt x="167330" y="70222"/>
                  </a:lnTo>
                  <a:lnTo>
                    <a:pt x="165311" y="65776"/>
                  </a:lnTo>
                  <a:lnTo>
                    <a:pt x="164772" y="65578"/>
                  </a:lnTo>
                  <a:lnTo>
                    <a:pt x="157165" y="77073"/>
                  </a:lnTo>
                  <a:lnTo>
                    <a:pt x="151508" y="114804"/>
                  </a:lnTo>
                  <a:lnTo>
                    <a:pt x="148166" y="153324"/>
                  </a:lnTo>
                  <a:lnTo>
                    <a:pt x="146210" y="189259"/>
                  </a:lnTo>
                  <a:lnTo>
                    <a:pt x="145340" y="221693"/>
                  </a:lnTo>
                  <a:lnTo>
                    <a:pt x="145557" y="265603"/>
                  </a:lnTo>
                  <a:lnTo>
                    <a:pt x="150139" y="305751"/>
                  </a:lnTo>
                  <a:lnTo>
                    <a:pt x="149719" y="308112"/>
                  </a:lnTo>
                  <a:lnTo>
                    <a:pt x="148733" y="308980"/>
                  </a:lnTo>
                  <a:lnTo>
                    <a:pt x="147370" y="308853"/>
                  </a:lnTo>
                  <a:lnTo>
                    <a:pt x="145857" y="301187"/>
                  </a:lnTo>
                  <a:lnTo>
                    <a:pt x="145510" y="258104"/>
                  </a:lnTo>
                  <a:lnTo>
                    <a:pt x="149762" y="213126"/>
                  </a:lnTo>
                  <a:lnTo>
                    <a:pt x="153504" y="175621"/>
                  </a:lnTo>
                  <a:lnTo>
                    <a:pt x="157519" y="133552"/>
                  </a:lnTo>
                  <a:lnTo>
                    <a:pt x="161656" y="91807"/>
                  </a:lnTo>
                  <a:lnTo>
                    <a:pt x="165846" y="56789"/>
                  </a:lnTo>
                  <a:lnTo>
                    <a:pt x="178649" y="15757"/>
                  </a:lnTo>
                  <a:lnTo>
                    <a:pt x="183982" y="6056"/>
                  </a:lnTo>
                  <a:lnTo>
                    <a:pt x="187097" y="3187"/>
                  </a:lnTo>
                  <a:lnTo>
                    <a:pt x="194321" y="0"/>
                  </a:lnTo>
                  <a:lnTo>
                    <a:pt x="204118" y="2347"/>
                  </a:lnTo>
                  <a:lnTo>
                    <a:pt x="209694" y="4948"/>
                  </a:lnTo>
                  <a:lnTo>
                    <a:pt x="227654" y="22093"/>
                  </a:lnTo>
                  <a:lnTo>
                    <a:pt x="239638" y="51789"/>
                  </a:lnTo>
                  <a:lnTo>
                    <a:pt x="239545" y="71460"/>
                  </a:lnTo>
                  <a:lnTo>
                    <a:pt x="237546" y="80657"/>
                  </a:lnTo>
                  <a:lnTo>
                    <a:pt x="227797" y="94638"/>
                  </a:lnTo>
                  <a:lnTo>
                    <a:pt x="204560" y="110443"/>
                  </a:lnTo>
                  <a:lnTo>
                    <a:pt x="176395" y="12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21"/>
          <p:cNvGrpSpPr/>
          <p:nvPr/>
        </p:nvGrpSpPr>
        <p:grpSpPr>
          <a:xfrm>
            <a:off x="9975850" y="3022600"/>
            <a:ext cx="1364557" cy="556308"/>
            <a:chOff x="9975850" y="3022600"/>
            <a:chExt cx="1364557" cy="556308"/>
          </a:xfrm>
        </p:grpSpPr>
        <p:sp>
          <p:nvSpPr>
            <p:cNvPr id="161" name="SMARTInkShape-143"/>
            <p:cNvSpPr/>
            <p:nvPr>
              <p:custDataLst>
                <p:tags r:id="rId55"/>
              </p:custDataLst>
            </p:nvPr>
          </p:nvSpPr>
          <p:spPr>
            <a:xfrm>
              <a:off x="9975850" y="3204717"/>
              <a:ext cx="115357" cy="374191"/>
            </a:xfrm>
            <a:custGeom>
              <a:avLst/>
              <a:gdLst/>
              <a:ahLst/>
              <a:cxnLst/>
              <a:rect l="0" t="0" r="0" b="0"/>
              <a:pathLst>
                <a:path w="115357" h="374191">
                  <a:moveTo>
                    <a:pt x="25400" y="84583"/>
                  </a:moveTo>
                  <a:lnTo>
                    <a:pt x="25400" y="84583"/>
                  </a:lnTo>
                  <a:lnTo>
                    <a:pt x="16673" y="110636"/>
                  </a:lnTo>
                  <a:lnTo>
                    <a:pt x="13484" y="157698"/>
                  </a:lnTo>
                  <a:lnTo>
                    <a:pt x="12932" y="201732"/>
                  </a:lnTo>
                  <a:lnTo>
                    <a:pt x="12803" y="234016"/>
                  </a:lnTo>
                  <a:lnTo>
                    <a:pt x="12745" y="267179"/>
                  </a:lnTo>
                  <a:lnTo>
                    <a:pt x="12713" y="314212"/>
                  </a:lnTo>
                  <a:lnTo>
                    <a:pt x="12703" y="361390"/>
                  </a:lnTo>
                  <a:lnTo>
                    <a:pt x="12701" y="374190"/>
                  </a:lnTo>
                  <a:lnTo>
                    <a:pt x="17769" y="333329"/>
                  </a:lnTo>
                  <a:lnTo>
                    <a:pt x="22120" y="287794"/>
                  </a:lnTo>
                  <a:lnTo>
                    <a:pt x="20885" y="250158"/>
                  </a:lnTo>
                  <a:lnTo>
                    <a:pt x="20979" y="227422"/>
                  </a:lnTo>
                  <a:lnTo>
                    <a:pt x="21748" y="202387"/>
                  </a:lnTo>
                  <a:lnTo>
                    <a:pt x="22965" y="175819"/>
                  </a:lnTo>
                  <a:lnTo>
                    <a:pt x="25187" y="150346"/>
                  </a:lnTo>
                  <a:lnTo>
                    <a:pt x="28081" y="125603"/>
                  </a:lnTo>
                  <a:lnTo>
                    <a:pt x="36469" y="80942"/>
                  </a:lnTo>
                  <a:lnTo>
                    <a:pt x="56352" y="34115"/>
                  </a:lnTo>
                  <a:lnTo>
                    <a:pt x="75258" y="8011"/>
                  </a:lnTo>
                  <a:lnTo>
                    <a:pt x="85424" y="1162"/>
                  </a:lnTo>
                  <a:lnTo>
                    <a:pt x="96527" y="0"/>
                  </a:lnTo>
                  <a:lnTo>
                    <a:pt x="102451" y="677"/>
                  </a:lnTo>
                  <a:lnTo>
                    <a:pt x="107107" y="4657"/>
                  </a:lnTo>
                  <a:lnTo>
                    <a:pt x="114160" y="18486"/>
                  </a:lnTo>
                  <a:lnTo>
                    <a:pt x="115356" y="49476"/>
                  </a:lnTo>
                  <a:lnTo>
                    <a:pt x="104500" y="82099"/>
                  </a:lnTo>
                  <a:lnTo>
                    <a:pt x="84506" y="110736"/>
                  </a:lnTo>
                  <a:lnTo>
                    <a:pt x="44444" y="139922"/>
                  </a:lnTo>
                  <a:lnTo>
                    <a:pt x="21635" y="153270"/>
                  </a:lnTo>
                  <a:lnTo>
                    <a:pt x="0" y="154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4"/>
            <p:cNvSpPr/>
            <p:nvPr>
              <p:custDataLst>
                <p:tags r:id="rId56"/>
              </p:custDataLst>
            </p:nvPr>
          </p:nvSpPr>
          <p:spPr>
            <a:xfrm>
              <a:off x="10198099" y="3213100"/>
              <a:ext cx="101602" cy="140378"/>
            </a:xfrm>
            <a:custGeom>
              <a:avLst/>
              <a:gdLst/>
              <a:ahLst/>
              <a:cxnLst/>
              <a:rect l="0" t="0" r="0" b="0"/>
              <a:pathLst>
                <a:path w="101602" h="140378">
                  <a:moveTo>
                    <a:pt x="1" y="6350"/>
                  </a:moveTo>
                  <a:lnTo>
                    <a:pt x="1" y="6350"/>
                  </a:lnTo>
                  <a:lnTo>
                    <a:pt x="0" y="2692"/>
                  </a:lnTo>
                  <a:lnTo>
                    <a:pt x="0" y="4254"/>
                  </a:lnTo>
                  <a:lnTo>
                    <a:pt x="3764" y="7300"/>
                  </a:lnTo>
                  <a:lnTo>
                    <a:pt x="6743" y="9100"/>
                  </a:lnTo>
                  <a:lnTo>
                    <a:pt x="27612" y="36711"/>
                  </a:lnTo>
                  <a:lnTo>
                    <a:pt x="47867" y="78434"/>
                  </a:lnTo>
                  <a:lnTo>
                    <a:pt x="54401" y="108220"/>
                  </a:lnTo>
                  <a:lnTo>
                    <a:pt x="52964" y="128177"/>
                  </a:lnTo>
                  <a:lnTo>
                    <a:pt x="47999" y="136460"/>
                  </a:lnTo>
                  <a:lnTo>
                    <a:pt x="44700" y="139657"/>
                  </a:lnTo>
                  <a:lnTo>
                    <a:pt x="41088" y="140377"/>
                  </a:lnTo>
                  <a:lnTo>
                    <a:pt x="37270" y="139445"/>
                  </a:lnTo>
                  <a:lnTo>
                    <a:pt x="33314" y="137414"/>
                  </a:lnTo>
                  <a:lnTo>
                    <a:pt x="30677" y="133237"/>
                  </a:lnTo>
                  <a:lnTo>
                    <a:pt x="27745" y="121070"/>
                  </a:lnTo>
                  <a:lnTo>
                    <a:pt x="31639" y="79419"/>
                  </a:lnTo>
                  <a:lnTo>
                    <a:pt x="42144" y="42190"/>
                  </a:lnTo>
                  <a:lnTo>
                    <a:pt x="52597" y="26747"/>
                  </a:lnTo>
                  <a:lnTo>
                    <a:pt x="73754" y="10120"/>
                  </a:lnTo>
                  <a:lnTo>
                    <a:pt x="101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5"/>
            <p:cNvSpPr/>
            <p:nvPr>
              <p:custDataLst>
                <p:tags r:id="rId57"/>
              </p:custDataLst>
            </p:nvPr>
          </p:nvSpPr>
          <p:spPr>
            <a:xfrm>
              <a:off x="10331450" y="3061069"/>
              <a:ext cx="214264" cy="294650"/>
            </a:xfrm>
            <a:custGeom>
              <a:avLst/>
              <a:gdLst/>
              <a:ahLst/>
              <a:cxnLst/>
              <a:rect l="0" t="0" r="0" b="0"/>
              <a:pathLst>
                <a:path w="214264" h="294650">
                  <a:moveTo>
                    <a:pt x="0" y="196481"/>
                  </a:moveTo>
                  <a:lnTo>
                    <a:pt x="0" y="196481"/>
                  </a:lnTo>
                  <a:lnTo>
                    <a:pt x="10138" y="195775"/>
                  </a:lnTo>
                  <a:lnTo>
                    <a:pt x="20958" y="191412"/>
                  </a:lnTo>
                  <a:lnTo>
                    <a:pt x="26483" y="187643"/>
                  </a:lnTo>
                  <a:lnTo>
                    <a:pt x="41566" y="167414"/>
                  </a:lnTo>
                  <a:lnTo>
                    <a:pt x="43168" y="162867"/>
                  </a:lnTo>
                  <a:lnTo>
                    <a:pt x="42890" y="161371"/>
                  </a:lnTo>
                  <a:lnTo>
                    <a:pt x="41998" y="160375"/>
                  </a:lnTo>
                  <a:lnTo>
                    <a:pt x="40699" y="159710"/>
                  </a:lnTo>
                  <a:lnTo>
                    <a:pt x="35492" y="160853"/>
                  </a:lnTo>
                  <a:lnTo>
                    <a:pt x="32127" y="162146"/>
                  </a:lnTo>
                  <a:lnTo>
                    <a:pt x="26508" y="169226"/>
                  </a:lnTo>
                  <a:lnTo>
                    <a:pt x="17152" y="194390"/>
                  </a:lnTo>
                  <a:lnTo>
                    <a:pt x="14286" y="230901"/>
                  </a:lnTo>
                  <a:lnTo>
                    <a:pt x="18735" y="255990"/>
                  </a:lnTo>
                  <a:lnTo>
                    <a:pt x="25025" y="267850"/>
                  </a:lnTo>
                  <a:lnTo>
                    <a:pt x="34406" y="275943"/>
                  </a:lnTo>
                  <a:lnTo>
                    <a:pt x="39870" y="279089"/>
                  </a:lnTo>
                  <a:lnTo>
                    <a:pt x="46335" y="279775"/>
                  </a:lnTo>
                  <a:lnTo>
                    <a:pt x="88564" y="267152"/>
                  </a:lnTo>
                  <a:lnTo>
                    <a:pt x="128763" y="246189"/>
                  </a:lnTo>
                  <a:lnTo>
                    <a:pt x="160849" y="221666"/>
                  </a:lnTo>
                  <a:lnTo>
                    <a:pt x="169561" y="210496"/>
                  </a:lnTo>
                  <a:lnTo>
                    <a:pt x="170896" y="206530"/>
                  </a:lnTo>
                  <a:lnTo>
                    <a:pt x="171081" y="203180"/>
                  </a:lnTo>
                  <a:lnTo>
                    <a:pt x="169793" y="200241"/>
                  </a:lnTo>
                  <a:lnTo>
                    <a:pt x="164598" y="195095"/>
                  </a:lnTo>
                  <a:lnTo>
                    <a:pt x="157587" y="192337"/>
                  </a:lnTo>
                  <a:lnTo>
                    <a:pt x="153741" y="191601"/>
                  </a:lnTo>
                  <a:lnTo>
                    <a:pt x="134844" y="197308"/>
                  </a:lnTo>
                  <a:lnTo>
                    <a:pt x="114743" y="214679"/>
                  </a:lnTo>
                  <a:lnTo>
                    <a:pt x="102122" y="237699"/>
                  </a:lnTo>
                  <a:lnTo>
                    <a:pt x="97286" y="265765"/>
                  </a:lnTo>
                  <a:lnTo>
                    <a:pt x="99223" y="286311"/>
                  </a:lnTo>
                  <a:lnTo>
                    <a:pt x="101427" y="290235"/>
                  </a:lnTo>
                  <a:lnTo>
                    <a:pt x="104307" y="292850"/>
                  </a:lnTo>
                  <a:lnTo>
                    <a:pt x="107638" y="294594"/>
                  </a:lnTo>
                  <a:lnTo>
                    <a:pt x="116984" y="294649"/>
                  </a:lnTo>
                  <a:lnTo>
                    <a:pt x="122440" y="293677"/>
                  </a:lnTo>
                  <a:lnTo>
                    <a:pt x="134145" y="285070"/>
                  </a:lnTo>
                  <a:lnTo>
                    <a:pt x="158907" y="253178"/>
                  </a:lnTo>
                  <a:lnTo>
                    <a:pt x="177847" y="216494"/>
                  </a:lnTo>
                  <a:lnTo>
                    <a:pt x="193494" y="170974"/>
                  </a:lnTo>
                  <a:lnTo>
                    <a:pt x="200768" y="132698"/>
                  </a:lnTo>
                  <a:lnTo>
                    <a:pt x="206352" y="91933"/>
                  </a:lnTo>
                  <a:lnTo>
                    <a:pt x="211186" y="55000"/>
                  </a:lnTo>
                  <a:lnTo>
                    <a:pt x="214263" y="8399"/>
                  </a:lnTo>
                  <a:lnTo>
                    <a:pt x="212116" y="0"/>
                  </a:lnTo>
                  <a:lnTo>
                    <a:pt x="209144" y="582"/>
                  </a:lnTo>
                  <a:lnTo>
                    <a:pt x="200196" y="8755"/>
                  </a:lnTo>
                  <a:lnTo>
                    <a:pt x="182276" y="52912"/>
                  </a:lnTo>
                  <a:lnTo>
                    <a:pt x="170816" y="99693"/>
                  </a:lnTo>
                  <a:lnTo>
                    <a:pt x="167640" y="135120"/>
                  </a:lnTo>
                  <a:lnTo>
                    <a:pt x="172595" y="180652"/>
                  </a:lnTo>
                  <a:lnTo>
                    <a:pt x="190500" y="228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6"/>
            <p:cNvSpPr/>
            <p:nvPr>
              <p:custDataLst>
                <p:tags r:id="rId58"/>
              </p:custDataLst>
            </p:nvPr>
          </p:nvSpPr>
          <p:spPr>
            <a:xfrm>
              <a:off x="10591800" y="32702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7"/>
            <p:cNvSpPr/>
            <p:nvPr>
              <p:custDataLst>
                <p:tags r:id="rId59"/>
              </p:custDataLst>
            </p:nvPr>
          </p:nvSpPr>
          <p:spPr>
            <a:xfrm>
              <a:off x="10610850" y="31432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127000"/>
                  </a:moveTo>
                  <a:lnTo>
                    <a:pt x="0" y="127000"/>
                  </a:lnTo>
                  <a:lnTo>
                    <a:pt x="705" y="87149"/>
                  </a:lnTo>
                  <a:lnTo>
                    <a:pt x="4363" y="47537"/>
                  </a:lnTo>
                  <a:lnTo>
                    <a:pt x="7839" y="1344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8"/>
            <p:cNvSpPr/>
            <p:nvPr>
              <p:custDataLst>
                <p:tags r:id="rId60"/>
              </p:custDataLst>
            </p:nvPr>
          </p:nvSpPr>
          <p:spPr>
            <a:xfrm>
              <a:off x="10688489" y="3184804"/>
              <a:ext cx="74762" cy="107541"/>
            </a:xfrm>
            <a:custGeom>
              <a:avLst/>
              <a:gdLst/>
              <a:ahLst/>
              <a:cxnLst/>
              <a:rect l="0" t="0" r="0" b="0"/>
              <a:pathLst>
                <a:path w="74762" h="107541">
                  <a:moveTo>
                    <a:pt x="74761" y="15596"/>
                  </a:moveTo>
                  <a:lnTo>
                    <a:pt x="74761" y="15596"/>
                  </a:lnTo>
                  <a:lnTo>
                    <a:pt x="50375" y="669"/>
                  </a:lnTo>
                  <a:lnTo>
                    <a:pt x="46509" y="0"/>
                  </a:lnTo>
                  <a:lnTo>
                    <a:pt x="38452" y="1139"/>
                  </a:lnTo>
                  <a:lnTo>
                    <a:pt x="22611" y="9117"/>
                  </a:lnTo>
                  <a:lnTo>
                    <a:pt x="14424" y="20242"/>
                  </a:lnTo>
                  <a:lnTo>
                    <a:pt x="3419" y="53751"/>
                  </a:lnTo>
                  <a:lnTo>
                    <a:pt x="0" y="80602"/>
                  </a:lnTo>
                  <a:lnTo>
                    <a:pt x="1636" y="87861"/>
                  </a:lnTo>
                  <a:lnTo>
                    <a:pt x="9100" y="99690"/>
                  </a:lnTo>
                  <a:lnTo>
                    <a:pt x="19472" y="105887"/>
                  </a:lnTo>
                  <a:lnTo>
                    <a:pt x="25202" y="107540"/>
                  </a:lnTo>
                  <a:lnTo>
                    <a:pt x="68411" y="1044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9"/>
            <p:cNvSpPr/>
            <p:nvPr>
              <p:custDataLst>
                <p:tags r:id="rId61"/>
              </p:custDataLst>
            </p:nvPr>
          </p:nvSpPr>
          <p:spPr>
            <a:xfrm>
              <a:off x="10846520" y="3022600"/>
              <a:ext cx="94531" cy="287715"/>
            </a:xfrm>
            <a:custGeom>
              <a:avLst/>
              <a:gdLst/>
              <a:ahLst/>
              <a:cxnLst/>
              <a:rect l="0" t="0" r="0" b="0"/>
              <a:pathLst>
                <a:path w="94531" h="287715">
                  <a:moveTo>
                    <a:pt x="94530" y="0"/>
                  </a:moveTo>
                  <a:lnTo>
                    <a:pt x="94530" y="0"/>
                  </a:lnTo>
                  <a:lnTo>
                    <a:pt x="71386" y="0"/>
                  </a:lnTo>
                  <a:lnTo>
                    <a:pt x="67812" y="2117"/>
                  </a:lnTo>
                  <a:lnTo>
                    <a:pt x="61959" y="10113"/>
                  </a:lnTo>
                  <a:lnTo>
                    <a:pt x="43342" y="54292"/>
                  </a:lnTo>
                  <a:lnTo>
                    <a:pt x="32796" y="93698"/>
                  </a:lnTo>
                  <a:lnTo>
                    <a:pt x="23322" y="141121"/>
                  </a:lnTo>
                  <a:lnTo>
                    <a:pt x="15610" y="173493"/>
                  </a:lnTo>
                  <a:lnTo>
                    <a:pt x="4746" y="218073"/>
                  </a:lnTo>
                  <a:lnTo>
                    <a:pt x="360" y="263575"/>
                  </a:lnTo>
                  <a:lnTo>
                    <a:pt x="0" y="273083"/>
                  </a:lnTo>
                  <a:lnTo>
                    <a:pt x="1876" y="279422"/>
                  </a:lnTo>
                  <a:lnTo>
                    <a:pt x="5244" y="283648"/>
                  </a:lnTo>
                  <a:lnTo>
                    <a:pt x="9607" y="286465"/>
                  </a:lnTo>
                  <a:lnTo>
                    <a:pt x="21979" y="287714"/>
                  </a:lnTo>
                  <a:lnTo>
                    <a:pt x="36885" y="285212"/>
                  </a:lnTo>
                  <a:lnTo>
                    <a:pt x="6913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50"/>
            <p:cNvSpPr/>
            <p:nvPr>
              <p:custDataLst>
                <p:tags r:id="rId62"/>
              </p:custDataLst>
            </p:nvPr>
          </p:nvSpPr>
          <p:spPr>
            <a:xfrm>
              <a:off x="10832609" y="3168650"/>
              <a:ext cx="121142" cy="25401"/>
            </a:xfrm>
            <a:custGeom>
              <a:avLst/>
              <a:gdLst/>
              <a:ahLst/>
              <a:cxnLst/>
              <a:rect l="0" t="0" r="0" b="0"/>
              <a:pathLst>
                <a:path w="121142" h="25401">
                  <a:moveTo>
                    <a:pt x="44941" y="25400"/>
                  </a:moveTo>
                  <a:lnTo>
                    <a:pt x="44941" y="25400"/>
                  </a:lnTo>
                  <a:lnTo>
                    <a:pt x="814" y="19311"/>
                  </a:lnTo>
                  <a:lnTo>
                    <a:pt x="0" y="18519"/>
                  </a:lnTo>
                  <a:lnTo>
                    <a:pt x="869" y="17285"/>
                  </a:lnTo>
                  <a:lnTo>
                    <a:pt x="6304" y="14032"/>
                  </a:lnTo>
                  <a:lnTo>
                    <a:pt x="21969" y="8940"/>
                  </a:lnTo>
                  <a:lnTo>
                    <a:pt x="60356" y="3320"/>
                  </a:lnTo>
                  <a:lnTo>
                    <a:pt x="104013" y="656"/>
                  </a:lnTo>
                  <a:lnTo>
                    <a:pt x="1211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51"/>
            <p:cNvSpPr/>
            <p:nvPr>
              <p:custDataLst>
                <p:tags r:id="rId63"/>
              </p:custDataLst>
            </p:nvPr>
          </p:nvSpPr>
          <p:spPr>
            <a:xfrm>
              <a:off x="10992266" y="3213100"/>
              <a:ext cx="18635" cy="63501"/>
            </a:xfrm>
            <a:custGeom>
              <a:avLst/>
              <a:gdLst/>
              <a:ahLst/>
              <a:cxnLst/>
              <a:rect l="0" t="0" r="0" b="0"/>
              <a:pathLst>
                <a:path w="18635" h="63501">
                  <a:moveTo>
                    <a:pt x="18634" y="0"/>
                  </a:moveTo>
                  <a:lnTo>
                    <a:pt x="18634" y="0"/>
                  </a:lnTo>
                  <a:lnTo>
                    <a:pt x="9200" y="10845"/>
                  </a:lnTo>
                  <a:lnTo>
                    <a:pt x="2747" y="26732"/>
                  </a:lnTo>
                  <a:lnTo>
                    <a:pt x="0" y="53954"/>
                  </a:lnTo>
                  <a:lnTo>
                    <a:pt x="566" y="57136"/>
                  </a:lnTo>
                  <a:lnTo>
                    <a:pt x="1650" y="59257"/>
                  </a:lnTo>
                  <a:lnTo>
                    <a:pt x="5934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52"/>
            <p:cNvSpPr/>
            <p:nvPr>
              <p:custDataLst>
                <p:tags r:id="rId64"/>
              </p:custDataLst>
            </p:nvPr>
          </p:nvSpPr>
          <p:spPr>
            <a:xfrm>
              <a:off x="11036299" y="3111500"/>
              <a:ext cx="2" cy="50801"/>
            </a:xfrm>
            <a:custGeom>
              <a:avLst/>
              <a:gdLst/>
              <a:ahLst/>
              <a:cxnLst/>
              <a:rect l="0" t="0" r="0" b="0"/>
              <a:pathLst>
                <a:path w="2" h="50801">
                  <a:moveTo>
                    <a:pt x="1" y="50800"/>
                  </a:moveTo>
                  <a:lnTo>
                    <a:pt x="1" y="50800"/>
                  </a:lnTo>
                  <a:lnTo>
                    <a:pt x="0" y="4707"/>
                  </a:lnTo>
                  <a:lnTo>
                    <a:pt x="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3"/>
            <p:cNvSpPr/>
            <p:nvPr>
              <p:custDataLst>
                <p:tags r:id="rId65"/>
              </p:custDataLst>
            </p:nvPr>
          </p:nvSpPr>
          <p:spPr>
            <a:xfrm>
              <a:off x="11069665" y="3180219"/>
              <a:ext cx="73674" cy="108132"/>
            </a:xfrm>
            <a:custGeom>
              <a:avLst/>
              <a:gdLst/>
              <a:ahLst/>
              <a:cxnLst/>
              <a:rect l="0" t="0" r="0" b="0"/>
              <a:pathLst>
                <a:path w="73674" h="108132">
                  <a:moveTo>
                    <a:pt x="55535" y="13831"/>
                  </a:moveTo>
                  <a:lnTo>
                    <a:pt x="55535" y="13831"/>
                  </a:lnTo>
                  <a:lnTo>
                    <a:pt x="52164" y="10460"/>
                  </a:lnTo>
                  <a:lnTo>
                    <a:pt x="48628" y="8805"/>
                  </a:lnTo>
                  <a:lnTo>
                    <a:pt x="46697" y="8364"/>
                  </a:lnTo>
                  <a:lnTo>
                    <a:pt x="37237" y="11114"/>
                  </a:lnTo>
                  <a:lnTo>
                    <a:pt x="25497" y="19768"/>
                  </a:lnTo>
                  <a:lnTo>
                    <a:pt x="13082" y="34640"/>
                  </a:lnTo>
                  <a:lnTo>
                    <a:pt x="3837" y="55823"/>
                  </a:lnTo>
                  <a:lnTo>
                    <a:pt x="0" y="79974"/>
                  </a:lnTo>
                  <a:lnTo>
                    <a:pt x="2234" y="98262"/>
                  </a:lnTo>
                  <a:lnTo>
                    <a:pt x="5185" y="101868"/>
                  </a:lnTo>
                  <a:lnTo>
                    <a:pt x="14107" y="105875"/>
                  </a:lnTo>
                  <a:lnTo>
                    <a:pt x="34400" y="108131"/>
                  </a:lnTo>
                  <a:lnTo>
                    <a:pt x="48259" y="104896"/>
                  </a:lnTo>
                  <a:lnTo>
                    <a:pt x="54917" y="102057"/>
                  </a:lnTo>
                  <a:lnTo>
                    <a:pt x="64198" y="93259"/>
                  </a:lnTo>
                  <a:lnTo>
                    <a:pt x="69969" y="82293"/>
                  </a:lnTo>
                  <a:lnTo>
                    <a:pt x="73673" y="52362"/>
                  </a:lnTo>
                  <a:lnTo>
                    <a:pt x="72769" y="32367"/>
                  </a:lnTo>
                  <a:lnTo>
                    <a:pt x="67663" y="16425"/>
                  </a:lnTo>
                  <a:lnTo>
                    <a:pt x="60689" y="6047"/>
                  </a:lnTo>
                  <a:lnTo>
                    <a:pt x="56854" y="2292"/>
                  </a:lnTo>
                  <a:lnTo>
                    <a:pt x="53593" y="493"/>
                  </a:lnTo>
                  <a:lnTo>
                    <a:pt x="50712" y="0"/>
                  </a:lnTo>
                  <a:lnTo>
                    <a:pt x="42835" y="1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4"/>
            <p:cNvSpPr/>
            <p:nvPr>
              <p:custDataLst>
                <p:tags r:id="rId66"/>
              </p:custDataLst>
            </p:nvPr>
          </p:nvSpPr>
          <p:spPr>
            <a:xfrm>
              <a:off x="11227960" y="3194363"/>
              <a:ext cx="112447" cy="113988"/>
            </a:xfrm>
            <a:custGeom>
              <a:avLst/>
              <a:gdLst/>
              <a:ahLst/>
              <a:cxnLst/>
              <a:rect l="0" t="0" r="0" b="0"/>
              <a:pathLst>
                <a:path w="112447" h="113988">
                  <a:moveTo>
                    <a:pt x="5190" y="6037"/>
                  </a:moveTo>
                  <a:lnTo>
                    <a:pt x="5190" y="6037"/>
                  </a:lnTo>
                  <a:lnTo>
                    <a:pt x="5895" y="16176"/>
                  </a:lnTo>
                  <a:lnTo>
                    <a:pt x="10215" y="33649"/>
                  </a:lnTo>
                  <a:lnTo>
                    <a:pt x="14568" y="74757"/>
                  </a:lnTo>
                  <a:lnTo>
                    <a:pt x="11233" y="105372"/>
                  </a:lnTo>
                  <a:lnTo>
                    <a:pt x="9925" y="108244"/>
                  </a:lnTo>
                  <a:lnTo>
                    <a:pt x="8346" y="110158"/>
                  </a:lnTo>
                  <a:lnTo>
                    <a:pt x="4711" y="112285"/>
                  </a:lnTo>
                  <a:lnTo>
                    <a:pt x="2754" y="112853"/>
                  </a:lnTo>
                  <a:lnTo>
                    <a:pt x="1448" y="111819"/>
                  </a:lnTo>
                  <a:lnTo>
                    <a:pt x="0" y="106909"/>
                  </a:lnTo>
                  <a:lnTo>
                    <a:pt x="3118" y="98141"/>
                  </a:lnTo>
                  <a:lnTo>
                    <a:pt x="21470" y="59148"/>
                  </a:lnTo>
                  <a:lnTo>
                    <a:pt x="53770" y="16219"/>
                  </a:lnTo>
                  <a:lnTo>
                    <a:pt x="64646" y="4447"/>
                  </a:lnTo>
                  <a:lnTo>
                    <a:pt x="70228" y="1449"/>
                  </a:lnTo>
                  <a:lnTo>
                    <a:pt x="82074" y="0"/>
                  </a:lnTo>
                  <a:lnTo>
                    <a:pt x="86784" y="1306"/>
                  </a:lnTo>
                  <a:lnTo>
                    <a:pt x="93900" y="6522"/>
                  </a:lnTo>
                  <a:lnTo>
                    <a:pt x="105244" y="20762"/>
                  </a:lnTo>
                  <a:lnTo>
                    <a:pt x="109630" y="32337"/>
                  </a:lnTo>
                  <a:lnTo>
                    <a:pt x="112446" y="60386"/>
                  </a:lnTo>
                  <a:lnTo>
                    <a:pt x="106192" y="84778"/>
                  </a:lnTo>
                  <a:lnTo>
                    <a:pt x="87740" y="113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155"/>
          <p:cNvSpPr/>
          <p:nvPr>
            <p:custDataLst>
              <p:tags r:id="rId3"/>
            </p:custDataLst>
          </p:nvPr>
        </p:nvSpPr>
        <p:spPr>
          <a:xfrm>
            <a:off x="6447942" y="3522178"/>
            <a:ext cx="268153" cy="33636"/>
          </a:xfrm>
          <a:custGeom>
            <a:avLst/>
            <a:gdLst/>
            <a:ahLst/>
            <a:cxnLst/>
            <a:rect l="0" t="0" r="0" b="0"/>
            <a:pathLst>
              <a:path w="268153" h="33636">
                <a:moveTo>
                  <a:pt x="3658" y="27472"/>
                </a:moveTo>
                <a:lnTo>
                  <a:pt x="3658" y="27472"/>
                </a:lnTo>
                <a:lnTo>
                  <a:pt x="0" y="27472"/>
                </a:lnTo>
                <a:lnTo>
                  <a:pt x="13253" y="26061"/>
                </a:lnTo>
                <a:lnTo>
                  <a:pt x="50559" y="18038"/>
                </a:lnTo>
                <a:lnTo>
                  <a:pt x="83769" y="13167"/>
                </a:lnTo>
                <a:lnTo>
                  <a:pt x="121577" y="8649"/>
                </a:lnTo>
                <a:lnTo>
                  <a:pt x="161194" y="4289"/>
                </a:lnTo>
                <a:lnTo>
                  <a:pt x="199968" y="0"/>
                </a:lnTo>
                <a:lnTo>
                  <a:pt x="244014" y="360"/>
                </a:lnTo>
                <a:lnTo>
                  <a:pt x="265923" y="1565"/>
                </a:lnTo>
                <a:lnTo>
                  <a:pt x="268107" y="2439"/>
                </a:lnTo>
                <a:lnTo>
                  <a:pt x="268152" y="3728"/>
                </a:lnTo>
                <a:lnTo>
                  <a:pt x="266771" y="5292"/>
                </a:lnTo>
                <a:lnTo>
                  <a:pt x="224702" y="12874"/>
                </a:lnTo>
                <a:lnTo>
                  <a:pt x="182590" y="19776"/>
                </a:lnTo>
                <a:lnTo>
                  <a:pt x="141654" y="29033"/>
                </a:lnTo>
                <a:lnTo>
                  <a:pt x="109438" y="33401"/>
                </a:lnTo>
                <a:lnTo>
                  <a:pt x="109455" y="33542"/>
                </a:lnTo>
                <a:lnTo>
                  <a:pt x="110173" y="33635"/>
                </a:lnTo>
                <a:lnTo>
                  <a:pt x="154746" y="25008"/>
                </a:lnTo>
                <a:lnTo>
                  <a:pt x="197531" y="17805"/>
                </a:lnTo>
                <a:lnTo>
                  <a:pt x="244958" y="147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Shape-156"/>
          <p:cNvSpPr/>
          <p:nvPr>
            <p:custDataLst>
              <p:tags r:id="rId4"/>
            </p:custDataLst>
          </p:nvPr>
        </p:nvSpPr>
        <p:spPr>
          <a:xfrm>
            <a:off x="3526015" y="3616145"/>
            <a:ext cx="391936" cy="96867"/>
          </a:xfrm>
          <a:custGeom>
            <a:avLst/>
            <a:gdLst/>
            <a:ahLst/>
            <a:cxnLst/>
            <a:rect l="0" t="0" r="0" b="0"/>
            <a:pathLst>
              <a:path w="391936" h="96867">
                <a:moveTo>
                  <a:pt x="10935" y="66855"/>
                </a:moveTo>
                <a:lnTo>
                  <a:pt x="10935" y="66855"/>
                </a:lnTo>
                <a:lnTo>
                  <a:pt x="0" y="66855"/>
                </a:lnTo>
                <a:lnTo>
                  <a:pt x="5500" y="63484"/>
                </a:lnTo>
                <a:lnTo>
                  <a:pt x="47465" y="50954"/>
                </a:lnTo>
                <a:lnTo>
                  <a:pt x="82439" y="43090"/>
                </a:lnTo>
                <a:lnTo>
                  <a:pt x="125264" y="34891"/>
                </a:lnTo>
                <a:lnTo>
                  <a:pt x="148538" y="30729"/>
                </a:lnTo>
                <a:lnTo>
                  <a:pt x="173225" y="26543"/>
                </a:lnTo>
                <a:lnTo>
                  <a:pt x="198856" y="22341"/>
                </a:lnTo>
                <a:lnTo>
                  <a:pt x="225116" y="18130"/>
                </a:lnTo>
                <a:lnTo>
                  <a:pt x="249678" y="13910"/>
                </a:lnTo>
                <a:lnTo>
                  <a:pt x="295784" y="5459"/>
                </a:lnTo>
                <a:lnTo>
                  <a:pt x="330386" y="762"/>
                </a:lnTo>
                <a:lnTo>
                  <a:pt x="360293" y="0"/>
                </a:lnTo>
                <a:lnTo>
                  <a:pt x="364490" y="1118"/>
                </a:lnTo>
                <a:lnTo>
                  <a:pt x="363760" y="3275"/>
                </a:lnTo>
                <a:lnTo>
                  <a:pt x="329716" y="20638"/>
                </a:lnTo>
                <a:lnTo>
                  <a:pt x="297254" y="34320"/>
                </a:lnTo>
                <a:lnTo>
                  <a:pt x="259309" y="47456"/>
                </a:lnTo>
                <a:lnTo>
                  <a:pt x="220806" y="60350"/>
                </a:lnTo>
                <a:lnTo>
                  <a:pt x="183939" y="72430"/>
                </a:lnTo>
                <a:lnTo>
                  <a:pt x="139650" y="86459"/>
                </a:lnTo>
                <a:lnTo>
                  <a:pt x="116245" y="96866"/>
                </a:lnTo>
                <a:lnTo>
                  <a:pt x="161994" y="84561"/>
                </a:lnTo>
                <a:lnTo>
                  <a:pt x="198017" y="75430"/>
                </a:lnTo>
                <a:lnTo>
                  <a:pt x="237545" y="61964"/>
                </a:lnTo>
                <a:lnTo>
                  <a:pt x="278632" y="50335"/>
                </a:lnTo>
                <a:lnTo>
                  <a:pt x="319000" y="40463"/>
                </a:lnTo>
                <a:lnTo>
                  <a:pt x="355757" y="31371"/>
                </a:lnTo>
                <a:lnTo>
                  <a:pt x="391935" y="2240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24"/>
          <p:cNvGrpSpPr/>
          <p:nvPr/>
        </p:nvGrpSpPr>
        <p:grpSpPr>
          <a:xfrm>
            <a:off x="3251200" y="4167800"/>
            <a:ext cx="2451101" cy="740751"/>
            <a:chOff x="3251200" y="4167800"/>
            <a:chExt cx="2451101" cy="740751"/>
          </a:xfrm>
        </p:grpSpPr>
        <p:sp>
          <p:nvSpPr>
            <p:cNvPr id="176" name="SMARTInkShape-157"/>
            <p:cNvSpPr/>
            <p:nvPr>
              <p:custDataLst>
                <p:tags r:id="rId36"/>
              </p:custDataLst>
            </p:nvPr>
          </p:nvSpPr>
          <p:spPr>
            <a:xfrm>
              <a:off x="3308611" y="4445883"/>
              <a:ext cx="185174" cy="284868"/>
            </a:xfrm>
            <a:custGeom>
              <a:avLst/>
              <a:gdLst/>
              <a:ahLst/>
              <a:cxnLst/>
              <a:rect l="0" t="0" r="0" b="0"/>
              <a:pathLst>
                <a:path w="185174" h="2848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38023" y="48645"/>
                  </a:lnTo>
                  <a:lnTo>
                    <a:pt x="67370" y="85288"/>
                  </a:lnTo>
                  <a:lnTo>
                    <a:pt x="90475" y="117849"/>
                  </a:lnTo>
                  <a:lnTo>
                    <a:pt x="111092" y="151605"/>
                  </a:lnTo>
                  <a:lnTo>
                    <a:pt x="138566" y="198580"/>
                  </a:lnTo>
                  <a:lnTo>
                    <a:pt x="169762" y="245636"/>
                  </a:lnTo>
                  <a:lnTo>
                    <a:pt x="183074" y="266579"/>
                  </a:lnTo>
                  <a:lnTo>
                    <a:pt x="184757" y="271264"/>
                  </a:lnTo>
                  <a:lnTo>
                    <a:pt x="185173" y="275093"/>
                  </a:lnTo>
                  <a:lnTo>
                    <a:pt x="183889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8"/>
            <p:cNvSpPr/>
            <p:nvPr>
              <p:custDataLst>
                <p:tags r:id="rId37"/>
              </p:custDataLst>
            </p:nvPr>
          </p:nvSpPr>
          <p:spPr>
            <a:xfrm>
              <a:off x="3251200" y="4371059"/>
              <a:ext cx="273051" cy="404142"/>
            </a:xfrm>
            <a:custGeom>
              <a:avLst/>
              <a:gdLst/>
              <a:ahLst/>
              <a:cxnLst/>
              <a:rect l="0" t="0" r="0" b="0"/>
              <a:pathLst>
                <a:path w="273051" h="404142">
                  <a:moveTo>
                    <a:pt x="273050" y="35841"/>
                  </a:moveTo>
                  <a:lnTo>
                    <a:pt x="273050" y="35841"/>
                  </a:lnTo>
                  <a:lnTo>
                    <a:pt x="273050" y="0"/>
                  </a:lnTo>
                  <a:lnTo>
                    <a:pt x="245260" y="37938"/>
                  </a:lnTo>
                  <a:lnTo>
                    <a:pt x="226597" y="71580"/>
                  </a:lnTo>
                  <a:lnTo>
                    <a:pt x="204426" y="113108"/>
                  </a:lnTo>
                  <a:lnTo>
                    <a:pt x="175758" y="159788"/>
                  </a:lnTo>
                  <a:lnTo>
                    <a:pt x="159505" y="184794"/>
                  </a:lnTo>
                  <a:lnTo>
                    <a:pt x="142320" y="210637"/>
                  </a:lnTo>
                  <a:lnTo>
                    <a:pt x="124513" y="237039"/>
                  </a:lnTo>
                  <a:lnTo>
                    <a:pt x="91558" y="283307"/>
                  </a:lnTo>
                  <a:lnTo>
                    <a:pt x="62564" y="323626"/>
                  </a:lnTo>
                  <a:lnTo>
                    <a:pt x="40271" y="358008"/>
                  </a:lnTo>
                  <a:lnTo>
                    <a:pt x="10150" y="397223"/>
                  </a:lnTo>
                  <a:lnTo>
                    <a:pt x="0" y="404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9"/>
            <p:cNvSpPr/>
            <p:nvPr>
              <p:custDataLst>
                <p:tags r:id="rId38"/>
              </p:custDataLst>
            </p:nvPr>
          </p:nvSpPr>
          <p:spPr>
            <a:xfrm>
              <a:off x="3334089" y="4167800"/>
              <a:ext cx="126662" cy="143851"/>
            </a:xfrm>
            <a:custGeom>
              <a:avLst/>
              <a:gdLst/>
              <a:ahLst/>
              <a:cxnLst/>
              <a:rect l="0" t="0" r="0" b="0"/>
              <a:pathLst>
                <a:path w="126662" h="143851">
                  <a:moveTo>
                    <a:pt x="12361" y="23200"/>
                  </a:moveTo>
                  <a:lnTo>
                    <a:pt x="12361" y="23200"/>
                  </a:lnTo>
                  <a:lnTo>
                    <a:pt x="12361" y="17111"/>
                  </a:lnTo>
                  <a:lnTo>
                    <a:pt x="8990" y="64387"/>
                  </a:lnTo>
                  <a:lnTo>
                    <a:pt x="1377" y="107141"/>
                  </a:lnTo>
                  <a:lnTo>
                    <a:pt x="0" y="121311"/>
                  </a:lnTo>
                  <a:lnTo>
                    <a:pt x="592" y="121064"/>
                  </a:lnTo>
                  <a:lnTo>
                    <a:pt x="3132" y="117025"/>
                  </a:lnTo>
                  <a:lnTo>
                    <a:pt x="17967" y="73808"/>
                  </a:lnTo>
                  <a:lnTo>
                    <a:pt x="37941" y="26659"/>
                  </a:lnTo>
                  <a:lnTo>
                    <a:pt x="47014" y="13448"/>
                  </a:lnTo>
                  <a:lnTo>
                    <a:pt x="58100" y="5225"/>
                  </a:lnTo>
                  <a:lnTo>
                    <a:pt x="72872" y="0"/>
                  </a:lnTo>
                  <a:lnTo>
                    <a:pt x="77396" y="678"/>
                  </a:lnTo>
                  <a:lnTo>
                    <a:pt x="86186" y="5194"/>
                  </a:lnTo>
                  <a:lnTo>
                    <a:pt x="99068" y="25782"/>
                  </a:lnTo>
                  <a:lnTo>
                    <a:pt x="106629" y="64345"/>
                  </a:lnTo>
                  <a:lnTo>
                    <a:pt x="114185" y="104052"/>
                  </a:lnTo>
                  <a:lnTo>
                    <a:pt x="126661" y="14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0"/>
            <p:cNvSpPr/>
            <p:nvPr>
              <p:custDataLst>
                <p:tags r:id="rId39"/>
              </p:custDataLst>
            </p:nvPr>
          </p:nvSpPr>
          <p:spPr>
            <a:xfrm>
              <a:off x="3597149" y="4616450"/>
              <a:ext cx="28702" cy="264047"/>
            </a:xfrm>
            <a:custGeom>
              <a:avLst/>
              <a:gdLst/>
              <a:ahLst/>
              <a:cxnLst/>
              <a:rect l="0" t="0" r="0" b="0"/>
              <a:pathLst>
                <a:path w="28702" h="264047">
                  <a:moveTo>
                    <a:pt x="3301" y="0"/>
                  </a:moveTo>
                  <a:lnTo>
                    <a:pt x="3301" y="0"/>
                  </a:lnTo>
                  <a:lnTo>
                    <a:pt x="7665" y="16620"/>
                  </a:lnTo>
                  <a:lnTo>
                    <a:pt x="7377" y="54292"/>
                  </a:lnTo>
                  <a:lnTo>
                    <a:pt x="4509" y="95579"/>
                  </a:lnTo>
                  <a:lnTo>
                    <a:pt x="3838" y="129263"/>
                  </a:lnTo>
                  <a:lnTo>
                    <a:pt x="3539" y="163048"/>
                  </a:lnTo>
                  <a:lnTo>
                    <a:pt x="0" y="207060"/>
                  </a:lnTo>
                  <a:lnTo>
                    <a:pt x="2623" y="247602"/>
                  </a:lnTo>
                  <a:lnTo>
                    <a:pt x="6057" y="257742"/>
                  </a:lnTo>
                  <a:lnTo>
                    <a:pt x="9935" y="262718"/>
                  </a:lnTo>
                  <a:lnTo>
                    <a:pt x="11957" y="264046"/>
                  </a:lnTo>
                  <a:lnTo>
                    <a:pt x="14716" y="263520"/>
                  </a:lnTo>
                  <a:lnTo>
                    <a:pt x="28701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61"/>
            <p:cNvSpPr/>
            <p:nvPr>
              <p:custDataLst>
                <p:tags r:id="rId40"/>
              </p:custDataLst>
            </p:nvPr>
          </p:nvSpPr>
          <p:spPr>
            <a:xfrm>
              <a:off x="3545991" y="4730750"/>
              <a:ext cx="130660" cy="50539"/>
            </a:xfrm>
            <a:custGeom>
              <a:avLst/>
              <a:gdLst/>
              <a:ahLst/>
              <a:cxnLst/>
              <a:rect l="0" t="0" r="0" b="0"/>
              <a:pathLst>
                <a:path w="130660" h="50539">
                  <a:moveTo>
                    <a:pt x="3659" y="44450"/>
                  </a:moveTo>
                  <a:lnTo>
                    <a:pt x="3659" y="44450"/>
                  </a:lnTo>
                  <a:lnTo>
                    <a:pt x="288" y="47821"/>
                  </a:lnTo>
                  <a:lnTo>
                    <a:pt x="0" y="48814"/>
                  </a:lnTo>
                  <a:lnTo>
                    <a:pt x="515" y="49476"/>
                  </a:lnTo>
                  <a:lnTo>
                    <a:pt x="1563" y="49917"/>
                  </a:lnTo>
                  <a:lnTo>
                    <a:pt x="13151" y="50538"/>
                  </a:lnTo>
                  <a:lnTo>
                    <a:pt x="57869" y="31924"/>
                  </a:lnTo>
                  <a:lnTo>
                    <a:pt x="93569" y="17220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62"/>
            <p:cNvSpPr/>
            <p:nvPr>
              <p:custDataLst>
                <p:tags r:id="rId41"/>
              </p:custDataLst>
            </p:nvPr>
          </p:nvSpPr>
          <p:spPr>
            <a:xfrm>
              <a:off x="3715012" y="4711700"/>
              <a:ext cx="114039" cy="25401"/>
            </a:xfrm>
            <a:custGeom>
              <a:avLst/>
              <a:gdLst/>
              <a:ahLst/>
              <a:cxnLst/>
              <a:rect l="0" t="0" r="0" b="0"/>
              <a:pathLst>
                <a:path w="114039" h="25401">
                  <a:moveTo>
                    <a:pt x="6088" y="25400"/>
                  </a:moveTo>
                  <a:lnTo>
                    <a:pt x="6088" y="25400"/>
                  </a:lnTo>
                  <a:lnTo>
                    <a:pt x="0" y="25400"/>
                  </a:lnTo>
                  <a:lnTo>
                    <a:pt x="10634" y="24694"/>
                  </a:lnTo>
                  <a:lnTo>
                    <a:pt x="52686" y="12535"/>
                  </a:lnTo>
                  <a:lnTo>
                    <a:pt x="94619" y="5011"/>
                  </a:lnTo>
                  <a:lnTo>
                    <a:pt x="114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3"/>
            <p:cNvSpPr/>
            <p:nvPr>
              <p:custDataLst>
                <p:tags r:id="rId42"/>
              </p:custDataLst>
            </p:nvPr>
          </p:nvSpPr>
          <p:spPr>
            <a:xfrm>
              <a:off x="3752850" y="461010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0" y="0"/>
                  </a:moveTo>
                  <a:lnTo>
                    <a:pt x="0" y="0"/>
                  </a:lnTo>
                  <a:lnTo>
                    <a:pt x="10831" y="43338"/>
                  </a:lnTo>
                  <a:lnTo>
                    <a:pt x="19099" y="89934"/>
                  </a:lnTo>
                  <a:lnTo>
                    <a:pt x="24156" y="136533"/>
                  </a:lnTo>
                  <a:lnTo>
                    <a:pt x="25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4"/>
            <p:cNvSpPr/>
            <p:nvPr>
              <p:custDataLst>
                <p:tags r:id="rId43"/>
              </p:custDataLst>
            </p:nvPr>
          </p:nvSpPr>
          <p:spPr>
            <a:xfrm>
              <a:off x="3860800" y="4611583"/>
              <a:ext cx="158751" cy="131081"/>
            </a:xfrm>
            <a:custGeom>
              <a:avLst/>
              <a:gdLst/>
              <a:ahLst/>
              <a:cxnLst/>
              <a:rect l="0" t="0" r="0" b="0"/>
              <a:pathLst>
                <a:path w="158751" h="131081">
                  <a:moveTo>
                    <a:pt x="0" y="23917"/>
                  </a:moveTo>
                  <a:lnTo>
                    <a:pt x="0" y="23917"/>
                  </a:lnTo>
                  <a:lnTo>
                    <a:pt x="6742" y="20546"/>
                  </a:lnTo>
                  <a:lnTo>
                    <a:pt x="11933" y="15128"/>
                  </a:lnTo>
                  <a:lnTo>
                    <a:pt x="14305" y="11708"/>
                  </a:lnTo>
                  <a:lnTo>
                    <a:pt x="22585" y="6025"/>
                  </a:lnTo>
                  <a:lnTo>
                    <a:pt x="37266" y="741"/>
                  </a:lnTo>
                  <a:lnTo>
                    <a:pt x="41777" y="0"/>
                  </a:lnTo>
                  <a:lnTo>
                    <a:pt x="52434" y="2939"/>
                  </a:lnTo>
                  <a:lnTo>
                    <a:pt x="58239" y="5698"/>
                  </a:lnTo>
                  <a:lnTo>
                    <a:pt x="66571" y="14408"/>
                  </a:lnTo>
                  <a:lnTo>
                    <a:pt x="69781" y="19695"/>
                  </a:lnTo>
                  <a:lnTo>
                    <a:pt x="71466" y="34976"/>
                  </a:lnTo>
                  <a:lnTo>
                    <a:pt x="69157" y="52821"/>
                  </a:lnTo>
                  <a:lnTo>
                    <a:pt x="49661" y="98511"/>
                  </a:lnTo>
                  <a:lnTo>
                    <a:pt x="41249" y="125895"/>
                  </a:lnTo>
                  <a:lnTo>
                    <a:pt x="41611" y="127886"/>
                  </a:lnTo>
                  <a:lnTo>
                    <a:pt x="42557" y="129213"/>
                  </a:lnTo>
                  <a:lnTo>
                    <a:pt x="49253" y="130687"/>
                  </a:lnTo>
                  <a:lnTo>
                    <a:pt x="54002" y="131080"/>
                  </a:lnTo>
                  <a:lnTo>
                    <a:pt x="96786" y="117948"/>
                  </a:lnTo>
                  <a:lnTo>
                    <a:pt x="137887" y="98622"/>
                  </a:lnTo>
                  <a:lnTo>
                    <a:pt x="158750" y="8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5"/>
            <p:cNvSpPr/>
            <p:nvPr>
              <p:custDataLst>
                <p:tags r:id="rId44"/>
              </p:custDataLst>
            </p:nvPr>
          </p:nvSpPr>
          <p:spPr>
            <a:xfrm>
              <a:off x="4134733" y="4235711"/>
              <a:ext cx="27930" cy="672840"/>
            </a:xfrm>
            <a:custGeom>
              <a:avLst/>
              <a:gdLst/>
              <a:ahLst/>
              <a:cxnLst/>
              <a:rect l="0" t="0" r="0" b="0"/>
              <a:pathLst>
                <a:path w="27930" h="672840">
                  <a:moveTo>
                    <a:pt x="5467" y="6089"/>
                  </a:moveTo>
                  <a:lnTo>
                    <a:pt x="5467" y="6089"/>
                  </a:lnTo>
                  <a:lnTo>
                    <a:pt x="5467" y="2718"/>
                  </a:lnTo>
                  <a:lnTo>
                    <a:pt x="4761" y="1725"/>
                  </a:lnTo>
                  <a:lnTo>
                    <a:pt x="3585" y="1063"/>
                  </a:lnTo>
                  <a:lnTo>
                    <a:pt x="0" y="0"/>
                  </a:lnTo>
                  <a:lnTo>
                    <a:pt x="1115" y="39955"/>
                  </a:lnTo>
                  <a:lnTo>
                    <a:pt x="4238" y="72646"/>
                  </a:lnTo>
                  <a:lnTo>
                    <a:pt x="7978" y="117750"/>
                  </a:lnTo>
                  <a:lnTo>
                    <a:pt x="9963" y="144030"/>
                  </a:lnTo>
                  <a:lnTo>
                    <a:pt x="11992" y="172133"/>
                  </a:lnTo>
                  <a:lnTo>
                    <a:pt x="14051" y="201451"/>
                  </a:lnTo>
                  <a:lnTo>
                    <a:pt x="16128" y="232992"/>
                  </a:lnTo>
                  <a:lnTo>
                    <a:pt x="18219" y="266013"/>
                  </a:lnTo>
                  <a:lnTo>
                    <a:pt x="20318" y="300021"/>
                  </a:lnTo>
                  <a:lnTo>
                    <a:pt x="21718" y="334688"/>
                  </a:lnTo>
                  <a:lnTo>
                    <a:pt x="22650" y="369794"/>
                  </a:lnTo>
                  <a:lnTo>
                    <a:pt x="23273" y="405193"/>
                  </a:lnTo>
                  <a:lnTo>
                    <a:pt x="24393" y="437963"/>
                  </a:lnTo>
                  <a:lnTo>
                    <a:pt x="25845" y="468983"/>
                  </a:lnTo>
                  <a:lnTo>
                    <a:pt x="27519" y="498835"/>
                  </a:lnTo>
                  <a:lnTo>
                    <a:pt x="27929" y="525792"/>
                  </a:lnTo>
                  <a:lnTo>
                    <a:pt x="27497" y="550819"/>
                  </a:lnTo>
                  <a:lnTo>
                    <a:pt x="25842" y="594619"/>
                  </a:lnTo>
                  <a:lnTo>
                    <a:pt x="24909" y="640255"/>
                  </a:lnTo>
                  <a:lnTo>
                    <a:pt x="24517" y="67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6"/>
            <p:cNvSpPr/>
            <p:nvPr>
              <p:custDataLst>
                <p:tags r:id="rId45"/>
              </p:custDataLst>
            </p:nvPr>
          </p:nvSpPr>
          <p:spPr>
            <a:xfrm>
              <a:off x="4338934" y="4312138"/>
              <a:ext cx="125117" cy="443104"/>
            </a:xfrm>
            <a:custGeom>
              <a:avLst/>
              <a:gdLst/>
              <a:ahLst/>
              <a:cxnLst/>
              <a:rect l="0" t="0" r="0" b="0"/>
              <a:pathLst>
                <a:path w="125117" h="443104">
                  <a:moveTo>
                    <a:pt x="67966" y="37612"/>
                  </a:moveTo>
                  <a:lnTo>
                    <a:pt x="67966" y="37612"/>
                  </a:lnTo>
                  <a:lnTo>
                    <a:pt x="67966" y="30870"/>
                  </a:lnTo>
                  <a:lnTo>
                    <a:pt x="66084" y="25678"/>
                  </a:lnTo>
                  <a:lnTo>
                    <a:pt x="44201" y="1302"/>
                  </a:lnTo>
                  <a:lnTo>
                    <a:pt x="40128" y="0"/>
                  </a:lnTo>
                  <a:lnTo>
                    <a:pt x="36001" y="543"/>
                  </a:lnTo>
                  <a:lnTo>
                    <a:pt x="15869" y="11553"/>
                  </a:lnTo>
                  <a:lnTo>
                    <a:pt x="7653" y="21092"/>
                  </a:lnTo>
                  <a:lnTo>
                    <a:pt x="2355" y="33092"/>
                  </a:lnTo>
                  <a:lnTo>
                    <a:pt x="0" y="47833"/>
                  </a:lnTo>
                  <a:lnTo>
                    <a:pt x="5416" y="71998"/>
                  </a:lnTo>
                  <a:lnTo>
                    <a:pt x="25802" y="115762"/>
                  </a:lnTo>
                  <a:lnTo>
                    <a:pt x="45996" y="156530"/>
                  </a:lnTo>
                  <a:lnTo>
                    <a:pt x="57799" y="194190"/>
                  </a:lnTo>
                  <a:lnTo>
                    <a:pt x="59074" y="223784"/>
                  </a:lnTo>
                  <a:lnTo>
                    <a:pt x="54371" y="241946"/>
                  </a:lnTo>
                  <a:lnTo>
                    <a:pt x="40419" y="264666"/>
                  </a:lnTo>
                  <a:lnTo>
                    <a:pt x="28911" y="274462"/>
                  </a:lnTo>
                  <a:lnTo>
                    <a:pt x="18152" y="279756"/>
                  </a:lnTo>
                  <a:lnTo>
                    <a:pt x="14296" y="280181"/>
                  </a:lnTo>
                  <a:lnTo>
                    <a:pt x="11019" y="279758"/>
                  </a:lnTo>
                  <a:lnTo>
                    <a:pt x="8129" y="278065"/>
                  </a:lnTo>
                  <a:lnTo>
                    <a:pt x="3037" y="272421"/>
                  </a:lnTo>
                  <a:lnTo>
                    <a:pt x="2808" y="267529"/>
                  </a:lnTo>
                  <a:lnTo>
                    <a:pt x="6316" y="254567"/>
                  </a:lnTo>
                  <a:lnTo>
                    <a:pt x="14460" y="245044"/>
                  </a:lnTo>
                  <a:lnTo>
                    <a:pt x="25841" y="238460"/>
                  </a:lnTo>
                  <a:lnTo>
                    <a:pt x="40307" y="233181"/>
                  </a:lnTo>
                  <a:lnTo>
                    <a:pt x="56143" y="234128"/>
                  </a:lnTo>
                  <a:lnTo>
                    <a:pt x="64317" y="236356"/>
                  </a:lnTo>
                  <a:lnTo>
                    <a:pt x="70472" y="239958"/>
                  </a:lnTo>
                  <a:lnTo>
                    <a:pt x="79193" y="249604"/>
                  </a:lnTo>
                  <a:lnTo>
                    <a:pt x="83539" y="262829"/>
                  </a:lnTo>
                  <a:lnTo>
                    <a:pt x="84698" y="270307"/>
                  </a:lnTo>
                  <a:lnTo>
                    <a:pt x="82223" y="284259"/>
                  </a:lnTo>
                  <a:lnTo>
                    <a:pt x="61195" y="330181"/>
                  </a:lnTo>
                  <a:lnTo>
                    <a:pt x="44758" y="372812"/>
                  </a:lnTo>
                  <a:lnTo>
                    <a:pt x="32106" y="416483"/>
                  </a:lnTo>
                  <a:lnTo>
                    <a:pt x="34624" y="428484"/>
                  </a:lnTo>
                  <a:lnTo>
                    <a:pt x="37271" y="433660"/>
                  </a:lnTo>
                  <a:lnTo>
                    <a:pt x="40448" y="437110"/>
                  </a:lnTo>
                  <a:lnTo>
                    <a:pt x="47739" y="440945"/>
                  </a:lnTo>
                  <a:lnTo>
                    <a:pt x="69891" y="443103"/>
                  </a:lnTo>
                  <a:lnTo>
                    <a:pt x="125116" y="424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7"/>
            <p:cNvSpPr/>
            <p:nvPr>
              <p:custDataLst>
                <p:tags r:id="rId46"/>
              </p:custDataLst>
            </p:nvPr>
          </p:nvSpPr>
          <p:spPr>
            <a:xfrm>
              <a:off x="4533900" y="4382383"/>
              <a:ext cx="209551" cy="221368"/>
            </a:xfrm>
            <a:custGeom>
              <a:avLst/>
              <a:gdLst/>
              <a:ahLst/>
              <a:cxnLst/>
              <a:rect l="0" t="0" r="0" b="0"/>
              <a:pathLst>
                <a:path w="209551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4812" y="46757"/>
                  </a:lnTo>
                  <a:lnTo>
                    <a:pt x="78189" y="82612"/>
                  </a:lnTo>
                  <a:lnTo>
                    <a:pt x="118260" y="123418"/>
                  </a:lnTo>
                  <a:lnTo>
                    <a:pt x="165203" y="170609"/>
                  </a:lnTo>
                  <a:lnTo>
                    <a:pt x="2095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8"/>
            <p:cNvSpPr/>
            <p:nvPr>
              <p:custDataLst>
                <p:tags r:id="rId47"/>
              </p:custDataLst>
            </p:nvPr>
          </p:nvSpPr>
          <p:spPr>
            <a:xfrm>
              <a:off x="4616450" y="4346379"/>
              <a:ext cx="146051" cy="320872"/>
            </a:xfrm>
            <a:custGeom>
              <a:avLst/>
              <a:gdLst/>
              <a:ahLst/>
              <a:cxnLst/>
              <a:rect l="0" t="0" r="0" b="0"/>
              <a:pathLst>
                <a:path w="146051" h="32087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2235" y="227"/>
                  </a:lnTo>
                  <a:lnTo>
                    <a:pt x="128373" y="1274"/>
                  </a:lnTo>
                  <a:lnTo>
                    <a:pt x="112825" y="12863"/>
                  </a:lnTo>
                  <a:lnTo>
                    <a:pt x="104708" y="29462"/>
                  </a:lnTo>
                  <a:lnTo>
                    <a:pt x="94289" y="68251"/>
                  </a:lnTo>
                  <a:lnTo>
                    <a:pt x="84945" y="102762"/>
                  </a:lnTo>
                  <a:lnTo>
                    <a:pt x="71385" y="141619"/>
                  </a:lnTo>
                  <a:lnTo>
                    <a:pt x="57832" y="180525"/>
                  </a:lnTo>
                  <a:lnTo>
                    <a:pt x="44753" y="218278"/>
                  </a:lnTo>
                  <a:lnTo>
                    <a:pt x="31884" y="253872"/>
                  </a:lnTo>
                  <a:lnTo>
                    <a:pt x="12740" y="295532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9"/>
            <p:cNvSpPr/>
            <p:nvPr>
              <p:custDataLst>
                <p:tags r:id="rId48"/>
              </p:custDataLst>
            </p:nvPr>
          </p:nvSpPr>
          <p:spPr>
            <a:xfrm>
              <a:off x="4857750" y="45402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415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70"/>
            <p:cNvSpPr/>
            <p:nvPr>
              <p:custDataLst>
                <p:tags r:id="rId49"/>
              </p:custDataLst>
            </p:nvPr>
          </p:nvSpPr>
          <p:spPr>
            <a:xfrm>
              <a:off x="4889500" y="460375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88900" y="0"/>
                  </a:moveTo>
                  <a:lnTo>
                    <a:pt x="88900" y="0"/>
                  </a:lnTo>
                  <a:lnTo>
                    <a:pt x="50176" y="4082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71"/>
            <p:cNvSpPr/>
            <p:nvPr>
              <p:custDataLst>
                <p:tags r:id="rId50"/>
              </p:custDataLst>
            </p:nvPr>
          </p:nvSpPr>
          <p:spPr>
            <a:xfrm>
              <a:off x="5105400" y="4350633"/>
              <a:ext cx="146051" cy="208668"/>
            </a:xfrm>
            <a:custGeom>
              <a:avLst/>
              <a:gdLst/>
              <a:ahLst/>
              <a:cxnLst/>
              <a:rect l="0" t="0" r="0" b="0"/>
              <a:pathLst>
                <a:path w="146051" h="208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1048" y="2749"/>
                  </a:lnTo>
                  <a:lnTo>
                    <a:pt x="32638" y="13666"/>
                  </a:lnTo>
                  <a:lnTo>
                    <a:pt x="60697" y="52791"/>
                  </a:lnTo>
                  <a:lnTo>
                    <a:pt x="88461" y="95611"/>
                  </a:lnTo>
                  <a:lnTo>
                    <a:pt x="115660" y="140675"/>
                  </a:lnTo>
                  <a:lnTo>
                    <a:pt x="134850" y="181936"/>
                  </a:lnTo>
                  <a:lnTo>
                    <a:pt x="1460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72"/>
            <p:cNvSpPr/>
            <p:nvPr>
              <p:custDataLst>
                <p:tags r:id="rId51"/>
              </p:custDataLst>
            </p:nvPr>
          </p:nvSpPr>
          <p:spPr>
            <a:xfrm>
              <a:off x="5092700" y="4306967"/>
              <a:ext cx="184151" cy="271384"/>
            </a:xfrm>
            <a:custGeom>
              <a:avLst/>
              <a:gdLst/>
              <a:ahLst/>
              <a:cxnLst/>
              <a:rect l="0" t="0" r="0" b="0"/>
              <a:pathLst>
                <a:path w="184151" h="271384">
                  <a:moveTo>
                    <a:pt x="184150" y="23733"/>
                  </a:moveTo>
                  <a:lnTo>
                    <a:pt x="184150" y="23733"/>
                  </a:lnTo>
                  <a:lnTo>
                    <a:pt x="184150" y="0"/>
                  </a:lnTo>
                  <a:lnTo>
                    <a:pt x="184150" y="5569"/>
                  </a:lnTo>
                  <a:lnTo>
                    <a:pt x="163427" y="43587"/>
                  </a:lnTo>
                  <a:lnTo>
                    <a:pt x="141791" y="83003"/>
                  </a:lnTo>
                  <a:lnTo>
                    <a:pt x="111157" y="125961"/>
                  </a:lnTo>
                  <a:lnTo>
                    <a:pt x="77150" y="169969"/>
                  </a:lnTo>
                  <a:lnTo>
                    <a:pt x="46613" y="210525"/>
                  </a:lnTo>
                  <a:lnTo>
                    <a:pt x="13246" y="255111"/>
                  </a:lnTo>
                  <a:lnTo>
                    <a:pt x="0" y="27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73"/>
            <p:cNvSpPr/>
            <p:nvPr>
              <p:custDataLst>
                <p:tags r:id="rId52"/>
              </p:custDataLst>
            </p:nvPr>
          </p:nvSpPr>
          <p:spPr>
            <a:xfrm>
              <a:off x="5314950" y="4497094"/>
              <a:ext cx="107951" cy="90929"/>
            </a:xfrm>
            <a:custGeom>
              <a:avLst/>
              <a:gdLst/>
              <a:ahLst/>
              <a:cxnLst/>
              <a:rect l="0" t="0" r="0" b="0"/>
              <a:pathLst>
                <a:path w="107951" h="90929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8" y="30"/>
                  </a:lnTo>
                  <a:lnTo>
                    <a:pt x="16606" y="0"/>
                  </a:lnTo>
                  <a:lnTo>
                    <a:pt x="44964" y="7622"/>
                  </a:lnTo>
                  <a:lnTo>
                    <a:pt x="53615" y="13487"/>
                  </a:lnTo>
                  <a:lnTo>
                    <a:pt x="56910" y="17027"/>
                  </a:lnTo>
                  <a:lnTo>
                    <a:pt x="58401" y="20798"/>
                  </a:lnTo>
                  <a:lnTo>
                    <a:pt x="58177" y="28750"/>
                  </a:lnTo>
                  <a:lnTo>
                    <a:pt x="53843" y="36989"/>
                  </a:lnTo>
                  <a:lnTo>
                    <a:pt x="18130" y="81860"/>
                  </a:lnTo>
                  <a:lnTo>
                    <a:pt x="13232" y="85052"/>
                  </a:lnTo>
                  <a:lnTo>
                    <a:pt x="10938" y="85903"/>
                  </a:lnTo>
                  <a:lnTo>
                    <a:pt x="10114" y="87176"/>
                  </a:lnTo>
                  <a:lnTo>
                    <a:pt x="10271" y="88731"/>
                  </a:lnTo>
                  <a:lnTo>
                    <a:pt x="11081" y="90472"/>
                  </a:lnTo>
                  <a:lnTo>
                    <a:pt x="12326" y="90928"/>
                  </a:lnTo>
                  <a:lnTo>
                    <a:pt x="13862" y="90526"/>
                  </a:lnTo>
                  <a:lnTo>
                    <a:pt x="15591" y="89553"/>
                  </a:lnTo>
                  <a:lnTo>
                    <a:pt x="30623" y="87991"/>
                  </a:lnTo>
                  <a:lnTo>
                    <a:pt x="76063" y="87640"/>
                  </a:lnTo>
                  <a:lnTo>
                    <a:pt x="107950" y="8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4"/>
            <p:cNvSpPr/>
            <p:nvPr>
              <p:custDataLst>
                <p:tags r:id="rId53"/>
              </p:custDataLst>
            </p:nvPr>
          </p:nvSpPr>
          <p:spPr>
            <a:xfrm>
              <a:off x="5448300" y="45529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42647" y="10845"/>
                  </a:lnTo>
                  <a:lnTo>
                    <a:pt x="9574" y="542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5"/>
            <p:cNvSpPr/>
            <p:nvPr>
              <p:custDataLst>
                <p:tags r:id="rId54"/>
              </p:custDataLst>
            </p:nvPr>
          </p:nvSpPr>
          <p:spPr>
            <a:xfrm>
              <a:off x="5664200" y="45656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20723" y="446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25"/>
          <p:cNvGrpSpPr/>
          <p:nvPr/>
        </p:nvGrpSpPr>
        <p:grpSpPr>
          <a:xfrm>
            <a:off x="5994400" y="4093601"/>
            <a:ext cx="1125320" cy="514129"/>
            <a:chOff x="5994400" y="4093601"/>
            <a:chExt cx="1125320" cy="514129"/>
          </a:xfrm>
        </p:grpSpPr>
        <p:sp>
          <p:nvSpPr>
            <p:cNvPr id="196" name="SMARTInkShape-176"/>
            <p:cNvSpPr/>
            <p:nvPr>
              <p:custDataLst>
                <p:tags r:id="rId28"/>
              </p:custDataLst>
            </p:nvPr>
          </p:nvSpPr>
          <p:spPr>
            <a:xfrm>
              <a:off x="5994400" y="45212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7"/>
            <p:cNvSpPr/>
            <p:nvPr>
              <p:custDataLst>
                <p:tags r:id="rId29"/>
              </p:custDataLst>
            </p:nvPr>
          </p:nvSpPr>
          <p:spPr>
            <a:xfrm>
              <a:off x="6273800" y="44894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2209" y="6350"/>
                  </a:lnTo>
                  <a:lnTo>
                    <a:pt x="17892" y="4468"/>
                  </a:lnTo>
                  <a:lnTo>
                    <a:pt x="22769" y="198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8"/>
            <p:cNvSpPr/>
            <p:nvPr>
              <p:custDataLst>
                <p:tags r:id="rId30"/>
              </p:custDataLst>
            </p:nvPr>
          </p:nvSpPr>
          <p:spPr>
            <a:xfrm>
              <a:off x="6318250" y="45212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55152" y="26515"/>
                  </a:lnTo>
                  <a:lnTo>
                    <a:pt x="26991" y="496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9"/>
            <p:cNvSpPr/>
            <p:nvPr>
              <p:custDataLst>
                <p:tags r:id="rId31"/>
              </p:custDataLst>
            </p:nvPr>
          </p:nvSpPr>
          <p:spPr>
            <a:xfrm>
              <a:off x="6565900" y="4230244"/>
              <a:ext cx="234951" cy="259207"/>
            </a:xfrm>
            <a:custGeom>
              <a:avLst/>
              <a:gdLst/>
              <a:ahLst/>
              <a:cxnLst/>
              <a:rect l="0" t="0" r="0" b="0"/>
              <a:pathLst>
                <a:path w="234951" h="259207">
                  <a:moveTo>
                    <a:pt x="0" y="11556"/>
                  </a:moveTo>
                  <a:lnTo>
                    <a:pt x="0" y="11556"/>
                  </a:lnTo>
                  <a:lnTo>
                    <a:pt x="11556" y="0"/>
                  </a:lnTo>
                  <a:lnTo>
                    <a:pt x="19103" y="5937"/>
                  </a:lnTo>
                  <a:lnTo>
                    <a:pt x="57845" y="50998"/>
                  </a:lnTo>
                  <a:lnTo>
                    <a:pt x="99219" y="94503"/>
                  </a:lnTo>
                  <a:lnTo>
                    <a:pt x="141581" y="138674"/>
                  </a:lnTo>
                  <a:lnTo>
                    <a:pt x="176476" y="181160"/>
                  </a:lnTo>
                  <a:lnTo>
                    <a:pt x="205395" y="218677"/>
                  </a:lnTo>
                  <a:lnTo>
                    <a:pt x="234950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80"/>
            <p:cNvSpPr/>
            <p:nvPr>
              <p:custDataLst>
                <p:tags r:id="rId32"/>
              </p:custDataLst>
            </p:nvPr>
          </p:nvSpPr>
          <p:spPr>
            <a:xfrm>
              <a:off x="6610350" y="4185435"/>
              <a:ext cx="171451" cy="310366"/>
            </a:xfrm>
            <a:custGeom>
              <a:avLst/>
              <a:gdLst/>
              <a:ahLst/>
              <a:cxnLst/>
              <a:rect l="0" t="0" r="0" b="0"/>
              <a:pathLst>
                <a:path w="171451" h="310366">
                  <a:moveTo>
                    <a:pt x="171450" y="18265"/>
                  </a:moveTo>
                  <a:lnTo>
                    <a:pt x="171450" y="18265"/>
                  </a:lnTo>
                  <a:lnTo>
                    <a:pt x="171450" y="0"/>
                  </a:lnTo>
                  <a:lnTo>
                    <a:pt x="152499" y="44750"/>
                  </a:lnTo>
                  <a:lnTo>
                    <a:pt x="130008" y="88829"/>
                  </a:lnTo>
                  <a:lnTo>
                    <a:pt x="113755" y="123004"/>
                  </a:lnTo>
                  <a:lnTo>
                    <a:pt x="95713" y="158655"/>
                  </a:lnTo>
                  <a:lnTo>
                    <a:pt x="73583" y="193314"/>
                  </a:lnTo>
                  <a:lnTo>
                    <a:pt x="51518" y="225652"/>
                  </a:lnTo>
                  <a:lnTo>
                    <a:pt x="23026" y="265979"/>
                  </a:lnTo>
                  <a:lnTo>
                    <a:pt x="6823" y="292039"/>
                  </a:lnTo>
                  <a:lnTo>
                    <a:pt x="0" y="310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81"/>
            <p:cNvSpPr/>
            <p:nvPr>
              <p:custDataLst>
                <p:tags r:id="rId33"/>
              </p:custDataLst>
            </p:nvPr>
          </p:nvSpPr>
          <p:spPr>
            <a:xfrm>
              <a:off x="6880808" y="4350633"/>
              <a:ext cx="27731" cy="215470"/>
            </a:xfrm>
            <a:custGeom>
              <a:avLst/>
              <a:gdLst/>
              <a:ahLst/>
              <a:cxnLst/>
              <a:rect l="0" t="0" r="0" b="0"/>
              <a:pathLst>
                <a:path w="27731" h="215470">
                  <a:moveTo>
                    <a:pt x="21642" y="5467"/>
                  </a:moveTo>
                  <a:lnTo>
                    <a:pt x="21642" y="5467"/>
                  </a:lnTo>
                  <a:lnTo>
                    <a:pt x="27109" y="0"/>
                  </a:lnTo>
                  <a:lnTo>
                    <a:pt x="27730" y="9492"/>
                  </a:lnTo>
                  <a:lnTo>
                    <a:pt x="21050" y="53444"/>
                  </a:lnTo>
                  <a:lnTo>
                    <a:pt x="15117" y="90944"/>
                  </a:lnTo>
                  <a:lnTo>
                    <a:pt x="8890" y="131453"/>
                  </a:lnTo>
                  <a:lnTo>
                    <a:pt x="2576" y="168385"/>
                  </a:lnTo>
                  <a:lnTo>
                    <a:pt x="0" y="196026"/>
                  </a:lnTo>
                  <a:lnTo>
                    <a:pt x="2146" y="207282"/>
                  </a:lnTo>
                  <a:lnTo>
                    <a:pt x="5451" y="214636"/>
                  </a:lnTo>
                  <a:lnTo>
                    <a:pt x="8026" y="215469"/>
                  </a:lnTo>
                  <a:lnTo>
                    <a:pt x="11153" y="214613"/>
                  </a:lnTo>
                  <a:lnTo>
                    <a:pt x="21642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82"/>
            <p:cNvSpPr/>
            <p:nvPr>
              <p:custDataLst>
                <p:tags r:id="rId34"/>
              </p:custDataLst>
            </p:nvPr>
          </p:nvSpPr>
          <p:spPr>
            <a:xfrm>
              <a:off x="6849168" y="4432300"/>
              <a:ext cx="116783" cy="50801"/>
            </a:xfrm>
            <a:custGeom>
              <a:avLst/>
              <a:gdLst/>
              <a:ahLst/>
              <a:cxnLst/>
              <a:rect l="0" t="0" r="0" b="0"/>
              <a:pathLst>
                <a:path w="116783" h="50801">
                  <a:moveTo>
                    <a:pt x="15182" y="50800"/>
                  </a:moveTo>
                  <a:lnTo>
                    <a:pt x="15182" y="50800"/>
                  </a:lnTo>
                  <a:lnTo>
                    <a:pt x="3249" y="45774"/>
                  </a:lnTo>
                  <a:lnTo>
                    <a:pt x="0" y="45038"/>
                  </a:lnTo>
                  <a:lnTo>
                    <a:pt x="122" y="44842"/>
                  </a:lnTo>
                  <a:lnTo>
                    <a:pt x="908" y="44712"/>
                  </a:lnTo>
                  <a:lnTo>
                    <a:pt x="14427" y="35068"/>
                  </a:lnTo>
                  <a:lnTo>
                    <a:pt x="58809" y="20070"/>
                  </a:lnTo>
                  <a:lnTo>
                    <a:pt x="1167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83"/>
            <p:cNvSpPr/>
            <p:nvPr>
              <p:custDataLst>
                <p:tags r:id="rId35"/>
              </p:custDataLst>
            </p:nvPr>
          </p:nvSpPr>
          <p:spPr>
            <a:xfrm>
              <a:off x="7035800" y="4093601"/>
              <a:ext cx="83920" cy="514129"/>
            </a:xfrm>
            <a:custGeom>
              <a:avLst/>
              <a:gdLst/>
              <a:ahLst/>
              <a:cxnLst/>
              <a:rect l="0" t="0" r="0" b="0"/>
              <a:pathLst>
                <a:path w="83920" h="514129">
                  <a:moveTo>
                    <a:pt x="0" y="21199"/>
                  </a:moveTo>
                  <a:lnTo>
                    <a:pt x="0" y="21199"/>
                  </a:lnTo>
                  <a:lnTo>
                    <a:pt x="0" y="12361"/>
                  </a:lnTo>
                  <a:lnTo>
                    <a:pt x="1881" y="8334"/>
                  </a:lnTo>
                  <a:lnTo>
                    <a:pt x="3370" y="6272"/>
                  </a:lnTo>
                  <a:lnTo>
                    <a:pt x="15580" y="0"/>
                  </a:lnTo>
                  <a:lnTo>
                    <a:pt x="20969" y="10"/>
                  </a:lnTo>
                  <a:lnTo>
                    <a:pt x="32603" y="3785"/>
                  </a:lnTo>
                  <a:lnTo>
                    <a:pt x="51053" y="23957"/>
                  </a:lnTo>
                  <a:lnTo>
                    <a:pt x="66553" y="59018"/>
                  </a:lnTo>
                  <a:lnTo>
                    <a:pt x="73342" y="100687"/>
                  </a:lnTo>
                  <a:lnTo>
                    <a:pt x="65240" y="144313"/>
                  </a:lnTo>
                  <a:lnTo>
                    <a:pt x="49434" y="185148"/>
                  </a:lnTo>
                  <a:lnTo>
                    <a:pt x="25777" y="232069"/>
                  </a:lnTo>
                  <a:lnTo>
                    <a:pt x="18511" y="243330"/>
                  </a:lnTo>
                  <a:lnTo>
                    <a:pt x="13847" y="260176"/>
                  </a:lnTo>
                  <a:lnTo>
                    <a:pt x="13465" y="263067"/>
                  </a:lnTo>
                  <a:lnTo>
                    <a:pt x="16297" y="273878"/>
                  </a:lnTo>
                  <a:lnTo>
                    <a:pt x="29351" y="295242"/>
                  </a:lnTo>
                  <a:lnTo>
                    <a:pt x="47816" y="319845"/>
                  </a:lnTo>
                  <a:lnTo>
                    <a:pt x="74280" y="364110"/>
                  </a:lnTo>
                  <a:lnTo>
                    <a:pt x="83470" y="389894"/>
                  </a:lnTo>
                  <a:lnTo>
                    <a:pt x="83919" y="416505"/>
                  </a:lnTo>
                  <a:lnTo>
                    <a:pt x="73940" y="459282"/>
                  </a:lnTo>
                  <a:lnTo>
                    <a:pt x="58820" y="493202"/>
                  </a:lnTo>
                  <a:lnTo>
                    <a:pt x="48720" y="504498"/>
                  </a:lnTo>
                  <a:lnTo>
                    <a:pt x="37881" y="511165"/>
                  </a:lnTo>
                  <a:lnTo>
                    <a:pt x="28360" y="514128"/>
                  </a:lnTo>
                  <a:lnTo>
                    <a:pt x="21306" y="513564"/>
                  </a:lnTo>
                  <a:lnTo>
                    <a:pt x="12700" y="510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26"/>
          <p:cNvGrpSpPr/>
          <p:nvPr/>
        </p:nvGrpSpPr>
        <p:grpSpPr>
          <a:xfrm>
            <a:off x="7608182" y="4273550"/>
            <a:ext cx="424139" cy="133351"/>
            <a:chOff x="7608182" y="4273550"/>
            <a:chExt cx="424139" cy="133351"/>
          </a:xfrm>
        </p:grpSpPr>
        <p:sp>
          <p:nvSpPr>
            <p:cNvPr id="205" name="SMARTInkShape-184"/>
            <p:cNvSpPr/>
            <p:nvPr>
              <p:custDataLst>
                <p:tags r:id="rId26"/>
              </p:custDataLst>
            </p:nvPr>
          </p:nvSpPr>
          <p:spPr>
            <a:xfrm>
              <a:off x="7608182" y="4349750"/>
              <a:ext cx="411869" cy="19051"/>
            </a:xfrm>
            <a:custGeom>
              <a:avLst/>
              <a:gdLst/>
              <a:ahLst/>
              <a:cxnLst/>
              <a:rect l="0" t="0" r="0" b="0"/>
              <a:pathLst>
                <a:path w="4118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38862" y="18344"/>
                  </a:lnTo>
                  <a:lnTo>
                    <a:pt x="68993" y="15679"/>
                  </a:lnTo>
                  <a:lnTo>
                    <a:pt x="109196" y="12142"/>
                  </a:lnTo>
                  <a:lnTo>
                    <a:pt x="131769" y="10211"/>
                  </a:lnTo>
                  <a:lnTo>
                    <a:pt x="157402" y="8218"/>
                  </a:lnTo>
                  <a:lnTo>
                    <a:pt x="185074" y="6185"/>
                  </a:lnTo>
                  <a:lnTo>
                    <a:pt x="214106" y="4123"/>
                  </a:lnTo>
                  <a:lnTo>
                    <a:pt x="242632" y="2749"/>
                  </a:lnTo>
                  <a:lnTo>
                    <a:pt x="270822" y="1832"/>
                  </a:lnTo>
                  <a:lnTo>
                    <a:pt x="298787" y="1222"/>
                  </a:lnTo>
                  <a:lnTo>
                    <a:pt x="323780" y="814"/>
                  </a:lnTo>
                  <a:lnTo>
                    <a:pt x="368485" y="362"/>
                  </a:lnTo>
                  <a:lnTo>
                    <a:pt x="4118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5"/>
            <p:cNvSpPr/>
            <p:nvPr>
              <p:custDataLst>
                <p:tags r:id="rId27"/>
              </p:custDataLst>
            </p:nvPr>
          </p:nvSpPr>
          <p:spPr>
            <a:xfrm>
              <a:off x="7951082" y="4273550"/>
              <a:ext cx="81239" cy="133351"/>
            </a:xfrm>
            <a:custGeom>
              <a:avLst/>
              <a:gdLst/>
              <a:ahLst/>
              <a:cxnLst/>
              <a:rect l="0" t="0" r="0" b="0"/>
              <a:pathLst>
                <a:path w="81239" h="133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5912" y="1411"/>
                  </a:lnTo>
                  <a:lnTo>
                    <a:pt x="58227" y="17676"/>
                  </a:lnTo>
                  <a:lnTo>
                    <a:pt x="71485" y="29493"/>
                  </a:lnTo>
                  <a:lnTo>
                    <a:pt x="76996" y="36595"/>
                  </a:lnTo>
                  <a:lnTo>
                    <a:pt x="81238" y="53894"/>
                  </a:lnTo>
                  <a:lnTo>
                    <a:pt x="80065" y="72636"/>
                  </a:lnTo>
                  <a:lnTo>
                    <a:pt x="67815" y="105783"/>
                  </a:lnTo>
                  <a:lnTo>
                    <a:pt x="63966" y="112855"/>
                  </a:lnTo>
                  <a:lnTo>
                    <a:pt x="62810" y="118275"/>
                  </a:lnTo>
                  <a:lnTo>
                    <a:pt x="63452" y="122595"/>
                  </a:lnTo>
                  <a:lnTo>
                    <a:pt x="68968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27"/>
          <p:cNvGrpSpPr/>
          <p:nvPr/>
        </p:nvGrpSpPr>
        <p:grpSpPr>
          <a:xfrm>
            <a:off x="8454399" y="4126533"/>
            <a:ext cx="1264630" cy="390300"/>
            <a:chOff x="8454399" y="4126533"/>
            <a:chExt cx="1264630" cy="390300"/>
          </a:xfrm>
        </p:grpSpPr>
        <p:sp>
          <p:nvSpPr>
            <p:cNvPr id="208" name="SMARTInkShape-186"/>
            <p:cNvSpPr/>
            <p:nvPr>
              <p:custDataLst>
                <p:tags r:id="rId17"/>
              </p:custDataLst>
            </p:nvPr>
          </p:nvSpPr>
          <p:spPr>
            <a:xfrm>
              <a:off x="8537634" y="4140200"/>
              <a:ext cx="34867" cy="312044"/>
            </a:xfrm>
            <a:custGeom>
              <a:avLst/>
              <a:gdLst/>
              <a:ahLst/>
              <a:cxnLst/>
              <a:rect l="0" t="0" r="0" b="0"/>
              <a:pathLst>
                <a:path w="34867" h="312044">
                  <a:moveTo>
                    <a:pt x="3116" y="0"/>
                  </a:moveTo>
                  <a:lnTo>
                    <a:pt x="3116" y="0"/>
                  </a:lnTo>
                  <a:lnTo>
                    <a:pt x="8142" y="40182"/>
                  </a:lnTo>
                  <a:lnTo>
                    <a:pt x="8878" y="70775"/>
                  </a:lnTo>
                  <a:lnTo>
                    <a:pt x="9204" y="107891"/>
                  </a:lnTo>
                  <a:lnTo>
                    <a:pt x="7468" y="144142"/>
                  </a:lnTo>
                  <a:lnTo>
                    <a:pt x="5051" y="179774"/>
                  </a:lnTo>
                  <a:lnTo>
                    <a:pt x="3976" y="216777"/>
                  </a:lnTo>
                  <a:lnTo>
                    <a:pt x="0" y="263197"/>
                  </a:lnTo>
                  <a:lnTo>
                    <a:pt x="1096" y="297020"/>
                  </a:lnTo>
                  <a:lnTo>
                    <a:pt x="3180" y="303846"/>
                  </a:lnTo>
                  <a:lnTo>
                    <a:pt x="5981" y="308397"/>
                  </a:lnTo>
                  <a:lnTo>
                    <a:pt x="9259" y="311432"/>
                  </a:lnTo>
                  <a:lnTo>
                    <a:pt x="13561" y="312043"/>
                  </a:lnTo>
                  <a:lnTo>
                    <a:pt x="34866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7"/>
            <p:cNvSpPr/>
            <p:nvPr>
              <p:custDataLst>
                <p:tags r:id="rId18"/>
              </p:custDataLst>
            </p:nvPr>
          </p:nvSpPr>
          <p:spPr>
            <a:xfrm>
              <a:off x="8454399" y="4298950"/>
              <a:ext cx="162552" cy="29059"/>
            </a:xfrm>
            <a:custGeom>
              <a:avLst/>
              <a:gdLst/>
              <a:ahLst/>
              <a:cxnLst/>
              <a:rect l="0" t="0" r="0" b="0"/>
              <a:pathLst>
                <a:path w="162552" h="29059">
                  <a:moveTo>
                    <a:pt x="29201" y="25400"/>
                  </a:moveTo>
                  <a:lnTo>
                    <a:pt x="29201" y="25400"/>
                  </a:lnTo>
                  <a:lnTo>
                    <a:pt x="6057" y="25400"/>
                  </a:lnTo>
                  <a:lnTo>
                    <a:pt x="3188" y="26105"/>
                  </a:lnTo>
                  <a:lnTo>
                    <a:pt x="1276" y="27281"/>
                  </a:lnTo>
                  <a:lnTo>
                    <a:pt x="0" y="28771"/>
                  </a:lnTo>
                  <a:lnTo>
                    <a:pt x="1267" y="29058"/>
                  </a:lnTo>
                  <a:lnTo>
                    <a:pt x="43054" y="20744"/>
                  </a:lnTo>
                  <a:lnTo>
                    <a:pt x="90455" y="13986"/>
                  </a:lnTo>
                  <a:lnTo>
                    <a:pt x="126275" y="7157"/>
                  </a:lnTo>
                  <a:lnTo>
                    <a:pt x="1625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8"/>
            <p:cNvSpPr/>
            <p:nvPr>
              <p:custDataLst>
                <p:tags r:id="rId19"/>
              </p:custDataLst>
            </p:nvPr>
          </p:nvSpPr>
          <p:spPr>
            <a:xfrm>
              <a:off x="8661400" y="4298950"/>
              <a:ext cx="145985" cy="117309"/>
            </a:xfrm>
            <a:custGeom>
              <a:avLst/>
              <a:gdLst/>
              <a:ahLst/>
              <a:cxnLst/>
              <a:rect l="0" t="0" r="0" b="0"/>
              <a:pathLst>
                <a:path w="145985" h="117309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831" y="2117"/>
                  </a:lnTo>
                  <a:lnTo>
                    <a:pt x="14926" y="10113"/>
                  </a:lnTo>
                  <a:lnTo>
                    <a:pt x="18507" y="52410"/>
                  </a:lnTo>
                  <a:lnTo>
                    <a:pt x="23342" y="93789"/>
                  </a:lnTo>
                  <a:lnTo>
                    <a:pt x="25495" y="111751"/>
                  </a:lnTo>
                  <a:lnTo>
                    <a:pt x="26874" y="114717"/>
                  </a:lnTo>
                  <a:lnTo>
                    <a:pt x="28500" y="116694"/>
                  </a:lnTo>
                  <a:lnTo>
                    <a:pt x="30289" y="117308"/>
                  </a:lnTo>
                  <a:lnTo>
                    <a:pt x="32187" y="117011"/>
                  </a:lnTo>
                  <a:lnTo>
                    <a:pt x="34158" y="116107"/>
                  </a:lnTo>
                  <a:lnTo>
                    <a:pt x="46755" y="100154"/>
                  </a:lnTo>
                  <a:lnTo>
                    <a:pt x="54887" y="84564"/>
                  </a:lnTo>
                  <a:lnTo>
                    <a:pt x="55642" y="81776"/>
                  </a:lnTo>
                  <a:lnTo>
                    <a:pt x="56850" y="79917"/>
                  </a:lnTo>
                  <a:lnTo>
                    <a:pt x="58361" y="78678"/>
                  </a:lnTo>
                  <a:lnTo>
                    <a:pt x="60074" y="77852"/>
                  </a:lnTo>
                  <a:lnTo>
                    <a:pt x="61921" y="78007"/>
                  </a:lnTo>
                  <a:lnTo>
                    <a:pt x="65856" y="80061"/>
                  </a:lnTo>
                  <a:lnTo>
                    <a:pt x="78113" y="94155"/>
                  </a:lnTo>
                  <a:lnTo>
                    <a:pt x="96882" y="103500"/>
                  </a:lnTo>
                  <a:lnTo>
                    <a:pt x="106793" y="104091"/>
                  </a:lnTo>
                  <a:lnTo>
                    <a:pt x="111412" y="103260"/>
                  </a:lnTo>
                  <a:lnTo>
                    <a:pt x="120307" y="98575"/>
                  </a:lnTo>
                  <a:lnTo>
                    <a:pt x="133248" y="86122"/>
                  </a:lnTo>
                  <a:lnTo>
                    <a:pt x="140360" y="74965"/>
                  </a:lnTo>
                  <a:lnTo>
                    <a:pt x="144926" y="50556"/>
                  </a:lnTo>
                  <a:lnTo>
                    <a:pt x="145984" y="21916"/>
                  </a:lnTo>
                  <a:lnTo>
                    <a:pt x="143889" y="21667"/>
                  </a:lnTo>
                  <a:lnTo>
                    <a:pt x="1270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9"/>
            <p:cNvSpPr/>
            <p:nvPr>
              <p:custDataLst>
                <p:tags r:id="rId20"/>
              </p:custDataLst>
            </p:nvPr>
          </p:nvSpPr>
          <p:spPr>
            <a:xfrm>
              <a:off x="8861022" y="4318261"/>
              <a:ext cx="61641" cy="89292"/>
            </a:xfrm>
            <a:custGeom>
              <a:avLst/>
              <a:gdLst/>
              <a:ahLst/>
              <a:cxnLst/>
              <a:rect l="0" t="0" r="0" b="0"/>
              <a:pathLst>
                <a:path w="61641" h="89292">
                  <a:moveTo>
                    <a:pt x="41678" y="6089"/>
                  </a:moveTo>
                  <a:lnTo>
                    <a:pt x="41678" y="6089"/>
                  </a:lnTo>
                  <a:lnTo>
                    <a:pt x="38307" y="2718"/>
                  </a:lnTo>
                  <a:lnTo>
                    <a:pt x="26098" y="622"/>
                  </a:lnTo>
                  <a:lnTo>
                    <a:pt x="15816" y="0"/>
                  </a:lnTo>
                  <a:lnTo>
                    <a:pt x="8782" y="5500"/>
                  </a:lnTo>
                  <a:lnTo>
                    <a:pt x="4930" y="9929"/>
                  </a:lnTo>
                  <a:lnTo>
                    <a:pt x="3069" y="15705"/>
                  </a:lnTo>
                  <a:lnTo>
                    <a:pt x="0" y="56735"/>
                  </a:lnTo>
                  <a:lnTo>
                    <a:pt x="1421" y="76991"/>
                  </a:lnTo>
                  <a:lnTo>
                    <a:pt x="4255" y="81579"/>
                  </a:lnTo>
                  <a:lnTo>
                    <a:pt x="13051" y="88558"/>
                  </a:lnTo>
                  <a:lnTo>
                    <a:pt x="19065" y="89291"/>
                  </a:lnTo>
                  <a:lnTo>
                    <a:pt x="33274" y="86342"/>
                  </a:lnTo>
                  <a:lnTo>
                    <a:pt x="50399" y="76747"/>
                  </a:lnTo>
                  <a:lnTo>
                    <a:pt x="61038" y="64968"/>
                  </a:lnTo>
                  <a:lnTo>
                    <a:pt x="61640" y="60159"/>
                  </a:lnTo>
                  <a:lnTo>
                    <a:pt x="58546" y="49170"/>
                  </a:lnTo>
                  <a:lnTo>
                    <a:pt x="41111" y="20490"/>
                  </a:lnTo>
                  <a:lnTo>
                    <a:pt x="32959" y="12489"/>
                  </a:lnTo>
                  <a:lnTo>
                    <a:pt x="24633" y="8933"/>
                  </a:lnTo>
                  <a:lnTo>
                    <a:pt x="21847" y="8691"/>
                  </a:lnTo>
                  <a:lnTo>
                    <a:pt x="19992" y="9234"/>
                  </a:lnTo>
                  <a:lnTo>
                    <a:pt x="16278" y="12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0"/>
            <p:cNvSpPr/>
            <p:nvPr>
              <p:custDataLst>
                <p:tags r:id="rId21"/>
              </p:custDataLst>
            </p:nvPr>
          </p:nvSpPr>
          <p:spPr>
            <a:xfrm>
              <a:off x="8997950" y="43434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42063" y="10473"/>
                  </a:lnTo>
                  <a:lnTo>
                    <a:pt x="85293" y="645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1"/>
            <p:cNvSpPr/>
            <p:nvPr>
              <p:custDataLst>
                <p:tags r:id="rId22"/>
              </p:custDataLst>
            </p:nvPr>
          </p:nvSpPr>
          <p:spPr>
            <a:xfrm>
              <a:off x="9223655" y="4242846"/>
              <a:ext cx="80473" cy="165263"/>
            </a:xfrm>
            <a:custGeom>
              <a:avLst/>
              <a:gdLst/>
              <a:ahLst/>
              <a:cxnLst/>
              <a:rect l="0" t="0" r="0" b="0"/>
              <a:pathLst>
                <a:path w="80473" h="165263">
                  <a:moveTo>
                    <a:pt x="79095" y="24354"/>
                  </a:moveTo>
                  <a:lnTo>
                    <a:pt x="79095" y="24354"/>
                  </a:lnTo>
                  <a:lnTo>
                    <a:pt x="72353" y="10870"/>
                  </a:lnTo>
                  <a:lnTo>
                    <a:pt x="68956" y="6898"/>
                  </a:lnTo>
                  <a:lnTo>
                    <a:pt x="61418" y="2484"/>
                  </a:lnTo>
                  <a:lnTo>
                    <a:pt x="42499" y="0"/>
                  </a:lnTo>
                  <a:lnTo>
                    <a:pt x="30845" y="3182"/>
                  </a:lnTo>
                  <a:lnTo>
                    <a:pt x="8495" y="16722"/>
                  </a:lnTo>
                  <a:lnTo>
                    <a:pt x="1856" y="24725"/>
                  </a:lnTo>
                  <a:lnTo>
                    <a:pt x="86" y="28835"/>
                  </a:lnTo>
                  <a:lnTo>
                    <a:pt x="0" y="37164"/>
                  </a:lnTo>
                  <a:lnTo>
                    <a:pt x="3020" y="46275"/>
                  </a:lnTo>
                  <a:lnTo>
                    <a:pt x="13359" y="62599"/>
                  </a:lnTo>
                  <a:lnTo>
                    <a:pt x="58962" y="100996"/>
                  </a:lnTo>
                  <a:lnTo>
                    <a:pt x="70852" y="113450"/>
                  </a:lnTo>
                  <a:lnTo>
                    <a:pt x="78489" y="126041"/>
                  </a:lnTo>
                  <a:lnTo>
                    <a:pt x="80472" y="136811"/>
                  </a:lnTo>
                  <a:lnTo>
                    <a:pt x="80012" y="141658"/>
                  </a:lnTo>
                  <a:lnTo>
                    <a:pt x="75740" y="150808"/>
                  </a:lnTo>
                  <a:lnTo>
                    <a:pt x="72625" y="155223"/>
                  </a:lnTo>
                  <a:lnTo>
                    <a:pt x="61637" y="162011"/>
                  </a:lnTo>
                  <a:lnTo>
                    <a:pt x="54756" y="164808"/>
                  </a:lnTo>
                  <a:lnTo>
                    <a:pt x="48052" y="165262"/>
                  </a:lnTo>
                  <a:lnTo>
                    <a:pt x="34959" y="162004"/>
                  </a:lnTo>
                  <a:lnTo>
                    <a:pt x="30621" y="159160"/>
                  </a:lnTo>
                  <a:lnTo>
                    <a:pt x="27728" y="155852"/>
                  </a:lnTo>
                  <a:lnTo>
                    <a:pt x="21945" y="145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92"/>
            <p:cNvSpPr/>
            <p:nvPr>
              <p:custDataLst>
                <p:tags r:id="rId23"/>
              </p:custDataLst>
            </p:nvPr>
          </p:nvSpPr>
          <p:spPr>
            <a:xfrm>
              <a:off x="9424781" y="4126533"/>
              <a:ext cx="49420" cy="250333"/>
            </a:xfrm>
            <a:custGeom>
              <a:avLst/>
              <a:gdLst/>
              <a:ahLst/>
              <a:cxnLst/>
              <a:rect l="0" t="0" r="0" b="0"/>
              <a:pathLst>
                <a:path w="49420" h="250333">
                  <a:moveTo>
                    <a:pt x="30369" y="7317"/>
                  </a:moveTo>
                  <a:lnTo>
                    <a:pt x="30369" y="7317"/>
                  </a:lnTo>
                  <a:lnTo>
                    <a:pt x="26998" y="575"/>
                  </a:lnTo>
                  <a:lnTo>
                    <a:pt x="24593" y="0"/>
                  </a:lnTo>
                  <a:lnTo>
                    <a:pt x="18159" y="3124"/>
                  </a:lnTo>
                  <a:lnTo>
                    <a:pt x="12478" y="16742"/>
                  </a:lnTo>
                  <a:lnTo>
                    <a:pt x="7193" y="51972"/>
                  </a:lnTo>
                  <a:lnTo>
                    <a:pt x="5628" y="98159"/>
                  </a:lnTo>
                  <a:lnTo>
                    <a:pt x="3283" y="145711"/>
                  </a:lnTo>
                  <a:lnTo>
                    <a:pt x="0" y="189198"/>
                  </a:lnTo>
                  <a:lnTo>
                    <a:pt x="2262" y="235076"/>
                  </a:lnTo>
                  <a:lnTo>
                    <a:pt x="5648" y="246127"/>
                  </a:lnTo>
                  <a:lnTo>
                    <a:pt x="7539" y="249073"/>
                  </a:lnTo>
                  <a:lnTo>
                    <a:pt x="10914" y="250332"/>
                  </a:lnTo>
                  <a:lnTo>
                    <a:pt x="20311" y="249849"/>
                  </a:lnTo>
                  <a:lnTo>
                    <a:pt x="37502" y="242240"/>
                  </a:lnTo>
                  <a:lnTo>
                    <a:pt x="41474" y="238016"/>
                  </a:lnTo>
                  <a:lnTo>
                    <a:pt x="49419" y="216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3"/>
            <p:cNvSpPr/>
            <p:nvPr>
              <p:custDataLst>
                <p:tags r:id="rId24"/>
              </p:custDataLst>
            </p:nvPr>
          </p:nvSpPr>
          <p:spPr>
            <a:xfrm>
              <a:off x="9350179" y="4254500"/>
              <a:ext cx="117672" cy="19051"/>
            </a:xfrm>
            <a:custGeom>
              <a:avLst/>
              <a:gdLst/>
              <a:ahLst/>
              <a:cxnLst/>
              <a:rect l="0" t="0" r="0" b="0"/>
              <a:pathLst>
                <a:path w="1176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4686"/>
                  </a:lnTo>
                  <a:lnTo>
                    <a:pt x="40445" y="5909"/>
                  </a:lnTo>
                  <a:lnTo>
                    <a:pt x="76680" y="1751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4"/>
            <p:cNvSpPr/>
            <p:nvPr>
              <p:custDataLst>
                <p:tags r:id="rId25"/>
              </p:custDataLst>
            </p:nvPr>
          </p:nvSpPr>
          <p:spPr>
            <a:xfrm>
              <a:off x="9501312" y="4213819"/>
              <a:ext cx="217717" cy="303014"/>
            </a:xfrm>
            <a:custGeom>
              <a:avLst/>
              <a:gdLst/>
              <a:ahLst/>
              <a:cxnLst/>
              <a:rect l="0" t="0" r="0" b="0"/>
              <a:pathLst>
                <a:path w="217717" h="303014">
                  <a:moveTo>
                    <a:pt x="10988" y="59731"/>
                  </a:moveTo>
                  <a:lnTo>
                    <a:pt x="10988" y="59731"/>
                  </a:lnTo>
                  <a:lnTo>
                    <a:pt x="17730" y="59731"/>
                  </a:lnTo>
                  <a:lnTo>
                    <a:pt x="22921" y="57849"/>
                  </a:lnTo>
                  <a:lnTo>
                    <a:pt x="52765" y="41433"/>
                  </a:lnTo>
                  <a:lnTo>
                    <a:pt x="57777" y="33724"/>
                  </a:lnTo>
                  <a:lnTo>
                    <a:pt x="59114" y="29693"/>
                  </a:lnTo>
                  <a:lnTo>
                    <a:pt x="59300" y="27006"/>
                  </a:lnTo>
                  <a:lnTo>
                    <a:pt x="58718" y="25214"/>
                  </a:lnTo>
                  <a:lnTo>
                    <a:pt x="57625" y="24020"/>
                  </a:lnTo>
                  <a:lnTo>
                    <a:pt x="45973" y="22339"/>
                  </a:lnTo>
                  <a:lnTo>
                    <a:pt x="35004" y="25708"/>
                  </a:lnTo>
                  <a:lnTo>
                    <a:pt x="29116" y="28583"/>
                  </a:lnTo>
                  <a:lnTo>
                    <a:pt x="18808" y="39302"/>
                  </a:lnTo>
                  <a:lnTo>
                    <a:pt x="6955" y="61204"/>
                  </a:lnTo>
                  <a:lnTo>
                    <a:pt x="856" y="87449"/>
                  </a:lnTo>
                  <a:lnTo>
                    <a:pt x="0" y="97260"/>
                  </a:lnTo>
                  <a:lnTo>
                    <a:pt x="4692" y="113805"/>
                  </a:lnTo>
                  <a:lnTo>
                    <a:pt x="13834" y="126803"/>
                  </a:lnTo>
                  <a:lnTo>
                    <a:pt x="24953" y="134931"/>
                  </a:lnTo>
                  <a:lnTo>
                    <a:pt x="46484" y="140103"/>
                  </a:lnTo>
                  <a:lnTo>
                    <a:pt x="60630" y="137550"/>
                  </a:lnTo>
                  <a:lnTo>
                    <a:pt x="73973" y="131006"/>
                  </a:lnTo>
                  <a:lnTo>
                    <a:pt x="97904" y="109558"/>
                  </a:lnTo>
                  <a:lnTo>
                    <a:pt x="110118" y="91193"/>
                  </a:lnTo>
                  <a:lnTo>
                    <a:pt x="123889" y="62594"/>
                  </a:lnTo>
                  <a:lnTo>
                    <a:pt x="117395" y="107227"/>
                  </a:lnTo>
                  <a:lnTo>
                    <a:pt x="106795" y="153858"/>
                  </a:lnTo>
                  <a:lnTo>
                    <a:pt x="98563" y="192748"/>
                  </a:lnTo>
                  <a:lnTo>
                    <a:pt x="95027" y="234453"/>
                  </a:lnTo>
                  <a:lnTo>
                    <a:pt x="89468" y="276879"/>
                  </a:lnTo>
                  <a:lnTo>
                    <a:pt x="87488" y="302946"/>
                  </a:lnTo>
                  <a:lnTo>
                    <a:pt x="87388" y="303013"/>
                  </a:lnTo>
                  <a:lnTo>
                    <a:pt x="87952" y="294955"/>
                  </a:lnTo>
                  <a:lnTo>
                    <a:pt x="99404" y="252993"/>
                  </a:lnTo>
                  <a:lnTo>
                    <a:pt x="110956" y="210676"/>
                  </a:lnTo>
                  <a:lnTo>
                    <a:pt x="119154" y="173149"/>
                  </a:lnTo>
                  <a:lnTo>
                    <a:pt x="128911" y="130600"/>
                  </a:lnTo>
                  <a:lnTo>
                    <a:pt x="142656" y="85819"/>
                  </a:lnTo>
                  <a:lnTo>
                    <a:pt x="152527" y="51335"/>
                  </a:lnTo>
                  <a:lnTo>
                    <a:pt x="164614" y="10565"/>
                  </a:lnTo>
                  <a:lnTo>
                    <a:pt x="168439" y="5787"/>
                  </a:lnTo>
                  <a:lnTo>
                    <a:pt x="178332" y="478"/>
                  </a:lnTo>
                  <a:lnTo>
                    <a:pt x="189785" y="0"/>
                  </a:lnTo>
                  <a:lnTo>
                    <a:pt x="195803" y="861"/>
                  </a:lnTo>
                  <a:lnTo>
                    <a:pt x="201225" y="4256"/>
                  </a:lnTo>
                  <a:lnTo>
                    <a:pt x="211014" y="15555"/>
                  </a:lnTo>
                  <a:lnTo>
                    <a:pt x="217716" y="47896"/>
                  </a:lnTo>
                  <a:lnTo>
                    <a:pt x="212959" y="82016"/>
                  </a:lnTo>
                  <a:lnTo>
                    <a:pt x="200707" y="101856"/>
                  </a:lnTo>
                  <a:lnTo>
                    <a:pt x="182090" y="119375"/>
                  </a:lnTo>
                  <a:lnTo>
                    <a:pt x="144549" y="139727"/>
                  </a:lnTo>
                  <a:lnTo>
                    <a:pt x="119031" y="147731"/>
                  </a:lnTo>
                  <a:lnTo>
                    <a:pt x="97342" y="147996"/>
                  </a:lnTo>
                  <a:lnTo>
                    <a:pt x="68138" y="142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28"/>
          <p:cNvGrpSpPr/>
          <p:nvPr/>
        </p:nvGrpSpPr>
        <p:grpSpPr>
          <a:xfrm>
            <a:off x="10077450" y="4041703"/>
            <a:ext cx="1360762" cy="512518"/>
            <a:chOff x="10077450" y="4041703"/>
            <a:chExt cx="1360762" cy="512518"/>
          </a:xfrm>
        </p:grpSpPr>
        <p:sp>
          <p:nvSpPr>
            <p:cNvPr id="218" name="SMARTInkShape-195"/>
            <p:cNvSpPr/>
            <p:nvPr>
              <p:custDataLst>
                <p:tags r:id="rId5"/>
              </p:custDataLst>
            </p:nvPr>
          </p:nvSpPr>
          <p:spPr>
            <a:xfrm>
              <a:off x="10077450" y="4195156"/>
              <a:ext cx="146729" cy="359065"/>
            </a:xfrm>
            <a:custGeom>
              <a:avLst/>
              <a:gdLst/>
              <a:ahLst/>
              <a:cxnLst/>
              <a:rect l="0" t="0" r="0" b="0"/>
              <a:pathLst>
                <a:path w="146729" h="359065">
                  <a:moveTo>
                    <a:pt x="12700" y="91094"/>
                  </a:moveTo>
                  <a:lnTo>
                    <a:pt x="12700" y="91094"/>
                  </a:lnTo>
                  <a:lnTo>
                    <a:pt x="7674" y="129394"/>
                  </a:lnTo>
                  <a:lnTo>
                    <a:pt x="6741" y="172998"/>
                  </a:lnTo>
                  <a:lnTo>
                    <a:pt x="5819" y="207223"/>
                  </a:lnTo>
                  <a:lnTo>
                    <a:pt x="3056" y="241250"/>
                  </a:lnTo>
                  <a:lnTo>
                    <a:pt x="905" y="288768"/>
                  </a:lnTo>
                  <a:lnTo>
                    <a:pt x="268" y="330756"/>
                  </a:lnTo>
                  <a:lnTo>
                    <a:pt x="53" y="359064"/>
                  </a:lnTo>
                  <a:lnTo>
                    <a:pt x="710" y="319858"/>
                  </a:lnTo>
                  <a:lnTo>
                    <a:pt x="3373" y="288722"/>
                  </a:lnTo>
                  <a:lnTo>
                    <a:pt x="8790" y="246192"/>
                  </a:lnTo>
                  <a:lnTo>
                    <a:pt x="12209" y="222009"/>
                  </a:lnTo>
                  <a:lnTo>
                    <a:pt x="16606" y="197420"/>
                  </a:lnTo>
                  <a:lnTo>
                    <a:pt x="21654" y="172562"/>
                  </a:lnTo>
                  <a:lnTo>
                    <a:pt x="27136" y="147522"/>
                  </a:lnTo>
                  <a:lnTo>
                    <a:pt x="40753" y="102768"/>
                  </a:lnTo>
                  <a:lnTo>
                    <a:pt x="57624" y="64532"/>
                  </a:lnTo>
                  <a:lnTo>
                    <a:pt x="88805" y="25290"/>
                  </a:lnTo>
                  <a:lnTo>
                    <a:pt x="111685" y="5196"/>
                  </a:lnTo>
                  <a:lnTo>
                    <a:pt x="122781" y="0"/>
                  </a:lnTo>
                  <a:lnTo>
                    <a:pt x="127714" y="731"/>
                  </a:lnTo>
                  <a:lnTo>
                    <a:pt x="136960" y="7188"/>
                  </a:lnTo>
                  <a:lnTo>
                    <a:pt x="143892" y="20876"/>
                  </a:lnTo>
                  <a:lnTo>
                    <a:pt x="146728" y="29466"/>
                  </a:lnTo>
                  <a:lnTo>
                    <a:pt x="143977" y="65151"/>
                  </a:lnTo>
                  <a:lnTo>
                    <a:pt x="130855" y="103633"/>
                  </a:lnTo>
                  <a:lnTo>
                    <a:pt x="103447" y="138475"/>
                  </a:lnTo>
                  <a:lnTo>
                    <a:pt x="68515" y="164399"/>
                  </a:lnTo>
                  <a:lnTo>
                    <a:pt x="34726" y="178744"/>
                  </a:lnTo>
                  <a:lnTo>
                    <a:pt x="0" y="173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6"/>
            <p:cNvSpPr/>
            <p:nvPr>
              <p:custDataLst>
                <p:tags r:id="rId6"/>
              </p:custDataLst>
            </p:nvPr>
          </p:nvSpPr>
          <p:spPr>
            <a:xfrm>
              <a:off x="10264579" y="4197350"/>
              <a:ext cx="143072" cy="136709"/>
            </a:xfrm>
            <a:custGeom>
              <a:avLst/>
              <a:gdLst/>
              <a:ahLst/>
              <a:cxnLst/>
              <a:rect l="0" t="0" r="0" b="0"/>
              <a:pathLst>
                <a:path w="143072" h="136709">
                  <a:moveTo>
                    <a:pt x="3371" y="44450"/>
                  </a:moveTo>
                  <a:lnTo>
                    <a:pt x="3371" y="44450"/>
                  </a:lnTo>
                  <a:lnTo>
                    <a:pt x="0" y="37708"/>
                  </a:lnTo>
                  <a:lnTo>
                    <a:pt x="418" y="34311"/>
                  </a:lnTo>
                  <a:lnTo>
                    <a:pt x="4645" y="26773"/>
                  </a:lnTo>
                  <a:lnTo>
                    <a:pt x="14959" y="14596"/>
                  </a:lnTo>
                  <a:lnTo>
                    <a:pt x="24749" y="10015"/>
                  </a:lnTo>
                  <a:lnTo>
                    <a:pt x="36155" y="8684"/>
                  </a:lnTo>
                  <a:lnTo>
                    <a:pt x="48281" y="10445"/>
                  </a:lnTo>
                  <a:lnTo>
                    <a:pt x="58843" y="15460"/>
                  </a:lnTo>
                  <a:lnTo>
                    <a:pt x="63636" y="18774"/>
                  </a:lnTo>
                  <a:lnTo>
                    <a:pt x="77123" y="43662"/>
                  </a:lnTo>
                  <a:lnTo>
                    <a:pt x="83315" y="77848"/>
                  </a:lnTo>
                  <a:lnTo>
                    <a:pt x="78407" y="108047"/>
                  </a:lnTo>
                  <a:lnTo>
                    <a:pt x="68016" y="128126"/>
                  </a:lnTo>
                  <a:lnTo>
                    <a:pt x="61971" y="134556"/>
                  </a:lnTo>
                  <a:lnTo>
                    <a:pt x="59371" y="136270"/>
                  </a:lnTo>
                  <a:lnTo>
                    <a:pt x="56933" y="136708"/>
                  </a:lnTo>
                  <a:lnTo>
                    <a:pt x="54600" y="136294"/>
                  </a:lnTo>
                  <a:lnTo>
                    <a:pt x="52341" y="135313"/>
                  </a:lnTo>
                  <a:lnTo>
                    <a:pt x="51711" y="124815"/>
                  </a:lnTo>
                  <a:lnTo>
                    <a:pt x="55194" y="108390"/>
                  </a:lnTo>
                  <a:lnTo>
                    <a:pt x="76560" y="67219"/>
                  </a:lnTo>
                  <a:lnTo>
                    <a:pt x="107747" y="25272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7"/>
            <p:cNvSpPr/>
            <p:nvPr>
              <p:custDataLst>
                <p:tags r:id="rId7"/>
              </p:custDataLst>
            </p:nvPr>
          </p:nvSpPr>
          <p:spPr>
            <a:xfrm>
              <a:off x="10435851" y="4041703"/>
              <a:ext cx="252816" cy="277253"/>
            </a:xfrm>
            <a:custGeom>
              <a:avLst/>
              <a:gdLst/>
              <a:ahLst/>
              <a:cxnLst/>
              <a:rect l="0" t="0" r="0" b="0"/>
              <a:pathLst>
                <a:path w="252816" h="277253">
                  <a:moveTo>
                    <a:pt x="9899" y="193747"/>
                  </a:moveTo>
                  <a:lnTo>
                    <a:pt x="9899" y="193747"/>
                  </a:lnTo>
                  <a:lnTo>
                    <a:pt x="9898" y="197118"/>
                  </a:lnTo>
                  <a:lnTo>
                    <a:pt x="10604" y="198111"/>
                  </a:lnTo>
                  <a:lnTo>
                    <a:pt x="11780" y="198773"/>
                  </a:lnTo>
                  <a:lnTo>
                    <a:pt x="13269" y="199214"/>
                  </a:lnTo>
                  <a:lnTo>
                    <a:pt x="22108" y="196464"/>
                  </a:lnTo>
                  <a:lnTo>
                    <a:pt x="41396" y="184145"/>
                  </a:lnTo>
                  <a:lnTo>
                    <a:pt x="50197" y="172949"/>
                  </a:lnTo>
                  <a:lnTo>
                    <a:pt x="52503" y="167335"/>
                  </a:lnTo>
                  <a:lnTo>
                    <a:pt x="52412" y="165556"/>
                  </a:lnTo>
                  <a:lnTo>
                    <a:pt x="51646" y="164369"/>
                  </a:lnTo>
                  <a:lnTo>
                    <a:pt x="50431" y="163579"/>
                  </a:lnTo>
                  <a:lnTo>
                    <a:pt x="38606" y="165837"/>
                  </a:lnTo>
                  <a:lnTo>
                    <a:pt x="21698" y="177716"/>
                  </a:lnTo>
                  <a:lnTo>
                    <a:pt x="6653" y="201383"/>
                  </a:lnTo>
                  <a:lnTo>
                    <a:pt x="0" y="227368"/>
                  </a:lnTo>
                  <a:lnTo>
                    <a:pt x="1400" y="249570"/>
                  </a:lnTo>
                  <a:lnTo>
                    <a:pt x="8238" y="261126"/>
                  </a:lnTo>
                  <a:lnTo>
                    <a:pt x="18333" y="270259"/>
                  </a:lnTo>
                  <a:lnTo>
                    <a:pt x="29875" y="276671"/>
                  </a:lnTo>
                  <a:lnTo>
                    <a:pt x="36621" y="277252"/>
                  </a:lnTo>
                  <a:lnTo>
                    <a:pt x="59602" y="271327"/>
                  </a:lnTo>
                  <a:lnTo>
                    <a:pt x="101048" y="252638"/>
                  </a:lnTo>
                  <a:lnTo>
                    <a:pt x="142888" y="213275"/>
                  </a:lnTo>
                  <a:lnTo>
                    <a:pt x="155450" y="193889"/>
                  </a:lnTo>
                  <a:lnTo>
                    <a:pt x="160270" y="181481"/>
                  </a:lnTo>
                  <a:lnTo>
                    <a:pt x="158830" y="179220"/>
                  </a:lnTo>
                  <a:lnTo>
                    <a:pt x="151585" y="176707"/>
                  </a:lnTo>
                  <a:lnTo>
                    <a:pt x="125493" y="185406"/>
                  </a:lnTo>
                  <a:lnTo>
                    <a:pt x="104434" y="201388"/>
                  </a:lnTo>
                  <a:lnTo>
                    <a:pt x="92630" y="219529"/>
                  </a:lnTo>
                  <a:lnTo>
                    <a:pt x="88035" y="238310"/>
                  </a:lnTo>
                  <a:lnTo>
                    <a:pt x="88840" y="249066"/>
                  </a:lnTo>
                  <a:lnTo>
                    <a:pt x="90042" y="253909"/>
                  </a:lnTo>
                  <a:lnTo>
                    <a:pt x="92256" y="257138"/>
                  </a:lnTo>
                  <a:lnTo>
                    <a:pt x="95142" y="259291"/>
                  </a:lnTo>
                  <a:lnTo>
                    <a:pt x="102818" y="261683"/>
                  </a:lnTo>
                  <a:lnTo>
                    <a:pt x="113285" y="262747"/>
                  </a:lnTo>
                  <a:lnTo>
                    <a:pt x="124993" y="257574"/>
                  </a:lnTo>
                  <a:lnTo>
                    <a:pt x="143485" y="240881"/>
                  </a:lnTo>
                  <a:lnTo>
                    <a:pt x="175736" y="194544"/>
                  </a:lnTo>
                  <a:lnTo>
                    <a:pt x="199128" y="148514"/>
                  </a:lnTo>
                  <a:lnTo>
                    <a:pt x="215590" y="108262"/>
                  </a:lnTo>
                  <a:lnTo>
                    <a:pt x="232315" y="68265"/>
                  </a:lnTo>
                  <a:lnTo>
                    <a:pt x="250072" y="21335"/>
                  </a:lnTo>
                  <a:lnTo>
                    <a:pt x="252815" y="4936"/>
                  </a:lnTo>
                  <a:lnTo>
                    <a:pt x="251571" y="1551"/>
                  </a:lnTo>
                  <a:lnTo>
                    <a:pt x="249330" y="0"/>
                  </a:lnTo>
                  <a:lnTo>
                    <a:pt x="245720" y="1082"/>
                  </a:lnTo>
                  <a:lnTo>
                    <a:pt x="236063" y="7929"/>
                  </a:lnTo>
                  <a:lnTo>
                    <a:pt x="211911" y="46897"/>
                  </a:lnTo>
                  <a:lnTo>
                    <a:pt x="196814" y="78386"/>
                  </a:lnTo>
                  <a:lnTo>
                    <a:pt x="182578" y="111666"/>
                  </a:lnTo>
                  <a:lnTo>
                    <a:pt x="170606" y="144567"/>
                  </a:lnTo>
                  <a:lnTo>
                    <a:pt x="160605" y="190150"/>
                  </a:lnTo>
                  <a:lnTo>
                    <a:pt x="155949" y="244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8"/>
            <p:cNvSpPr/>
            <p:nvPr>
              <p:custDataLst>
                <p:tags r:id="rId8"/>
              </p:custDataLst>
            </p:nvPr>
          </p:nvSpPr>
          <p:spPr>
            <a:xfrm>
              <a:off x="10712449" y="4197350"/>
              <a:ext cx="12179" cy="88901"/>
            </a:xfrm>
            <a:custGeom>
              <a:avLst/>
              <a:gdLst/>
              <a:ahLst/>
              <a:cxnLst/>
              <a:rect l="0" t="0" r="0" b="0"/>
              <a:pathLst>
                <a:path w="12179" h="88901">
                  <a:moveTo>
                    <a:pt x="1" y="0"/>
                  </a:moveTo>
                  <a:lnTo>
                    <a:pt x="1" y="0"/>
                  </a:lnTo>
                  <a:lnTo>
                    <a:pt x="0" y="8838"/>
                  </a:lnTo>
                  <a:lnTo>
                    <a:pt x="8729" y="23487"/>
                  </a:lnTo>
                  <a:lnTo>
                    <a:pt x="12178" y="60130"/>
                  </a:lnTo>
                  <a:lnTo>
                    <a:pt x="8706" y="72821"/>
                  </a:lnTo>
                  <a:lnTo>
                    <a:pt x="1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9"/>
            <p:cNvSpPr/>
            <p:nvPr>
              <p:custDataLst>
                <p:tags r:id="rId9"/>
              </p:custDataLst>
            </p:nvPr>
          </p:nvSpPr>
          <p:spPr>
            <a:xfrm>
              <a:off x="10734480" y="4127500"/>
              <a:ext cx="9721" cy="12701"/>
            </a:xfrm>
            <a:custGeom>
              <a:avLst/>
              <a:gdLst/>
              <a:ahLst/>
              <a:cxnLst/>
              <a:rect l="0" t="0" r="0" b="0"/>
              <a:pathLst>
                <a:path w="9721" h="12701">
                  <a:moveTo>
                    <a:pt x="3370" y="12700"/>
                  </a:moveTo>
                  <a:lnTo>
                    <a:pt x="3370" y="12700"/>
                  </a:lnTo>
                  <a:lnTo>
                    <a:pt x="0" y="9329"/>
                  </a:lnTo>
                  <a:lnTo>
                    <a:pt x="417" y="7631"/>
                  </a:lnTo>
                  <a:lnTo>
                    <a:pt x="97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00"/>
            <p:cNvSpPr/>
            <p:nvPr>
              <p:custDataLst>
                <p:tags r:id="rId10"/>
              </p:custDataLst>
            </p:nvPr>
          </p:nvSpPr>
          <p:spPr>
            <a:xfrm>
              <a:off x="10789007" y="4173094"/>
              <a:ext cx="101244" cy="122222"/>
            </a:xfrm>
            <a:custGeom>
              <a:avLst/>
              <a:gdLst/>
              <a:ahLst/>
              <a:cxnLst/>
              <a:rect l="0" t="0" r="0" b="0"/>
              <a:pathLst>
                <a:path w="101244" h="122222">
                  <a:moveTo>
                    <a:pt x="94893" y="11556"/>
                  </a:moveTo>
                  <a:lnTo>
                    <a:pt x="94893" y="11556"/>
                  </a:lnTo>
                  <a:lnTo>
                    <a:pt x="73230" y="1430"/>
                  </a:lnTo>
                  <a:lnTo>
                    <a:pt x="65038" y="0"/>
                  </a:lnTo>
                  <a:lnTo>
                    <a:pt x="49123" y="2566"/>
                  </a:lnTo>
                  <a:lnTo>
                    <a:pt x="31001" y="14536"/>
                  </a:lnTo>
                  <a:lnTo>
                    <a:pt x="12227" y="38232"/>
                  </a:lnTo>
                  <a:lnTo>
                    <a:pt x="0" y="67594"/>
                  </a:lnTo>
                  <a:lnTo>
                    <a:pt x="38" y="86321"/>
                  </a:lnTo>
                  <a:lnTo>
                    <a:pt x="2023" y="95266"/>
                  </a:lnTo>
                  <a:lnTo>
                    <a:pt x="6874" y="102640"/>
                  </a:lnTo>
                  <a:lnTo>
                    <a:pt x="21673" y="114597"/>
                  </a:lnTo>
                  <a:lnTo>
                    <a:pt x="40007" y="120852"/>
                  </a:lnTo>
                  <a:lnTo>
                    <a:pt x="59917" y="122221"/>
                  </a:lnTo>
                  <a:lnTo>
                    <a:pt x="101243" y="113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01"/>
            <p:cNvSpPr/>
            <p:nvPr>
              <p:custDataLst>
                <p:tags r:id="rId11"/>
              </p:custDataLst>
            </p:nvPr>
          </p:nvSpPr>
          <p:spPr>
            <a:xfrm>
              <a:off x="10967270" y="4058533"/>
              <a:ext cx="81731" cy="234788"/>
            </a:xfrm>
            <a:custGeom>
              <a:avLst/>
              <a:gdLst/>
              <a:ahLst/>
              <a:cxnLst/>
              <a:rect l="0" t="0" r="0" b="0"/>
              <a:pathLst>
                <a:path w="81731" h="234788">
                  <a:moveTo>
                    <a:pt x="81730" y="5467"/>
                  </a:moveTo>
                  <a:lnTo>
                    <a:pt x="81730" y="5467"/>
                  </a:lnTo>
                  <a:lnTo>
                    <a:pt x="70796" y="0"/>
                  </a:lnTo>
                  <a:lnTo>
                    <a:pt x="62811" y="9492"/>
                  </a:lnTo>
                  <a:lnTo>
                    <a:pt x="47472" y="47576"/>
                  </a:lnTo>
                  <a:lnTo>
                    <a:pt x="34342" y="87715"/>
                  </a:lnTo>
                  <a:lnTo>
                    <a:pt x="18064" y="130182"/>
                  </a:lnTo>
                  <a:lnTo>
                    <a:pt x="5403" y="169184"/>
                  </a:lnTo>
                  <a:lnTo>
                    <a:pt x="409" y="210563"/>
                  </a:lnTo>
                  <a:lnTo>
                    <a:pt x="0" y="218397"/>
                  </a:lnTo>
                  <a:lnTo>
                    <a:pt x="1137" y="224326"/>
                  </a:lnTo>
                  <a:lnTo>
                    <a:pt x="6165" y="232795"/>
                  </a:lnTo>
                  <a:lnTo>
                    <a:pt x="10186" y="234630"/>
                  </a:lnTo>
                  <a:lnTo>
                    <a:pt x="20299" y="234787"/>
                  </a:lnTo>
                  <a:lnTo>
                    <a:pt x="37893" y="230909"/>
                  </a:lnTo>
                  <a:lnTo>
                    <a:pt x="42628" y="227023"/>
                  </a:lnTo>
                  <a:lnTo>
                    <a:pt x="56330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02"/>
            <p:cNvSpPr/>
            <p:nvPr>
              <p:custDataLst>
                <p:tags r:id="rId12"/>
              </p:custDataLst>
            </p:nvPr>
          </p:nvSpPr>
          <p:spPr>
            <a:xfrm>
              <a:off x="10917415" y="4178300"/>
              <a:ext cx="137936" cy="1"/>
            </a:xfrm>
            <a:custGeom>
              <a:avLst/>
              <a:gdLst/>
              <a:ahLst/>
              <a:cxnLst/>
              <a:rect l="0" t="0" r="0" b="0"/>
              <a:pathLst>
                <a:path w="13793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5929" y="0"/>
                  </a:lnTo>
                  <a:lnTo>
                    <a:pt x="78861" y="0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03"/>
            <p:cNvSpPr/>
            <p:nvPr>
              <p:custDataLst>
                <p:tags r:id="rId13"/>
              </p:custDataLst>
            </p:nvPr>
          </p:nvSpPr>
          <p:spPr>
            <a:xfrm>
              <a:off x="11112500" y="42100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13588" y="24642"/>
                  </a:lnTo>
                  <a:lnTo>
                    <a:pt x="2892" y="536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04"/>
            <p:cNvSpPr/>
            <p:nvPr>
              <p:custDataLst>
                <p:tags r:id="rId14"/>
              </p:custDataLst>
            </p:nvPr>
          </p:nvSpPr>
          <p:spPr>
            <a:xfrm>
              <a:off x="11163300" y="4133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05"/>
            <p:cNvSpPr/>
            <p:nvPr>
              <p:custDataLst>
                <p:tags r:id="rId15"/>
              </p:custDataLst>
            </p:nvPr>
          </p:nvSpPr>
          <p:spPr>
            <a:xfrm>
              <a:off x="11182516" y="4186677"/>
              <a:ext cx="76458" cy="98695"/>
            </a:xfrm>
            <a:custGeom>
              <a:avLst/>
              <a:gdLst/>
              <a:ahLst/>
              <a:cxnLst/>
              <a:rect l="0" t="0" r="0" b="0"/>
              <a:pathLst>
                <a:path w="76458" h="98695">
                  <a:moveTo>
                    <a:pt x="69684" y="17023"/>
                  </a:moveTo>
                  <a:lnTo>
                    <a:pt x="69684" y="17023"/>
                  </a:lnTo>
                  <a:lnTo>
                    <a:pt x="66314" y="13652"/>
                  </a:lnTo>
                  <a:lnTo>
                    <a:pt x="64658" y="8234"/>
                  </a:lnTo>
                  <a:lnTo>
                    <a:pt x="63595" y="0"/>
                  </a:lnTo>
                  <a:lnTo>
                    <a:pt x="62098" y="30"/>
                  </a:lnTo>
                  <a:lnTo>
                    <a:pt x="52541" y="4149"/>
                  </a:lnTo>
                  <a:lnTo>
                    <a:pt x="21278" y="28533"/>
                  </a:lnTo>
                  <a:lnTo>
                    <a:pt x="3914" y="51791"/>
                  </a:lnTo>
                  <a:lnTo>
                    <a:pt x="0" y="66342"/>
                  </a:lnTo>
                  <a:lnTo>
                    <a:pt x="1764" y="84553"/>
                  </a:lnTo>
                  <a:lnTo>
                    <a:pt x="3237" y="89559"/>
                  </a:lnTo>
                  <a:lnTo>
                    <a:pt x="7041" y="92897"/>
                  </a:lnTo>
                  <a:lnTo>
                    <a:pt x="18796" y="96606"/>
                  </a:lnTo>
                  <a:lnTo>
                    <a:pt x="41279" y="98694"/>
                  </a:lnTo>
                  <a:lnTo>
                    <a:pt x="53768" y="95419"/>
                  </a:lnTo>
                  <a:lnTo>
                    <a:pt x="73281" y="81819"/>
                  </a:lnTo>
                  <a:lnTo>
                    <a:pt x="76457" y="64401"/>
                  </a:lnTo>
                  <a:lnTo>
                    <a:pt x="74811" y="43019"/>
                  </a:lnTo>
                  <a:lnTo>
                    <a:pt x="68067" y="21198"/>
                  </a:lnTo>
                  <a:lnTo>
                    <a:pt x="67900" y="17689"/>
                  </a:lnTo>
                  <a:lnTo>
                    <a:pt x="69684" y="10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06"/>
            <p:cNvSpPr/>
            <p:nvPr>
              <p:custDataLst>
                <p:tags r:id="rId16"/>
              </p:custDataLst>
            </p:nvPr>
          </p:nvSpPr>
          <p:spPr>
            <a:xfrm>
              <a:off x="11312442" y="4179183"/>
              <a:ext cx="125770" cy="145168"/>
            </a:xfrm>
            <a:custGeom>
              <a:avLst/>
              <a:gdLst/>
              <a:ahLst/>
              <a:cxnLst/>
              <a:rect l="0" t="0" r="0" b="0"/>
              <a:pathLst>
                <a:path w="125770" h="145168">
                  <a:moveTo>
                    <a:pt x="22308" y="5467"/>
                  </a:moveTo>
                  <a:lnTo>
                    <a:pt x="22308" y="5467"/>
                  </a:lnTo>
                  <a:lnTo>
                    <a:pt x="22308" y="0"/>
                  </a:lnTo>
                  <a:lnTo>
                    <a:pt x="22308" y="44574"/>
                  </a:lnTo>
                  <a:lnTo>
                    <a:pt x="16532" y="82989"/>
                  </a:lnTo>
                  <a:lnTo>
                    <a:pt x="5284" y="112363"/>
                  </a:lnTo>
                  <a:lnTo>
                    <a:pt x="3903" y="114125"/>
                  </a:lnTo>
                  <a:lnTo>
                    <a:pt x="2277" y="114594"/>
                  </a:lnTo>
                  <a:lnTo>
                    <a:pt x="488" y="114202"/>
                  </a:lnTo>
                  <a:lnTo>
                    <a:pt x="0" y="112529"/>
                  </a:lnTo>
                  <a:lnTo>
                    <a:pt x="1340" y="106908"/>
                  </a:lnTo>
                  <a:lnTo>
                    <a:pt x="26219" y="67175"/>
                  </a:lnTo>
                  <a:lnTo>
                    <a:pt x="59948" y="29603"/>
                  </a:lnTo>
                  <a:lnTo>
                    <a:pt x="85717" y="11698"/>
                  </a:lnTo>
                  <a:lnTo>
                    <a:pt x="98467" y="8236"/>
                  </a:lnTo>
                  <a:lnTo>
                    <a:pt x="109308" y="8579"/>
                  </a:lnTo>
                  <a:lnTo>
                    <a:pt x="114174" y="9658"/>
                  </a:lnTo>
                  <a:lnTo>
                    <a:pt x="118125" y="13200"/>
                  </a:lnTo>
                  <a:lnTo>
                    <a:pt x="124395" y="24661"/>
                  </a:lnTo>
                  <a:lnTo>
                    <a:pt x="125769" y="39163"/>
                  </a:lnTo>
                  <a:lnTo>
                    <a:pt x="120696" y="65075"/>
                  </a:lnTo>
                  <a:lnTo>
                    <a:pt x="102969" y="105436"/>
                  </a:lnTo>
                  <a:lnTo>
                    <a:pt x="85808" y="14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456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467"/>
          <p:cNvGrpSpPr/>
          <p:nvPr/>
        </p:nvGrpSpPr>
        <p:grpSpPr>
          <a:xfrm>
            <a:off x="771228" y="566722"/>
            <a:ext cx="1211645" cy="442929"/>
            <a:chOff x="771228" y="566722"/>
            <a:chExt cx="1211645" cy="442929"/>
          </a:xfrm>
        </p:grpSpPr>
        <p:sp>
          <p:nvSpPr>
            <p:cNvPr id="2" name="SMARTInkShape-2959"/>
            <p:cNvSpPr/>
            <p:nvPr>
              <p:custDataLst>
                <p:tags r:id="rId162"/>
              </p:custDataLst>
            </p:nvPr>
          </p:nvSpPr>
          <p:spPr>
            <a:xfrm>
              <a:off x="1962150" y="933450"/>
              <a:ext cx="20723" cy="63501"/>
            </a:xfrm>
            <a:custGeom>
              <a:avLst/>
              <a:gdLst/>
              <a:ahLst/>
              <a:cxnLst/>
              <a:rect l="0" t="0" r="0" b="0"/>
              <a:pathLst>
                <a:path w="20723" h="63501">
                  <a:moveTo>
                    <a:pt x="12700" y="0"/>
                  </a:moveTo>
                  <a:lnTo>
                    <a:pt x="12700" y="0"/>
                  </a:lnTo>
                  <a:lnTo>
                    <a:pt x="19442" y="3371"/>
                  </a:lnTo>
                  <a:lnTo>
                    <a:pt x="20722" y="7186"/>
                  </a:lnTo>
                  <a:lnTo>
                    <a:pt x="20264" y="1895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60"/>
            <p:cNvSpPr/>
            <p:nvPr>
              <p:custDataLst>
                <p:tags r:id="rId163"/>
              </p:custDataLst>
            </p:nvPr>
          </p:nvSpPr>
          <p:spPr>
            <a:xfrm>
              <a:off x="1714500" y="9207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7498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61"/>
            <p:cNvSpPr/>
            <p:nvPr>
              <p:custDataLst>
                <p:tags r:id="rId164"/>
              </p:custDataLst>
            </p:nvPr>
          </p:nvSpPr>
          <p:spPr>
            <a:xfrm>
              <a:off x="771228" y="566722"/>
              <a:ext cx="111423" cy="405460"/>
            </a:xfrm>
            <a:custGeom>
              <a:avLst/>
              <a:gdLst/>
              <a:ahLst/>
              <a:cxnLst/>
              <a:rect l="0" t="0" r="0" b="0"/>
              <a:pathLst>
                <a:path w="111423" h="405460">
                  <a:moveTo>
                    <a:pt x="111422" y="23828"/>
                  </a:moveTo>
                  <a:lnTo>
                    <a:pt x="111422" y="23828"/>
                  </a:lnTo>
                  <a:lnTo>
                    <a:pt x="111422" y="17086"/>
                  </a:lnTo>
                  <a:lnTo>
                    <a:pt x="109305" y="14394"/>
                  </a:lnTo>
                  <a:lnTo>
                    <a:pt x="101309" y="9522"/>
                  </a:lnTo>
                  <a:lnTo>
                    <a:pt x="73859" y="1351"/>
                  </a:lnTo>
                  <a:lnTo>
                    <a:pt x="50276" y="0"/>
                  </a:lnTo>
                  <a:lnTo>
                    <a:pt x="36268" y="2184"/>
                  </a:lnTo>
                  <a:lnTo>
                    <a:pt x="24868" y="7388"/>
                  </a:lnTo>
                  <a:lnTo>
                    <a:pt x="19853" y="10751"/>
                  </a:lnTo>
                  <a:lnTo>
                    <a:pt x="16509" y="15110"/>
                  </a:lnTo>
                  <a:lnTo>
                    <a:pt x="12794" y="25598"/>
                  </a:lnTo>
                  <a:lnTo>
                    <a:pt x="14073" y="46773"/>
                  </a:lnTo>
                  <a:lnTo>
                    <a:pt x="25663" y="70922"/>
                  </a:lnTo>
                  <a:lnTo>
                    <a:pt x="64738" y="114679"/>
                  </a:lnTo>
                  <a:lnTo>
                    <a:pt x="76562" y="134056"/>
                  </a:lnTo>
                  <a:lnTo>
                    <a:pt x="81818" y="152076"/>
                  </a:lnTo>
                  <a:lnTo>
                    <a:pt x="78509" y="173255"/>
                  </a:lnTo>
                  <a:lnTo>
                    <a:pt x="68572" y="195368"/>
                  </a:lnTo>
                  <a:lnTo>
                    <a:pt x="43849" y="222272"/>
                  </a:lnTo>
                  <a:lnTo>
                    <a:pt x="8118" y="246035"/>
                  </a:lnTo>
                  <a:lnTo>
                    <a:pt x="4453" y="247461"/>
                  </a:lnTo>
                  <a:lnTo>
                    <a:pt x="2009" y="247705"/>
                  </a:lnTo>
                  <a:lnTo>
                    <a:pt x="380" y="247163"/>
                  </a:lnTo>
                  <a:lnTo>
                    <a:pt x="0" y="246801"/>
                  </a:lnTo>
                  <a:lnTo>
                    <a:pt x="451" y="246560"/>
                  </a:lnTo>
                  <a:lnTo>
                    <a:pt x="20972" y="246106"/>
                  </a:lnTo>
                  <a:lnTo>
                    <a:pt x="24311" y="248213"/>
                  </a:lnTo>
                  <a:lnTo>
                    <a:pt x="29902" y="256199"/>
                  </a:lnTo>
                  <a:lnTo>
                    <a:pt x="29095" y="272449"/>
                  </a:lnTo>
                  <a:lnTo>
                    <a:pt x="18825" y="303516"/>
                  </a:lnTo>
                  <a:lnTo>
                    <a:pt x="10296" y="324522"/>
                  </a:lnTo>
                  <a:lnTo>
                    <a:pt x="6199" y="356183"/>
                  </a:lnTo>
                  <a:lnTo>
                    <a:pt x="7742" y="377328"/>
                  </a:lnTo>
                  <a:lnTo>
                    <a:pt x="10552" y="385084"/>
                  </a:lnTo>
                  <a:lnTo>
                    <a:pt x="19319" y="395582"/>
                  </a:lnTo>
                  <a:lnTo>
                    <a:pt x="42896" y="405459"/>
                  </a:lnTo>
                  <a:lnTo>
                    <a:pt x="87669" y="401320"/>
                  </a:lnTo>
                  <a:lnTo>
                    <a:pt x="105072" y="39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62"/>
            <p:cNvSpPr/>
            <p:nvPr>
              <p:custDataLst>
                <p:tags r:id="rId165"/>
              </p:custDataLst>
            </p:nvPr>
          </p:nvSpPr>
          <p:spPr>
            <a:xfrm>
              <a:off x="965200" y="692150"/>
              <a:ext cx="190501" cy="209551"/>
            </a:xfrm>
            <a:custGeom>
              <a:avLst/>
              <a:gdLst/>
              <a:ahLst/>
              <a:cxnLst/>
              <a:rect l="0" t="0" r="0" b="0"/>
              <a:pathLst>
                <a:path w="190501" h="209551">
                  <a:moveTo>
                    <a:pt x="0" y="0"/>
                  </a:moveTo>
                  <a:lnTo>
                    <a:pt x="0" y="0"/>
                  </a:lnTo>
                  <a:lnTo>
                    <a:pt x="44749" y="33212"/>
                  </a:lnTo>
                  <a:lnTo>
                    <a:pt x="87891" y="66520"/>
                  </a:lnTo>
                  <a:lnTo>
                    <a:pt x="134305" y="108061"/>
                  </a:lnTo>
                  <a:lnTo>
                    <a:pt x="168519" y="154393"/>
                  </a:lnTo>
                  <a:lnTo>
                    <a:pt x="1905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63"/>
            <p:cNvSpPr/>
            <p:nvPr>
              <p:custDataLst>
                <p:tags r:id="rId166"/>
              </p:custDataLst>
            </p:nvPr>
          </p:nvSpPr>
          <p:spPr>
            <a:xfrm>
              <a:off x="1022350" y="647700"/>
              <a:ext cx="114301" cy="311151"/>
            </a:xfrm>
            <a:custGeom>
              <a:avLst/>
              <a:gdLst/>
              <a:ahLst/>
              <a:cxnLst/>
              <a:rect l="0" t="0" r="0" b="0"/>
              <a:pathLst>
                <a:path w="114301" h="31115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6742"/>
                  </a:lnTo>
                  <a:lnTo>
                    <a:pt x="76323" y="44057"/>
                  </a:lnTo>
                  <a:lnTo>
                    <a:pt x="60497" y="75320"/>
                  </a:lnTo>
                  <a:lnTo>
                    <a:pt x="45938" y="114144"/>
                  </a:lnTo>
                  <a:lnTo>
                    <a:pt x="33117" y="157270"/>
                  </a:lnTo>
                  <a:lnTo>
                    <a:pt x="22715" y="202307"/>
                  </a:lnTo>
                  <a:lnTo>
                    <a:pt x="15270" y="238786"/>
                  </a:lnTo>
                  <a:lnTo>
                    <a:pt x="7111" y="27936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64"/>
            <p:cNvSpPr/>
            <p:nvPr>
              <p:custDataLst>
                <p:tags r:id="rId167"/>
              </p:custDataLst>
            </p:nvPr>
          </p:nvSpPr>
          <p:spPr>
            <a:xfrm>
              <a:off x="1212850" y="8636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4364" y="43738"/>
                  </a:lnTo>
                  <a:lnTo>
                    <a:pt x="10540" y="90434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65"/>
            <p:cNvSpPr/>
            <p:nvPr>
              <p:custDataLst>
                <p:tags r:id="rId168"/>
              </p:custDataLst>
            </p:nvPr>
          </p:nvSpPr>
          <p:spPr>
            <a:xfrm>
              <a:off x="1276350" y="92710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76200" y="0"/>
                  </a:moveTo>
                  <a:lnTo>
                    <a:pt x="76200" y="0"/>
                  </a:lnTo>
                  <a:lnTo>
                    <a:pt x="38637" y="426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66"/>
            <p:cNvSpPr/>
            <p:nvPr>
              <p:custDataLst>
                <p:tags r:id="rId169"/>
              </p:custDataLst>
            </p:nvPr>
          </p:nvSpPr>
          <p:spPr>
            <a:xfrm>
              <a:off x="1466850" y="9525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3338" y="0"/>
                  </a:lnTo>
                  <a:lnTo>
                    <a:pt x="88053" y="1881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68"/>
          <p:cNvGrpSpPr/>
          <p:nvPr/>
        </p:nvGrpSpPr>
        <p:grpSpPr>
          <a:xfrm>
            <a:off x="2222500" y="650637"/>
            <a:ext cx="609728" cy="517091"/>
            <a:chOff x="2222500" y="650637"/>
            <a:chExt cx="609728" cy="517091"/>
          </a:xfrm>
        </p:grpSpPr>
        <p:sp>
          <p:nvSpPr>
            <p:cNvPr id="11" name="SMARTInkShape-2967"/>
            <p:cNvSpPr/>
            <p:nvPr>
              <p:custDataLst>
                <p:tags r:id="rId157"/>
              </p:custDataLst>
            </p:nvPr>
          </p:nvSpPr>
          <p:spPr>
            <a:xfrm>
              <a:off x="2724150" y="650637"/>
              <a:ext cx="108078" cy="517091"/>
            </a:xfrm>
            <a:custGeom>
              <a:avLst/>
              <a:gdLst/>
              <a:ahLst/>
              <a:cxnLst/>
              <a:rect l="0" t="0" r="0" b="0"/>
              <a:pathLst>
                <a:path w="108078" h="517091">
                  <a:moveTo>
                    <a:pt x="31750" y="60563"/>
                  </a:moveTo>
                  <a:lnTo>
                    <a:pt x="31750" y="60563"/>
                  </a:lnTo>
                  <a:lnTo>
                    <a:pt x="6510" y="23113"/>
                  </a:lnTo>
                  <a:lnTo>
                    <a:pt x="5751" y="17252"/>
                  </a:lnTo>
                  <a:lnTo>
                    <a:pt x="8671" y="6977"/>
                  </a:lnTo>
                  <a:lnTo>
                    <a:pt x="12836" y="3672"/>
                  </a:lnTo>
                  <a:lnTo>
                    <a:pt x="24990" y="0"/>
                  </a:lnTo>
                  <a:lnTo>
                    <a:pt x="32182" y="1843"/>
                  </a:lnTo>
                  <a:lnTo>
                    <a:pt x="47700" y="11417"/>
                  </a:lnTo>
                  <a:lnTo>
                    <a:pt x="68931" y="42787"/>
                  </a:lnTo>
                  <a:lnTo>
                    <a:pt x="74616" y="75005"/>
                  </a:lnTo>
                  <a:lnTo>
                    <a:pt x="73379" y="110726"/>
                  </a:lnTo>
                  <a:lnTo>
                    <a:pt x="65774" y="143065"/>
                  </a:lnTo>
                  <a:lnTo>
                    <a:pt x="49592" y="189038"/>
                  </a:lnTo>
                  <a:lnTo>
                    <a:pt x="27278" y="232200"/>
                  </a:lnTo>
                  <a:lnTo>
                    <a:pt x="20675" y="255777"/>
                  </a:lnTo>
                  <a:lnTo>
                    <a:pt x="20133" y="260556"/>
                  </a:lnTo>
                  <a:lnTo>
                    <a:pt x="23295" y="271510"/>
                  </a:lnTo>
                  <a:lnTo>
                    <a:pt x="34889" y="289577"/>
                  </a:lnTo>
                  <a:lnTo>
                    <a:pt x="70916" y="337008"/>
                  </a:lnTo>
                  <a:lnTo>
                    <a:pt x="94755" y="384352"/>
                  </a:lnTo>
                  <a:lnTo>
                    <a:pt x="107176" y="422495"/>
                  </a:lnTo>
                  <a:lnTo>
                    <a:pt x="108077" y="447905"/>
                  </a:lnTo>
                  <a:lnTo>
                    <a:pt x="100480" y="469546"/>
                  </a:lnTo>
                  <a:lnTo>
                    <a:pt x="86991" y="487867"/>
                  </a:lnTo>
                  <a:lnTo>
                    <a:pt x="60269" y="508670"/>
                  </a:lnTo>
                  <a:lnTo>
                    <a:pt x="42779" y="516779"/>
                  </a:lnTo>
                  <a:lnTo>
                    <a:pt x="25598" y="517090"/>
                  </a:lnTo>
                  <a:lnTo>
                    <a:pt x="0" y="511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68"/>
            <p:cNvSpPr/>
            <p:nvPr>
              <p:custDataLst>
                <p:tags r:id="rId158"/>
              </p:custDataLst>
            </p:nvPr>
          </p:nvSpPr>
          <p:spPr>
            <a:xfrm>
              <a:off x="2539726" y="971550"/>
              <a:ext cx="77447" cy="97651"/>
            </a:xfrm>
            <a:custGeom>
              <a:avLst/>
              <a:gdLst/>
              <a:ahLst/>
              <a:cxnLst/>
              <a:rect l="0" t="0" r="0" b="0"/>
              <a:pathLst>
                <a:path w="77447" h="97651">
                  <a:moveTo>
                    <a:pt x="38374" y="31750"/>
                  </a:moveTo>
                  <a:lnTo>
                    <a:pt x="38374" y="31750"/>
                  </a:lnTo>
                  <a:lnTo>
                    <a:pt x="27529" y="32456"/>
                  </a:lnTo>
                  <a:lnTo>
                    <a:pt x="17326" y="35121"/>
                  </a:lnTo>
                  <a:lnTo>
                    <a:pt x="7618" y="42420"/>
                  </a:lnTo>
                  <a:lnTo>
                    <a:pt x="3053" y="47330"/>
                  </a:lnTo>
                  <a:lnTo>
                    <a:pt x="716" y="53426"/>
                  </a:lnTo>
                  <a:lnTo>
                    <a:pt x="0" y="67724"/>
                  </a:lnTo>
                  <a:lnTo>
                    <a:pt x="7678" y="81605"/>
                  </a:lnTo>
                  <a:lnTo>
                    <a:pt x="13676" y="88270"/>
                  </a:lnTo>
                  <a:lnTo>
                    <a:pt x="27868" y="95676"/>
                  </a:lnTo>
                  <a:lnTo>
                    <a:pt x="35603" y="97650"/>
                  </a:lnTo>
                  <a:lnTo>
                    <a:pt x="51724" y="94200"/>
                  </a:lnTo>
                  <a:lnTo>
                    <a:pt x="66179" y="85611"/>
                  </a:lnTo>
                  <a:lnTo>
                    <a:pt x="74956" y="74738"/>
                  </a:lnTo>
                  <a:lnTo>
                    <a:pt x="77446" y="62850"/>
                  </a:lnTo>
                  <a:lnTo>
                    <a:pt x="75495" y="50511"/>
                  </a:lnTo>
                  <a:lnTo>
                    <a:pt x="69924" y="37972"/>
                  </a:lnTo>
                  <a:lnTo>
                    <a:pt x="38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69"/>
            <p:cNvSpPr/>
            <p:nvPr>
              <p:custDataLst>
                <p:tags r:id="rId159"/>
              </p:custDataLst>
            </p:nvPr>
          </p:nvSpPr>
          <p:spPr>
            <a:xfrm>
              <a:off x="2482421" y="946150"/>
              <a:ext cx="25830" cy="114301"/>
            </a:xfrm>
            <a:custGeom>
              <a:avLst/>
              <a:gdLst/>
              <a:ahLst/>
              <a:cxnLst/>
              <a:rect l="0" t="0" r="0" b="0"/>
              <a:pathLst>
                <a:path w="25830" h="114301">
                  <a:moveTo>
                    <a:pt x="25829" y="0"/>
                  </a:moveTo>
                  <a:lnTo>
                    <a:pt x="25829" y="0"/>
                  </a:lnTo>
                  <a:lnTo>
                    <a:pt x="2685" y="38724"/>
                  </a:lnTo>
                  <a:lnTo>
                    <a:pt x="0" y="71916"/>
                  </a:lnTo>
                  <a:lnTo>
                    <a:pt x="677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70"/>
            <p:cNvSpPr/>
            <p:nvPr>
              <p:custDataLst>
                <p:tags r:id="rId160"/>
              </p:custDataLst>
            </p:nvPr>
          </p:nvSpPr>
          <p:spPr>
            <a:xfrm>
              <a:off x="2247900" y="707829"/>
              <a:ext cx="209551" cy="320872"/>
            </a:xfrm>
            <a:custGeom>
              <a:avLst/>
              <a:gdLst/>
              <a:ahLst/>
              <a:cxnLst/>
              <a:rect l="0" t="0" r="0" b="0"/>
              <a:pathLst>
                <a:path w="209551" h="320872">
                  <a:moveTo>
                    <a:pt x="209550" y="3371"/>
                  </a:moveTo>
                  <a:lnTo>
                    <a:pt x="209550" y="3371"/>
                  </a:lnTo>
                  <a:lnTo>
                    <a:pt x="199437" y="0"/>
                  </a:lnTo>
                  <a:lnTo>
                    <a:pt x="179664" y="1275"/>
                  </a:lnTo>
                  <a:lnTo>
                    <a:pt x="149189" y="22976"/>
                  </a:lnTo>
                  <a:lnTo>
                    <a:pt x="109978" y="62959"/>
                  </a:lnTo>
                  <a:lnTo>
                    <a:pt x="83451" y="98058"/>
                  </a:lnTo>
                  <a:lnTo>
                    <a:pt x="58962" y="137882"/>
                  </a:lnTo>
                  <a:lnTo>
                    <a:pt x="38670" y="181452"/>
                  </a:lnTo>
                  <a:lnTo>
                    <a:pt x="22125" y="222923"/>
                  </a:lnTo>
                  <a:lnTo>
                    <a:pt x="9834" y="260405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71"/>
            <p:cNvSpPr/>
            <p:nvPr>
              <p:custDataLst>
                <p:tags r:id="rId161"/>
              </p:custDataLst>
            </p:nvPr>
          </p:nvSpPr>
          <p:spPr>
            <a:xfrm>
              <a:off x="2222500" y="715774"/>
              <a:ext cx="209551" cy="281177"/>
            </a:xfrm>
            <a:custGeom>
              <a:avLst/>
              <a:gdLst/>
              <a:ahLst/>
              <a:cxnLst/>
              <a:rect l="0" t="0" r="0" b="0"/>
              <a:pathLst>
                <a:path w="209551" h="281177">
                  <a:moveTo>
                    <a:pt x="0" y="14476"/>
                  </a:moveTo>
                  <a:lnTo>
                    <a:pt x="0" y="14476"/>
                  </a:lnTo>
                  <a:lnTo>
                    <a:pt x="0" y="7734"/>
                  </a:lnTo>
                  <a:lnTo>
                    <a:pt x="1881" y="2542"/>
                  </a:lnTo>
                  <a:lnTo>
                    <a:pt x="3371" y="170"/>
                  </a:lnTo>
                  <a:lnTo>
                    <a:pt x="5775" y="0"/>
                  </a:lnTo>
                  <a:lnTo>
                    <a:pt x="12209" y="3574"/>
                  </a:lnTo>
                  <a:lnTo>
                    <a:pt x="48821" y="44125"/>
                  </a:lnTo>
                  <a:lnTo>
                    <a:pt x="74850" y="76336"/>
                  </a:lnTo>
                  <a:lnTo>
                    <a:pt x="104763" y="113701"/>
                  </a:lnTo>
                  <a:lnTo>
                    <a:pt x="135461" y="152415"/>
                  </a:lnTo>
                  <a:lnTo>
                    <a:pt x="163216" y="188436"/>
                  </a:lnTo>
                  <a:lnTo>
                    <a:pt x="192529" y="233707"/>
                  </a:lnTo>
                  <a:lnTo>
                    <a:pt x="209550" y="281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69"/>
          <p:cNvGrpSpPr/>
          <p:nvPr/>
        </p:nvGrpSpPr>
        <p:grpSpPr>
          <a:xfrm>
            <a:off x="3740150" y="89409"/>
            <a:ext cx="631298" cy="405784"/>
            <a:chOff x="3740150" y="89409"/>
            <a:chExt cx="631298" cy="405784"/>
          </a:xfrm>
        </p:grpSpPr>
        <p:sp>
          <p:nvSpPr>
            <p:cNvPr id="17" name="SMARTInkShape-2972"/>
            <p:cNvSpPr/>
            <p:nvPr>
              <p:custDataLst>
                <p:tags r:id="rId153"/>
              </p:custDataLst>
            </p:nvPr>
          </p:nvSpPr>
          <p:spPr>
            <a:xfrm>
              <a:off x="4248150" y="89409"/>
              <a:ext cx="123298" cy="228092"/>
            </a:xfrm>
            <a:custGeom>
              <a:avLst/>
              <a:gdLst/>
              <a:ahLst/>
              <a:cxnLst/>
              <a:rect l="0" t="0" r="0" b="0"/>
              <a:pathLst>
                <a:path w="123298" h="228092">
                  <a:moveTo>
                    <a:pt x="38100" y="12191"/>
                  </a:moveTo>
                  <a:lnTo>
                    <a:pt x="38100" y="12191"/>
                  </a:lnTo>
                  <a:lnTo>
                    <a:pt x="21141" y="5284"/>
                  </a:lnTo>
                  <a:lnTo>
                    <a:pt x="18327" y="3353"/>
                  </a:lnTo>
                  <a:lnTo>
                    <a:pt x="17862" y="2065"/>
                  </a:lnTo>
                  <a:lnTo>
                    <a:pt x="18964" y="1207"/>
                  </a:lnTo>
                  <a:lnTo>
                    <a:pt x="31019" y="0"/>
                  </a:lnTo>
                  <a:lnTo>
                    <a:pt x="63747" y="2962"/>
                  </a:lnTo>
                  <a:lnTo>
                    <a:pt x="90463" y="15101"/>
                  </a:lnTo>
                  <a:lnTo>
                    <a:pt x="102059" y="28066"/>
                  </a:lnTo>
                  <a:lnTo>
                    <a:pt x="106140" y="35474"/>
                  </a:lnTo>
                  <a:lnTo>
                    <a:pt x="106743" y="43235"/>
                  </a:lnTo>
                  <a:lnTo>
                    <a:pt x="101769" y="59385"/>
                  </a:lnTo>
                  <a:lnTo>
                    <a:pt x="87068" y="80972"/>
                  </a:lnTo>
                  <a:lnTo>
                    <a:pt x="60752" y="104467"/>
                  </a:lnTo>
                  <a:lnTo>
                    <a:pt x="60963" y="106164"/>
                  </a:lnTo>
                  <a:lnTo>
                    <a:pt x="64959" y="109931"/>
                  </a:lnTo>
                  <a:lnTo>
                    <a:pt x="108255" y="128387"/>
                  </a:lnTo>
                  <a:lnTo>
                    <a:pt x="114503" y="131988"/>
                  </a:lnTo>
                  <a:lnTo>
                    <a:pt x="118669" y="136506"/>
                  </a:lnTo>
                  <a:lnTo>
                    <a:pt x="123297" y="147170"/>
                  </a:lnTo>
                  <a:lnTo>
                    <a:pt x="121709" y="153682"/>
                  </a:lnTo>
                  <a:lnTo>
                    <a:pt x="112419" y="168445"/>
                  </a:lnTo>
                  <a:lnTo>
                    <a:pt x="77837" y="192622"/>
                  </a:lnTo>
                  <a:lnTo>
                    <a:pt x="31843" y="214289"/>
                  </a:lnTo>
                  <a:lnTo>
                    <a:pt x="0" y="22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73"/>
            <p:cNvSpPr/>
            <p:nvPr>
              <p:custDataLst>
                <p:tags r:id="rId154"/>
              </p:custDataLst>
            </p:nvPr>
          </p:nvSpPr>
          <p:spPr>
            <a:xfrm>
              <a:off x="4076204" y="215900"/>
              <a:ext cx="102097" cy="18789"/>
            </a:xfrm>
            <a:custGeom>
              <a:avLst/>
              <a:gdLst/>
              <a:ahLst/>
              <a:cxnLst/>
              <a:rect l="0" t="0" r="0" b="0"/>
              <a:pathLst>
                <a:path w="102097" h="18789">
                  <a:moveTo>
                    <a:pt x="13196" y="12700"/>
                  </a:moveTo>
                  <a:lnTo>
                    <a:pt x="13196" y="12700"/>
                  </a:lnTo>
                  <a:lnTo>
                    <a:pt x="810" y="17064"/>
                  </a:lnTo>
                  <a:lnTo>
                    <a:pt x="0" y="17726"/>
                  </a:lnTo>
                  <a:lnTo>
                    <a:pt x="165" y="18167"/>
                  </a:lnTo>
                  <a:lnTo>
                    <a:pt x="7140" y="18788"/>
                  </a:lnTo>
                  <a:lnTo>
                    <a:pt x="43828" y="13223"/>
                  </a:lnTo>
                  <a:lnTo>
                    <a:pt x="102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74"/>
            <p:cNvSpPr/>
            <p:nvPr>
              <p:custDataLst>
                <p:tags r:id="rId155"/>
              </p:custDataLst>
            </p:nvPr>
          </p:nvSpPr>
          <p:spPr>
            <a:xfrm>
              <a:off x="4062425" y="165100"/>
              <a:ext cx="115876" cy="19051"/>
            </a:xfrm>
            <a:custGeom>
              <a:avLst/>
              <a:gdLst/>
              <a:ahLst/>
              <a:cxnLst/>
              <a:rect l="0" t="0" r="0" b="0"/>
              <a:pathLst>
                <a:path w="115876" h="19051">
                  <a:moveTo>
                    <a:pt x="26975" y="0"/>
                  </a:moveTo>
                  <a:lnTo>
                    <a:pt x="26975" y="0"/>
                  </a:lnTo>
                  <a:lnTo>
                    <a:pt x="4990" y="6907"/>
                  </a:lnTo>
                  <a:lnTo>
                    <a:pt x="270" y="10126"/>
                  </a:lnTo>
                  <a:lnTo>
                    <a:pt x="0" y="10984"/>
                  </a:lnTo>
                  <a:lnTo>
                    <a:pt x="525" y="11556"/>
                  </a:lnTo>
                  <a:lnTo>
                    <a:pt x="42881" y="17575"/>
                  </a:lnTo>
                  <a:lnTo>
                    <a:pt x="78725" y="18613"/>
                  </a:lnTo>
                  <a:lnTo>
                    <a:pt x="115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75"/>
            <p:cNvSpPr/>
            <p:nvPr>
              <p:custDataLst>
                <p:tags r:id="rId156"/>
              </p:custDataLst>
            </p:nvPr>
          </p:nvSpPr>
          <p:spPr>
            <a:xfrm>
              <a:off x="3740150" y="141842"/>
              <a:ext cx="153103" cy="353351"/>
            </a:xfrm>
            <a:custGeom>
              <a:avLst/>
              <a:gdLst/>
              <a:ahLst/>
              <a:cxnLst/>
              <a:rect l="0" t="0" r="0" b="0"/>
              <a:pathLst>
                <a:path w="153103" h="353351">
                  <a:moveTo>
                    <a:pt x="38100" y="93108"/>
                  </a:moveTo>
                  <a:lnTo>
                    <a:pt x="38100" y="93108"/>
                  </a:lnTo>
                  <a:lnTo>
                    <a:pt x="37394" y="103247"/>
                  </a:lnTo>
                  <a:lnTo>
                    <a:pt x="34729" y="110785"/>
                  </a:lnTo>
                  <a:lnTo>
                    <a:pt x="41772" y="153175"/>
                  </a:lnTo>
                  <a:lnTo>
                    <a:pt x="49222" y="199649"/>
                  </a:lnTo>
                  <a:lnTo>
                    <a:pt x="56214" y="235004"/>
                  </a:lnTo>
                  <a:lnTo>
                    <a:pt x="62143" y="270002"/>
                  </a:lnTo>
                  <a:lnTo>
                    <a:pt x="67566" y="315795"/>
                  </a:lnTo>
                  <a:lnTo>
                    <a:pt x="69649" y="353296"/>
                  </a:lnTo>
                  <a:lnTo>
                    <a:pt x="69716" y="353350"/>
                  </a:lnTo>
                  <a:lnTo>
                    <a:pt x="64754" y="314422"/>
                  </a:lnTo>
                  <a:lnTo>
                    <a:pt x="61000" y="274725"/>
                  </a:lnTo>
                  <a:lnTo>
                    <a:pt x="59011" y="250170"/>
                  </a:lnTo>
                  <a:lnTo>
                    <a:pt x="56980" y="223216"/>
                  </a:lnTo>
                  <a:lnTo>
                    <a:pt x="54920" y="194663"/>
                  </a:lnTo>
                  <a:lnTo>
                    <a:pt x="54957" y="165750"/>
                  </a:lnTo>
                  <a:lnTo>
                    <a:pt x="56394" y="136597"/>
                  </a:lnTo>
                  <a:lnTo>
                    <a:pt x="58762" y="107284"/>
                  </a:lnTo>
                  <a:lnTo>
                    <a:pt x="67039" y="61544"/>
                  </a:lnTo>
                  <a:lnTo>
                    <a:pt x="78478" y="28279"/>
                  </a:lnTo>
                  <a:lnTo>
                    <a:pt x="92970" y="8792"/>
                  </a:lnTo>
                  <a:lnTo>
                    <a:pt x="100080" y="3736"/>
                  </a:lnTo>
                  <a:lnTo>
                    <a:pt x="113624" y="0"/>
                  </a:lnTo>
                  <a:lnTo>
                    <a:pt x="120905" y="2814"/>
                  </a:lnTo>
                  <a:lnTo>
                    <a:pt x="136521" y="15348"/>
                  </a:lnTo>
                  <a:lnTo>
                    <a:pt x="147224" y="36440"/>
                  </a:lnTo>
                  <a:lnTo>
                    <a:pt x="152922" y="60867"/>
                  </a:lnTo>
                  <a:lnTo>
                    <a:pt x="153102" y="83482"/>
                  </a:lnTo>
                  <a:lnTo>
                    <a:pt x="143305" y="105293"/>
                  </a:lnTo>
                  <a:lnTo>
                    <a:pt x="125780" y="126040"/>
                  </a:lnTo>
                  <a:lnTo>
                    <a:pt x="101528" y="144669"/>
                  </a:lnTo>
                  <a:lnTo>
                    <a:pt x="56736" y="160910"/>
                  </a:lnTo>
                  <a:lnTo>
                    <a:pt x="31801" y="161813"/>
                  </a:lnTo>
                  <a:lnTo>
                    <a:pt x="0" y="15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70"/>
          <p:cNvGrpSpPr/>
          <p:nvPr/>
        </p:nvGrpSpPr>
        <p:grpSpPr>
          <a:xfrm>
            <a:off x="3476098" y="990600"/>
            <a:ext cx="380134" cy="222251"/>
            <a:chOff x="3476098" y="990600"/>
            <a:chExt cx="380134" cy="222251"/>
          </a:xfrm>
        </p:grpSpPr>
        <p:sp>
          <p:nvSpPr>
            <p:cNvPr id="22" name="SMARTInkShape-2976"/>
            <p:cNvSpPr/>
            <p:nvPr>
              <p:custDataLst>
                <p:tags r:id="rId150"/>
              </p:custDataLst>
            </p:nvPr>
          </p:nvSpPr>
          <p:spPr>
            <a:xfrm>
              <a:off x="3701554" y="990600"/>
              <a:ext cx="154678" cy="222251"/>
            </a:xfrm>
            <a:custGeom>
              <a:avLst/>
              <a:gdLst/>
              <a:ahLst/>
              <a:cxnLst/>
              <a:rect l="0" t="0" r="0" b="0"/>
              <a:pathLst>
                <a:path w="154678" h="222251">
                  <a:moveTo>
                    <a:pt x="13196" y="0"/>
                  </a:moveTo>
                  <a:lnTo>
                    <a:pt x="13196" y="0"/>
                  </a:lnTo>
                  <a:lnTo>
                    <a:pt x="3083" y="0"/>
                  </a:lnTo>
                  <a:lnTo>
                    <a:pt x="810" y="1411"/>
                  </a:lnTo>
                  <a:lnTo>
                    <a:pt x="0" y="3763"/>
                  </a:lnTo>
                  <a:lnTo>
                    <a:pt x="165" y="6742"/>
                  </a:lnTo>
                  <a:lnTo>
                    <a:pt x="11638" y="13815"/>
                  </a:lnTo>
                  <a:lnTo>
                    <a:pt x="49423" y="29493"/>
                  </a:lnTo>
                  <a:lnTo>
                    <a:pt x="84330" y="44858"/>
                  </a:lnTo>
                  <a:lnTo>
                    <a:pt x="131483" y="74048"/>
                  </a:lnTo>
                  <a:lnTo>
                    <a:pt x="149493" y="97115"/>
                  </a:lnTo>
                  <a:lnTo>
                    <a:pt x="154677" y="121479"/>
                  </a:lnTo>
                  <a:lnTo>
                    <a:pt x="154083" y="133903"/>
                  </a:lnTo>
                  <a:lnTo>
                    <a:pt x="140253" y="158996"/>
                  </a:lnTo>
                  <a:lnTo>
                    <a:pt x="97874" y="202857"/>
                  </a:lnTo>
                  <a:lnTo>
                    <a:pt x="7669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77"/>
            <p:cNvSpPr/>
            <p:nvPr>
              <p:custDataLst>
                <p:tags r:id="rId151"/>
              </p:custDataLst>
            </p:nvPr>
          </p:nvSpPr>
          <p:spPr>
            <a:xfrm>
              <a:off x="3536297" y="1117600"/>
              <a:ext cx="235604" cy="49918"/>
            </a:xfrm>
            <a:custGeom>
              <a:avLst/>
              <a:gdLst/>
              <a:ahLst/>
              <a:cxnLst/>
              <a:rect l="0" t="0" r="0" b="0"/>
              <a:pathLst>
                <a:path w="235604" h="49918">
                  <a:moveTo>
                    <a:pt x="19703" y="44450"/>
                  </a:moveTo>
                  <a:lnTo>
                    <a:pt x="19703" y="44450"/>
                  </a:lnTo>
                  <a:lnTo>
                    <a:pt x="0" y="48814"/>
                  </a:lnTo>
                  <a:lnTo>
                    <a:pt x="217" y="49476"/>
                  </a:lnTo>
                  <a:lnTo>
                    <a:pt x="2480" y="49917"/>
                  </a:lnTo>
                  <a:lnTo>
                    <a:pt x="32631" y="47167"/>
                  </a:lnTo>
                  <a:lnTo>
                    <a:pt x="72956" y="40013"/>
                  </a:lnTo>
                  <a:lnTo>
                    <a:pt x="97538" y="35142"/>
                  </a:lnTo>
                  <a:lnTo>
                    <a:pt x="123804" y="29073"/>
                  </a:lnTo>
                  <a:lnTo>
                    <a:pt x="151193" y="22204"/>
                  </a:lnTo>
                  <a:lnTo>
                    <a:pt x="198087" y="9868"/>
                  </a:lnTo>
                  <a:lnTo>
                    <a:pt x="2356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78"/>
            <p:cNvSpPr/>
            <p:nvPr>
              <p:custDataLst>
                <p:tags r:id="rId152"/>
              </p:custDataLst>
            </p:nvPr>
          </p:nvSpPr>
          <p:spPr>
            <a:xfrm>
              <a:off x="3476098" y="1079500"/>
              <a:ext cx="295803" cy="12701"/>
            </a:xfrm>
            <a:custGeom>
              <a:avLst/>
              <a:gdLst/>
              <a:ahLst/>
              <a:cxnLst/>
              <a:rect l="0" t="0" r="0" b="0"/>
              <a:pathLst>
                <a:path w="295803" h="12701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706"/>
                  </a:lnTo>
                  <a:lnTo>
                    <a:pt x="1324" y="1881"/>
                  </a:lnTo>
                  <a:lnTo>
                    <a:pt x="0" y="3371"/>
                  </a:lnTo>
                  <a:lnTo>
                    <a:pt x="21733" y="8838"/>
                  </a:lnTo>
                  <a:lnTo>
                    <a:pt x="55460" y="10984"/>
                  </a:lnTo>
                  <a:lnTo>
                    <a:pt x="100789" y="11937"/>
                  </a:lnTo>
                  <a:lnTo>
                    <a:pt x="127694" y="12192"/>
                  </a:lnTo>
                  <a:lnTo>
                    <a:pt x="156213" y="12361"/>
                  </a:lnTo>
                  <a:lnTo>
                    <a:pt x="184398" y="12474"/>
                  </a:lnTo>
                  <a:lnTo>
                    <a:pt x="212361" y="12549"/>
                  </a:lnTo>
                  <a:lnTo>
                    <a:pt x="258717" y="12633"/>
                  </a:lnTo>
                  <a:lnTo>
                    <a:pt x="2958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71"/>
          <p:cNvGrpSpPr/>
          <p:nvPr/>
        </p:nvGrpSpPr>
        <p:grpSpPr>
          <a:xfrm>
            <a:off x="4311540" y="782349"/>
            <a:ext cx="1130411" cy="608302"/>
            <a:chOff x="4311540" y="782349"/>
            <a:chExt cx="1130411" cy="608302"/>
          </a:xfrm>
        </p:grpSpPr>
        <p:sp>
          <p:nvSpPr>
            <p:cNvPr id="26" name="SMARTInkShape-2979"/>
            <p:cNvSpPr/>
            <p:nvPr>
              <p:custDataLst>
                <p:tags r:id="rId142"/>
              </p:custDataLst>
            </p:nvPr>
          </p:nvSpPr>
          <p:spPr>
            <a:xfrm>
              <a:off x="5327650" y="127635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114300" y="0"/>
                  </a:moveTo>
                  <a:lnTo>
                    <a:pt x="114300" y="0"/>
                  </a:lnTo>
                  <a:lnTo>
                    <a:pt x="72237" y="42063"/>
                  </a:lnTo>
                  <a:lnTo>
                    <a:pt x="29625" y="8781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80"/>
            <p:cNvSpPr/>
            <p:nvPr>
              <p:custDataLst>
                <p:tags r:id="rId143"/>
              </p:custDataLst>
            </p:nvPr>
          </p:nvSpPr>
          <p:spPr>
            <a:xfrm>
              <a:off x="5397500" y="1150233"/>
              <a:ext cx="1" cy="24518"/>
            </a:xfrm>
            <a:custGeom>
              <a:avLst/>
              <a:gdLst/>
              <a:ahLst/>
              <a:cxnLst/>
              <a:rect l="0" t="0" r="0" b="0"/>
              <a:pathLst>
                <a:path w="1" h="24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81"/>
            <p:cNvSpPr/>
            <p:nvPr>
              <p:custDataLst>
                <p:tags r:id="rId144"/>
              </p:custDataLst>
            </p:nvPr>
          </p:nvSpPr>
          <p:spPr>
            <a:xfrm>
              <a:off x="5110432" y="1206500"/>
              <a:ext cx="73544" cy="122784"/>
            </a:xfrm>
            <a:custGeom>
              <a:avLst/>
              <a:gdLst/>
              <a:ahLst/>
              <a:cxnLst/>
              <a:rect l="0" t="0" r="0" b="0"/>
              <a:pathLst>
                <a:path w="73544" h="122784">
                  <a:moveTo>
                    <a:pt x="39418" y="0"/>
                  </a:moveTo>
                  <a:lnTo>
                    <a:pt x="39418" y="0"/>
                  </a:lnTo>
                  <a:lnTo>
                    <a:pt x="36047" y="0"/>
                  </a:lnTo>
                  <a:lnTo>
                    <a:pt x="23838" y="10113"/>
                  </a:lnTo>
                  <a:lnTo>
                    <a:pt x="10186" y="33257"/>
                  </a:lnTo>
                  <a:lnTo>
                    <a:pt x="575" y="62457"/>
                  </a:lnTo>
                  <a:lnTo>
                    <a:pt x="0" y="90080"/>
                  </a:lnTo>
                  <a:lnTo>
                    <a:pt x="7670" y="112768"/>
                  </a:lnTo>
                  <a:lnTo>
                    <a:pt x="11902" y="117512"/>
                  </a:lnTo>
                  <a:lnTo>
                    <a:pt x="22250" y="122783"/>
                  </a:lnTo>
                  <a:lnTo>
                    <a:pt x="35786" y="121363"/>
                  </a:lnTo>
                  <a:lnTo>
                    <a:pt x="43347" y="119009"/>
                  </a:lnTo>
                  <a:lnTo>
                    <a:pt x="57392" y="108867"/>
                  </a:lnTo>
                  <a:lnTo>
                    <a:pt x="68573" y="95657"/>
                  </a:lnTo>
                  <a:lnTo>
                    <a:pt x="73543" y="82731"/>
                  </a:lnTo>
                  <a:lnTo>
                    <a:pt x="71988" y="68049"/>
                  </a:lnTo>
                  <a:lnTo>
                    <a:pt x="69598" y="60183"/>
                  </a:lnTo>
                  <a:lnTo>
                    <a:pt x="61298" y="49561"/>
                  </a:lnTo>
                  <a:lnTo>
                    <a:pt x="2671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82"/>
            <p:cNvSpPr/>
            <p:nvPr>
              <p:custDataLst>
                <p:tags r:id="rId145"/>
              </p:custDataLst>
            </p:nvPr>
          </p:nvSpPr>
          <p:spPr>
            <a:xfrm>
              <a:off x="4843233" y="979665"/>
              <a:ext cx="154218" cy="341136"/>
            </a:xfrm>
            <a:custGeom>
              <a:avLst/>
              <a:gdLst/>
              <a:ahLst/>
              <a:cxnLst/>
              <a:rect l="0" t="0" r="0" b="0"/>
              <a:pathLst>
                <a:path w="154218" h="341136">
                  <a:moveTo>
                    <a:pt x="154217" y="10935"/>
                  </a:moveTo>
                  <a:lnTo>
                    <a:pt x="154217" y="10935"/>
                  </a:lnTo>
                  <a:lnTo>
                    <a:pt x="137257" y="883"/>
                  </a:lnTo>
                  <a:lnTo>
                    <a:pt x="134444" y="0"/>
                  </a:lnTo>
                  <a:lnTo>
                    <a:pt x="125673" y="2782"/>
                  </a:lnTo>
                  <a:lnTo>
                    <a:pt x="120371" y="5500"/>
                  </a:lnTo>
                  <a:lnTo>
                    <a:pt x="99425" y="32922"/>
                  </a:lnTo>
                  <a:lnTo>
                    <a:pt x="75345" y="79068"/>
                  </a:lnTo>
                  <a:lnTo>
                    <a:pt x="58720" y="118357"/>
                  </a:lnTo>
                  <a:lnTo>
                    <a:pt x="42629" y="160984"/>
                  </a:lnTo>
                  <a:lnTo>
                    <a:pt x="28422" y="203447"/>
                  </a:lnTo>
                  <a:lnTo>
                    <a:pt x="16934" y="240194"/>
                  </a:lnTo>
                  <a:lnTo>
                    <a:pt x="4415" y="284886"/>
                  </a:lnTo>
                  <a:lnTo>
                    <a:pt x="0" y="316707"/>
                  </a:lnTo>
                  <a:lnTo>
                    <a:pt x="1817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83"/>
            <p:cNvSpPr/>
            <p:nvPr>
              <p:custDataLst>
                <p:tags r:id="rId146"/>
              </p:custDataLst>
            </p:nvPr>
          </p:nvSpPr>
          <p:spPr>
            <a:xfrm>
              <a:off x="5050410" y="1200150"/>
              <a:ext cx="16891" cy="107951"/>
            </a:xfrm>
            <a:custGeom>
              <a:avLst/>
              <a:gdLst/>
              <a:ahLst/>
              <a:cxnLst/>
              <a:rect l="0" t="0" r="0" b="0"/>
              <a:pathLst>
                <a:path w="16891" h="107951">
                  <a:moveTo>
                    <a:pt x="10540" y="0"/>
                  </a:moveTo>
                  <a:lnTo>
                    <a:pt x="10540" y="0"/>
                  </a:lnTo>
                  <a:lnTo>
                    <a:pt x="7169" y="3371"/>
                  </a:lnTo>
                  <a:lnTo>
                    <a:pt x="0" y="43738"/>
                  </a:lnTo>
                  <a:lnTo>
                    <a:pt x="148" y="74596"/>
                  </a:lnTo>
                  <a:lnTo>
                    <a:pt x="3805" y="87482"/>
                  </a:lnTo>
                  <a:lnTo>
                    <a:pt x="1689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84"/>
            <p:cNvSpPr/>
            <p:nvPr>
              <p:custDataLst>
                <p:tags r:id="rId147"/>
              </p:custDataLst>
            </p:nvPr>
          </p:nvSpPr>
          <p:spPr>
            <a:xfrm>
              <a:off x="4788783" y="1009911"/>
              <a:ext cx="202318" cy="279140"/>
            </a:xfrm>
            <a:custGeom>
              <a:avLst/>
              <a:gdLst/>
              <a:ahLst/>
              <a:cxnLst/>
              <a:rect l="0" t="0" r="0" b="0"/>
              <a:pathLst>
                <a:path w="202318" h="279140">
                  <a:moveTo>
                    <a:pt x="5467" y="6089"/>
                  </a:moveTo>
                  <a:lnTo>
                    <a:pt x="5467" y="6089"/>
                  </a:lnTo>
                  <a:lnTo>
                    <a:pt x="5467" y="2718"/>
                  </a:lnTo>
                  <a:lnTo>
                    <a:pt x="4761" y="1725"/>
                  </a:lnTo>
                  <a:lnTo>
                    <a:pt x="3585" y="1063"/>
                  </a:lnTo>
                  <a:lnTo>
                    <a:pt x="0" y="0"/>
                  </a:lnTo>
                  <a:lnTo>
                    <a:pt x="29647" y="44558"/>
                  </a:lnTo>
                  <a:lnTo>
                    <a:pt x="59669" y="81301"/>
                  </a:lnTo>
                  <a:lnTo>
                    <a:pt x="95375" y="126838"/>
                  </a:lnTo>
                  <a:lnTo>
                    <a:pt x="120215" y="159474"/>
                  </a:lnTo>
                  <a:lnTo>
                    <a:pt x="154237" y="205818"/>
                  </a:lnTo>
                  <a:lnTo>
                    <a:pt x="187646" y="252661"/>
                  </a:lnTo>
                  <a:lnTo>
                    <a:pt x="202317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85"/>
            <p:cNvSpPr/>
            <p:nvPr>
              <p:custDataLst>
                <p:tags r:id="rId148"/>
              </p:custDataLst>
            </p:nvPr>
          </p:nvSpPr>
          <p:spPr>
            <a:xfrm>
              <a:off x="4552267" y="912728"/>
              <a:ext cx="178484" cy="395373"/>
            </a:xfrm>
            <a:custGeom>
              <a:avLst/>
              <a:gdLst/>
              <a:ahLst/>
              <a:cxnLst/>
              <a:rect l="0" t="0" r="0" b="0"/>
              <a:pathLst>
                <a:path w="178484" h="395373">
                  <a:moveTo>
                    <a:pt x="178483" y="8022"/>
                  </a:moveTo>
                  <a:lnTo>
                    <a:pt x="178483" y="8022"/>
                  </a:lnTo>
                  <a:lnTo>
                    <a:pt x="171741" y="1280"/>
                  </a:lnTo>
                  <a:lnTo>
                    <a:pt x="168344" y="0"/>
                  </a:lnTo>
                  <a:lnTo>
                    <a:pt x="160806" y="458"/>
                  </a:lnTo>
                  <a:lnTo>
                    <a:pt x="135145" y="14796"/>
                  </a:lnTo>
                  <a:lnTo>
                    <a:pt x="97360" y="57145"/>
                  </a:lnTo>
                  <a:lnTo>
                    <a:pt x="69285" y="100175"/>
                  </a:lnTo>
                  <a:lnTo>
                    <a:pt x="54884" y="124490"/>
                  </a:lnTo>
                  <a:lnTo>
                    <a:pt x="42462" y="149873"/>
                  </a:lnTo>
                  <a:lnTo>
                    <a:pt x="31357" y="175967"/>
                  </a:lnTo>
                  <a:lnTo>
                    <a:pt x="21133" y="202535"/>
                  </a:lnTo>
                  <a:lnTo>
                    <a:pt x="12905" y="228714"/>
                  </a:lnTo>
                  <a:lnTo>
                    <a:pt x="6009" y="254634"/>
                  </a:lnTo>
                  <a:lnTo>
                    <a:pt x="0" y="280380"/>
                  </a:lnTo>
                  <a:lnTo>
                    <a:pt x="2731" y="322157"/>
                  </a:lnTo>
                  <a:lnTo>
                    <a:pt x="8398" y="340212"/>
                  </a:lnTo>
                  <a:lnTo>
                    <a:pt x="27866" y="367799"/>
                  </a:lnTo>
                  <a:lnTo>
                    <a:pt x="39971" y="379107"/>
                  </a:lnTo>
                  <a:lnTo>
                    <a:pt x="74119" y="389789"/>
                  </a:lnTo>
                  <a:lnTo>
                    <a:pt x="134033" y="395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86"/>
            <p:cNvSpPr/>
            <p:nvPr>
              <p:custDataLst>
                <p:tags r:id="rId149"/>
              </p:custDataLst>
            </p:nvPr>
          </p:nvSpPr>
          <p:spPr>
            <a:xfrm>
              <a:off x="4311540" y="782349"/>
              <a:ext cx="146161" cy="589209"/>
            </a:xfrm>
            <a:custGeom>
              <a:avLst/>
              <a:gdLst/>
              <a:ahLst/>
              <a:cxnLst/>
              <a:rect l="0" t="0" r="0" b="0"/>
              <a:pathLst>
                <a:path w="146161" h="589209">
                  <a:moveTo>
                    <a:pt x="114410" y="24101"/>
                  </a:moveTo>
                  <a:lnTo>
                    <a:pt x="114410" y="24101"/>
                  </a:lnTo>
                  <a:lnTo>
                    <a:pt x="114410" y="9795"/>
                  </a:lnTo>
                  <a:lnTo>
                    <a:pt x="112528" y="5278"/>
                  </a:lnTo>
                  <a:lnTo>
                    <a:pt x="111039" y="3086"/>
                  </a:lnTo>
                  <a:lnTo>
                    <a:pt x="108635" y="1624"/>
                  </a:lnTo>
                  <a:lnTo>
                    <a:pt x="102201" y="0"/>
                  </a:lnTo>
                  <a:lnTo>
                    <a:pt x="83903" y="2457"/>
                  </a:lnTo>
                  <a:lnTo>
                    <a:pt x="60607" y="14395"/>
                  </a:lnTo>
                  <a:lnTo>
                    <a:pt x="32522" y="43167"/>
                  </a:lnTo>
                  <a:lnTo>
                    <a:pt x="3568" y="89023"/>
                  </a:lnTo>
                  <a:lnTo>
                    <a:pt x="0" y="106342"/>
                  </a:lnTo>
                  <a:lnTo>
                    <a:pt x="37" y="114912"/>
                  </a:lnTo>
                  <a:lnTo>
                    <a:pt x="7603" y="130078"/>
                  </a:lnTo>
                  <a:lnTo>
                    <a:pt x="13572" y="137086"/>
                  </a:lnTo>
                  <a:lnTo>
                    <a:pt x="33375" y="146753"/>
                  </a:lnTo>
                  <a:lnTo>
                    <a:pt x="79588" y="162080"/>
                  </a:lnTo>
                  <a:lnTo>
                    <a:pt x="105268" y="171130"/>
                  </a:lnTo>
                  <a:lnTo>
                    <a:pt x="109726" y="175037"/>
                  </a:lnTo>
                  <a:lnTo>
                    <a:pt x="111993" y="179759"/>
                  </a:lnTo>
                  <a:lnTo>
                    <a:pt x="112798" y="185023"/>
                  </a:lnTo>
                  <a:lnTo>
                    <a:pt x="108050" y="198398"/>
                  </a:lnTo>
                  <a:lnTo>
                    <a:pt x="81012" y="233351"/>
                  </a:lnTo>
                  <a:lnTo>
                    <a:pt x="37009" y="275901"/>
                  </a:lnTo>
                  <a:lnTo>
                    <a:pt x="27093" y="289118"/>
                  </a:lnTo>
                  <a:lnTo>
                    <a:pt x="22686" y="299695"/>
                  </a:lnTo>
                  <a:lnTo>
                    <a:pt x="22216" y="303786"/>
                  </a:lnTo>
                  <a:lnTo>
                    <a:pt x="23576" y="310213"/>
                  </a:lnTo>
                  <a:lnTo>
                    <a:pt x="32176" y="315421"/>
                  </a:lnTo>
                  <a:lnTo>
                    <a:pt x="57322" y="327885"/>
                  </a:lnTo>
                  <a:lnTo>
                    <a:pt x="72957" y="343181"/>
                  </a:lnTo>
                  <a:lnTo>
                    <a:pt x="74780" y="349005"/>
                  </a:lnTo>
                  <a:lnTo>
                    <a:pt x="67502" y="386582"/>
                  </a:lnTo>
                  <a:lnTo>
                    <a:pt x="49170" y="427496"/>
                  </a:lnTo>
                  <a:lnTo>
                    <a:pt x="32050" y="463948"/>
                  </a:lnTo>
                  <a:lnTo>
                    <a:pt x="18432" y="504303"/>
                  </a:lnTo>
                  <a:lnTo>
                    <a:pt x="11026" y="538524"/>
                  </a:lnTo>
                  <a:lnTo>
                    <a:pt x="11547" y="557769"/>
                  </a:lnTo>
                  <a:lnTo>
                    <a:pt x="15496" y="565441"/>
                  </a:lnTo>
                  <a:lnTo>
                    <a:pt x="29290" y="577728"/>
                  </a:lnTo>
                  <a:lnTo>
                    <a:pt x="60262" y="589208"/>
                  </a:lnTo>
                  <a:lnTo>
                    <a:pt x="91520" y="588996"/>
                  </a:lnTo>
                  <a:lnTo>
                    <a:pt x="146160" y="582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72"/>
          <p:cNvGrpSpPr/>
          <p:nvPr/>
        </p:nvGrpSpPr>
        <p:grpSpPr>
          <a:xfrm>
            <a:off x="5695950" y="1007874"/>
            <a:ext cx="2628901" cy="452627"/>
            <a:chOff x="5695950" y="1007874"/>
            <a:chExt cx="2628901" cy="452627"/>
          </a:xfrm>
        </p:grpSpPr>
        <p:sp>
          <p:nvSpPr>
            <p:cNvPr id="35" name="SMARTInkShape-2987"/>
            <p:cNvSpPr/>
            <p:nvPr>
              <p:custDataLst>
                <p:tags r:id="rId124"/>
              </p:custDataLst>
            </p:nvPr>
          </p:nvSpPr>
          <p:spPr>
            <a:xfrm>
              <a:off x="8235950" y="13652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69327" y="16620"/>
                  </a:lnTo>
                  <a:lnTo>
                    <a:pt x="47823" y="412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88"/>
            <p:cNvSpPr/>
            <p:nvPr>
              <p:custDataLst>
                <p:tags r:id="rId125"/>
              </p:custDataLst>
            </p:nvPr>
          </p:nvSpPr>
          <p:spPr>
            <a:xfrm>
              <a:off x="8108950" y="13271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89"/>
            <p:cNvSpPr/>
            <p:nvPr>
              <p:custDataLst>
                <p:tags r:id="rId126"/>
              </p:custDataLst>
            </p:nvPr>
          </p:nvSpPr>
          <p:spPr>
            <a:xfrm>
              <a:off x="7835900" y="13398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26515" y="47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90"/>
            <p:cNvSpPr/>
            <p:nvPr>
              <p:custDataLst>
                <p:tags r:id="rId127"/>
              </p:custDataLst>
            </p:nvPr>
          </p:nvSpPr>
          <p:spPr>
            <a:xfrm>
              <a:off x="7505700" y="13716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67626" y="58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91"/>
            <p:cNvSpPr/>
            <p:nvPr>
              <p:custDataLst>
                <p:tags r:id="rId128"/>
              </p:custDataLst>
            </p:nvPr>
          </p:nvSpPr>
          <p:spPr>
            <a:xfrm>
              <a:off x="7308850" y="13525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70341" y="29886"/>
                  </a:lnTo>
                  <a:lnTo>
                    <a:pt x="31745" y="7330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92"/>
            <p:cNvSpPr/>
            <p:nvPr>
              <p:custDataLst>
                <p:tags r:id="rId129"/>
              </p:custDataLst>
            </p:nvPr>
          </p:nvSpPr>
          <p:spPr>
            <a:xfrm>
              <a:off x="7150100" y="1041400"/>
              <a:ext cx="63704" cy="292101"/>
            </a:xfrm>
            <a:custGeom>
              <a:avLst/>
              <a:gdLst/>
              <a:ahLst/>
              <a:cxnLst/>
              <a:rect l="0" t="0" r="0" b="0"/>
              <a:pathLst>
                <a:path w="63704" h="292101">
                  <a:moveTo>
                    <a:pt x="0" y="0"/>
                  </a:moveTo>
                  <a:lnTo>
                    <a:pt x="0" y="0"/>
                  </a:lnTo>
                  <a:lnTo>
                    <a:pt x="10670" y="14433"/>
                  </a:lnTo>
                  <a:lnTo>
                    <a:pt x="35974" y="53651"/>
                  </a:lnTo>
                  <a:lnTo>
                    <a:pt x="53149" y="96487"/>
                  </a:lnTo>
                  <a:lnTo>
                    <a:pt x="60781" y="132253"/>
                  </a:lnTo>
                  <a:lnTo>
                    <a:pt x="63703" y="170963"/>
                  </a:lnTo>
                  <a:lnTo>
                    <a:pt x="57946" y="209333"/>
                  </a:lnTo>
                  <a:lnTo>
                    <a:pt x="44569" y="243791"/>
                  </a:lnTo>
                  <a:lnTo>
                    <a:pt x="190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93"/>
            <p:cNvSpPr/>
            <p:nvPr>
              <p:custDataLst>
                <p:tags r:id="rId130"/>
              </p:custDataLst>
            </p:nvPr>
          </p:nvSpPr>
          <p:spPr>
            <a:xfrm>
              <a:off x="6969819" y="1295400"/>
              <a:ext cx="161232" cy="44451"/>
            </a:xfrm>
            <a:custGeom>
              <a:avLst/>
              <a:gdLst/>
              <a:ahLst/>
              <a:cxnLst/>
              <a:rect l="0" t="0" r="0" b="0"/>
              <a:pathLst>
                <a:path w="161232" h="44451">
                  <a:moveTo>
                    <a:pt x="15181" y="44450"/>
                  </a:moveTo>
                  <a:lnTo>
                    <a:pt x="15181" y="44450"/>
                  </a:lnTo>
                  <a:lnTo>
                    <a:pt x="3248" y="39424"/>
                  </a:lnTo>
                  <a:lnTo>
                    <a:pt x="876" y="38983"/>
                  </a:lnTo>
                  <a:lnTo>
                    <a:pt x="0" y="37983"/>
                  </a:lnTo>
                  <a:lnTo>
                    <a:pt x="121" y="36611"/>
                  </a:lnTo>
                  <a:lnTo>
                    <a:pt x="907" y="34991"/>
                  </a:lnTo>
                  <a:lnTo>
                    <a:pt x="44438" y="19825"/>
                  </a:lnTo>
                  <a:lnTo>
                    <a:pt x="86566" y="11440"/>
                  </a:lnTo>
                  <a:lnTo>
                    <a:pt x="131425" y="4487"/>
                  </a:lnTo>
                  <a:lnTo>
                    <a:pt x="161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94"/>
            <p:cNvSpPr/>
            <p:nvPr>
              <p:custDataLst>
                <p:tags r:id="rId131"/>
              </p:custDataLst>
            </p:nvPr>
          </p:nvSpPr>
          <p:spPr>
            <a:xfrm>
              <a:off x="6959600" y="1220422"/>
              <a:ext cx="82404" cy="170229"/>
            </a:xfrm>
            <a:custGeom>
              <a:avLst/>
              <a:gdLst/>
              <a:ahLst/>
              <a:cxnLst/>
              <a:rect l="0" t="0" r="0" b="0"/>
              <a:pathLst>
                <a:path w="82404" h="1702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21048" y="2901"/>
                  </a:lnTo>
                  <a:lnTo>
                    <a:pt x="38692" y="0"/>
                  </a:lnTo>
                  <a:lnTo>
                    <a:pt x="60697" y="2511"/>
                  </a:lnTo>
                  <a:lnTo>
                    <a:pt x="73072" y="7728"/>
                  </a:lnTo>
                  <a:lnTo>
                    <a:pt x="78348" y="11094"/>
                  </a:lnTo>
                  <a:lnTo>
                    <a:pt x="81159" y="16161"/>
                  </a:lnTo>
                  <a:lnTo>
                    <a:pt x="82403" y="29317"/>
                  </a:lnTo>
                  <a:lnTo>
                    <a:pt x="68018" y="66533"/>
                  </a:lnTo>
                  <a:lnTo>
                    <a:pt x="50856" y="112037"/>
                  </a:lnTo>
                  <a:lnTo>
                    <a:pt x="41880" y="142638"/>
                  </a:lnTo>
                  <a:lnTo>
                    <a:pt x="40485" y="157966"/>
                  </a:lnTo>
                  <a:lnTo>
                    <a:pt x="44450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95"/>
            <p:cNvSpPr/>
            <p:nvPr>
              <p:custDataLst>
                <p:tags r:id="rId132"/>
              </p:custDataLst>
            </p:nvPr>
          </p:nvSpPr>
          <p:spPr>
            <a:xfrm>
              <a:off x="6758339" y="1044379"/>
              <a:ext cx="156812" cy="282772"/>
            </a:xfrm>
            <a:custGeom>
              <a:avLst/>
              <a:gdLst/>
              <a:ahLst/>
              <a:cxnLst/>
              <a:rect l="0" t="0" r="0" b="0"/>
              <a:pathLst>
                <a:path w="156812" h="282772">
                  <a:moveTo>
                    <a:pt x="156811" y="3371"/>
                  </a:moveTo>
                  <a:lnTo>
                    <a:pt x="156811" y="3371"/>
                  </a:lnTo>
                  <a:lnTo>
                    <a:pt x="150069" y="0"/>
                  </a:lnTo>
                  <a:lnTo>
                    <a:pt x="139233" y="2108"/>
                  </a:lnTo>
                  <a:lnTo>
                    <a:pt x="132392" y="4646"/>
                  </a:lnTo>
                  <a:lnTo>
                    <a:pt x="87239" y="49234"/>
                  </a:lnTo>
                  <a:lnTo>
                    <a:pt x="52706" y="96453"/>
                  </a:lnTo>
                  <a:lnTo>
                    <a:pt x="34342" y="132229"/>
                  </a:lnTo>
                  <a:lnTo>
                    <a:pt x="19124" y="169297"/>
                  </a:lnTo>
                  <a:lnTo>
                    <a:pt x="7187" y="205057"/>
                  </a:lnTo>
                  <a:lnTo>
                    <a:pt x="0" y="236942"/>
                  </a:lnTo>
                  <a:lnTo>
                    <a:pt x="4411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96"/>
            <p:cNvSpPr/>
            <p:nvPr>
              <p:custDataLst>
                <p:tags r:id="rId133"/>
              </p:custDataLst>
            </p:nvPr>
          </p:nvSpPr>
          <p:spPr>
            <a:xfrm>
              <a:off x="6718300" y="1035050"/>
              <a:ext cx="139701" cy="254001"/>
            </a:xfrm>
            <a:custGeom>
              <a:avLst/>
              <a:gdLst/>
              <a:ahLst/>
              <a:cxnLst/>
              <a:rect l="0" t="0" r="0" b="0"/>
              <a:pathLst>
                <a:path w="139701" h="2540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3086" y="37590"/>
                  </a:lnTo>
                  <a:lnTo>
                    <a:pt x="53877" y="82007"/>
                  </a:lnTo>
                  <a:lnTo>
                    <a:pt x="77567" y="116881"/>
                  </a:lnTo>
                  <a:lnTo>
                    <a:pt x="98444" y="153547"/>
                  </a:lnTo>
                  <a:lnTo>
                    <a:pt x="115720" y="189599"/>
                  </a:lnTo>
                  <a:lnTo>
                    <a:pt x="131968" y="232723"/>
                  </a:lnTo>
                  <a:lnTo>
                    <a:pt x="1397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97"/>
            <p:cNvSpPr/>
            <p:nvPr>
              <p:custDataLst>
                <p:tags r:id="rId134"/>
              </p:custDataLst>
            </p:nvPr>
          </p:nvSpPr>
          <p:spPr>
            <a:xfrm>
              <a:off x="6546850" y="132080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57019" y="15914"/>
                  </a:lnTo>
                  <a:lnTo>
                    <a:pt x="30897" y="5699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98"/>
            <p:cNvSpPr/>
            <p:nvPr>
              <p:custDataLst>
                <p:tags r:id="rId135"/>
              </p:custDataLst>
            </p:nvPr>
          </p:nvSpPr>
          <p:spPr>
            <a:xfrm>
              <a:off x="6435358" y="1226956"/>
              <a:ext cx="98793" cy="127471"/>
            </a:xfrm>
            <a:custGeom>
              <a:avLst/>
              <a:gdLst/>
              <a:ahLst/>
              <a:cxnLst/>
              <a:rect l="0" t="0" r="0" b="0"/>
              <a:pathLst>
                <a:path w="98793" h="127471">
                  <a:moveTo>
                    <a:pt x="98792" y="17644"/>
                  </a:moveTo>
                  <a:lnTo>
                    <a:pt x="98792" y="17644"/>
                  </a:lnTo>
                  <a:lnTo>
                    <a:pt x="84977" y="5710"/>
                  </a:lnTo>
                  <a:lnTo>
                    <a:pt x="81116" y="3338"/>
                  </a:lnTo>
                  <a:lnTo>
                    <a:pt x="55454" y="0"/>
                  </a:lnTo>
                  <a:lnTo>
                    <a:pt x="16044" y="8305"/>
                  </a:lnTo>
                  <a:lnTo>
                    <a:pt x="2984" y="13023"/>
                  </a:lnTo>
                  <a:lnTo>
                    <a:pt x="347" y="15975"/>
                  </a:lnTo>
                  <a:lnTo>
                    <a:pt x="0" y="19353"/>
                  </a:lnTo>
                  <a:lnTo>
                    <a:pt x="1181" y="23017"/>
                  </a:lnTo>
                  <a:lnTo>
                    <a:pt x="8137" y="30850"/>
                  </a:lnTo>
                  <a:lnTo>
                    <a:pt x="48953" y="60814"/>
                  </a:lnTo>
                  <a:lnTo>
                    <a:pt x="63941" y="70697"/>
                  </a:lnTo>
                  <a:lnTo>
                    <a:pt x="75306" y="82146"/>
                  </a:lnTo>
                  <a:lnTo>
                    <a:pt x="78196" y="88162"/>
                  </a:lnTo>
                  <a:lnTo>
                    <a:pt x="79526" y="100491"/>
                  </a:lnTo>
                  <a:lnTo>
                    <a:pt x="77481" y="106036"/>
                  </a:lnTo>
                  <a:lnTo>
                    <a:pt x="69565" y="115961"/>
                  </a:lnTo>
                  <a:lnTo>
                    <a:pt x="56579" y="126111"/>
                  </a:lnTo>
                  <a:lnTo>
                    <a:pt x="46164" y="127470"/>
                  </a:lnTo>
                  <a:lnTo>
                    <a:pt x="40424" y="126845"/>
                  </a:lnTo>
                  <a:lnTo>
                    <a:pt x="36596" y="124311"/>
                  </a:lnTo>
                  <a:lnTo>
                    <a:pt x="34045" y="120505"/>
                  </a:lnTo>
                  <a:lnTo>
                    <a:pt x="32345" y="115852"/>
                  </a:lnTo>
                  <a:lnTo>
                    <a:pt x="32621" y="110632"/>
                  </a:lnTo>
                  <a:lnTo>
                    <a:pt x="39753" y="93174"/>
                  </a:lnTo>
                  <a:lnTo>
                    <a:pt x="71366" y="46389"/>
                  </a:lnTo>
                  <a:lnTo>
                    <a:pt x="87845" y="14401"/>
                  </a:lnTo>
                  <a:lnTo>
                    <a:pt x="88672" y="11249"/>
                  </a:lnTo>
                  <a:lnTo>
                    <a:pt x="88517" y="9147"/>
                  </a:lnTo>
                  <a:lnTo>
                    <a:pt x="87708" y="7746"/>
                  </a:lnTo>
                  <a:lnTo>
                    <a:pt x="86464" y="6812"/>
                  </a:lnTo>
                  <a:lnTo>
                    <a:pt x="83199" y="5774"/>
                  </a:lnTo>
                  <a:lnTo>
                    <a:pt x="81341" y="6909"/>
                  </a:lnTo>
                  <a:lnTo>
                    <a:pt x="73392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99"/>
            <p:cNvSpPr/>
            <p:nvPr>
              <p:custDataLst>
                <p:tags r:id="rId136"/>
              </p:custDataLst>
            </p:nvPr>
          </p:nvSpPr>
          <p:spPr>
            <a:xfrm>
              <a:off x="6286500" y="1047750"/>
              <a:ext cx="114301" cy="266701"/>
            </a:xfrm>
            <a:custGeom>
              <a:avLst/>
              <a:gdLst/>
              <a:ahLst/>
              <a:cxnLst/>
              <a:rect l="0" t="0" r="0" b="0"/>
              <a:pathLst>
                <a:path w="114301" h="266701">
                  <a:moveTo>
                    <a:pt x="114300" y="0"/>
                  </a:moveTo>
                  <a:lnTo>
                    <a:pt x="114300" y="0"/>
                  </a:lnTo>
                  <a:lnTo>
                    <a:pt x="94021" y="18031"/>
                  </a:lnTo>
                  <a:lnTo>
                    <a:pt x="70270" y="53477"/>
                  </a:lnTo>
                  <a:lnTo>
                    <a:pt x="41203" y="100825"/>
                  </a:lnTo>
                  <a:lnTo>
                    <a:pt x="20664" y="138885"/>
                  </a:lnTo>
                  <a:lnTo>
                    <a:pt x="7303" y="175556"/>
                  </a:lnTo>
                  <a:lnTo>
                    <a:pt x="423" y="20925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00"/>
            <p:cNvSpPr/>
            <p:nvPr>
              <p:custDataLst>
                <p:tags r:id="rId137"/>
              </p:custDataLst>
            </p:nvPr>
          </p:nvSpPr>
          <p:spPr>
            <a:xfrm>
              <a:off x="6235700" y="1047750"/>
              <a:ext cx="146051" cy="196851"/>
            </a:xfrm>
            <a:custGeom>
              <a:avLst/>
              <a:gdLst/>
              <a:ahLst/>
              <a:cxnLst/>
              <a:rect l="0" t="0" r="0" b="0"/>
              <a:pathLst>
                <a:path w="146051" h="1968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0113" y="27790"/>
                  </a:lnTo>
                  <a:lnTo>
                    <a:pt x="39999" y="66481"/>
                  </a:lnTo>
                  <a:lnTo>
                    <a:pt x="83505" y="113694"/>
                  </a:lnTo>
                  <a:lnTo>
                    <a:pt x="110020" y="146721"/>
                  </a:lnTo>
                  <a:lnTo>
                    <a:pt x="146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01"/>
            <p:cNvSpPr/>
            <p:nvPr>
              <p:custDataLst>
                <p:tags r:id="rId138"/>
              </p:custDataLst>
            </p:nvPr>
          </p:nvSpPr>
          <p:spPr>
            <a:xfrm>
              <a:off x="6083300" y="1308100"/>
              <a:ext cx="16072" cy="76201"/>
            </a:xfrm>
            <a:custGeom>
              <a:avLst/>
              <a:gdLst/>
              <a:ahLst/>
              <a:cxnLst/>
              <a:rect l="0" t="0" r="0" b="0"/>
              <a:pathLst>
                <a:path w="16072" h="76201">
                  <a:moveTo>
                    <a:pt x="12700" y="0"/>
                  </a:moveTo>
                  <a:lnTo>
                    <a:pt x="12700" y="0"/>
                  </a:lnTo>
                  <a:lnTo>
                    <a:pt x="13405" y="6481"/>
                  </a:lnTo>
                  <a:lnTo>
                    <a:pt x="16071" y="15580"/>
                  </a:lnTo>
                  <a:lnTo>
                    <a:pt x="14795" y="3597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02"/>
            <p:cNvSpPr/>
            <p:nvPr>
              <p:custDataLst>
                <p:tags r:id="rId139"/>
              </p:custDataLst>
            </p:nvPr>
          </p:nvSpPr>
          <p:spPr>
            <a:xfrm>
              <a:off x="5957265" y="1201972"/>
              <a:ext cx="56186" cy="118829"/>
            </a:xfrm>
            <a:custGeom>
              <a:avLst/>
              <a:gdLst/>
              <a:ahLst/>
              <a:cxnLst/>
              <a:rect l="0" t="0" r="0" b="0"/>
              <a:pathLst>
                <a:path w="56186" h="118829">
                  <a:moveTo>
                    <a:pt x="43485" y="36278"/>
                  </a:moveTo>
                  <a:lnTo>
                    <a:pt x="43485" y="36278"/>
                  </a:lnTo>
                  <a:lnTo>
                    <a:pt x="40114" y="29536"/>
                  </a:lnTo>
                  <a:lnTo>
                    <a:pt x="35646" y="7403"/>
                  </a:lnTo>
                  <a:lnTo>
                    <a:pt x="34025" y="4328"/>
                  </a:lnTo>
                  <a:lnTo>
                    <a:pt x="31534" y="2278"/>
                  </a:lnTo>
                  <a:lnTo>
                    <a:pt x="25004" y="0"/>
                  </a:lnTo>
                  <a:lnTo>
                    <a:pt x="10022" y="2089"/>
                  </a:lnTo>
                  <a:lnTo>
                    <a:pt x="6360" y="5019"/>
                  </a:lnTo>
                  <a:lnTo>
                    <a:pt x="2290" y="13918"/>
                  </a:lnTo>
                  <a:lnTo>
                    <a:pt x="0" y="27458"/>
                  </a:lnTo>
                  <a:lnTo>
                    <a:pt x="1089" y="30398"/>
                  </a:lnTo>
                  <a:lnTo>
                    <a:pt x="3226" y="32358"/>
                  </a:lnTo>
                  <a:lnTo>
                    <a:pt x="10070" y="34536"/>
                  </a:lnTo>
                  <a:lnTo>
                    <a:pt x="40788" y="36210"/>
                  </a:lnTo>
                  <a:lnTo>
                    <a:pt x="41687" y="36938"/>
                  </a:lnTo>
                  <a:lnTo>
                    <a:pt x="42686" y="39629"/>
                  </a:lnTo>
                  <a:lnTo>
                    <a:pt x="45335" y="86133"/>
                  </a:lnTo>
                  <a:lnTo>
                    <a:pt x="56185" y="11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03"/>
            <p:cNvSpPr/>
            <p:nvPr>
              <p:custDataLst>
                <p:tags r:id="rId140"/>
              </p:custDataLst>
            </p:nvPr>
          </p:nvSpPr>
          <p:spPr>
            <a:xfrm>
              <a:off x="5753100" y="1007874"/>
              <a:ext cx="146051" cy="287527"/>
            </a:xfrm>
            <a:custGeom>
              <a:avLst/>
              <a:gdLst/>
              <a:ahLst/>
              <a:cxnLst/>
              <a:rect l="0" t="0" r="0" b="0"/>
              <a:pathLst>
                <a:path w="146051" h="287527">
                  <a:moveTo>
                    <a:pt x="146050" y="14476"/>
                  </a:moveTo>
                  <a:lnTo>
                    <a:pt x="146050" y="14476"/>
                  </a:lnTo>
                  <a:lnTo>
                    <a:pt x="132235" y="2543"/>
                  </a:lnTo>
                  <a:lnTo>
                    <a:pt x="128374" y="170"/>
                  </a:lnTo>
                  <a:lnTo>
                    <a:pt x="123682" y="0"/>
                  </a:lnTo>
                  <a:lnTo>
                    <a:pt x="112826" y="3574"/>
                  </a:lnTo>
                  <a:lnTo>
                    <a:pt x="91442" y="27003"/>
                  </a:lnTo>
                  <a:lnTo>
                    <a:pt x="63861" y="67498"/>
                  </a:lnTo>
                  <a:lnTo>
                    <a:pt x="45551" y="98954"/>
                  </a:lnTo>
                  <a:lnTo>
                    <a:pt x="29417" y="132455"/>
                  </a:lnTo>
                  <a:lnTo>
                    <a:pt x="17542" y="168511"/>
                  </a:lnTo>
                  <a:lnTo>
                    <a:pt x="9443" y="203821"/>
                  </a:lnTo>
                  <a:lnTo>
                    <a:pt x="2798" y="249789"/>
                  </a:lnTo>
                  <a:lnTo>
                    <a:pt x="0" y="287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04"/>
            <p:cNvSpPr/>
            <p:nvPr>
              <p:custDataLst>
                <p:tags r:id="rId141"/>
              </p:custDataLst>
            </p:nvPr>
          </p:nvSpPr>
          <p:spPr>
            <a:xfrm>
              <a:off x="5695950" y="1022350"/>
              <a:ext cx="177801" cy="254001"/>
            </a:xfrm>
            <a:custGeom>
              <a:avLst/>
              <a:gdLst/>
              <a:ahLst/>
              <a:cxnLst/>
              <a:rect l="0" t="0" r="0" b="0"/>
              <a:pathLst>
                <a:path w="177801" h="25400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15580" y="3371"/>
                  </a:lnTo>
                  <a:lnTo>
                    <a:pt x="39345" y="18951"/>
                  </a:lnTo>
                  <a:lnTo>
                    <a:pt x="84756" y="66120"/>
                  </a:lnTo>
                  <a:lnTo>
                    <a:pt x="111988" y="99236"/>
                  </a:lnTo>
                  <a:lnTo>
                    <a:pt x="133028" y="133240"/>
                  </a:lnTo>
                  <a:lnTo>
                    <a:pt x="148024" y="166462"/>
                  </a:lnTo>
                  <a:lnTo>
                    <a:pt x="161138" y="210816"/>
                  </a:lnTo>
                  <a:lnTo>
                    <a:pt x="1778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473"/>
          <p:cNvGrpSpPr/>
          <p:nvPr/>
        </p:nvGrpSpPr>
        <p:grpSpPr>
          <a:xfrm>
            <a:off x="4337050" y="1064079"/>
            <a:ext cx="7505607" cy="2904672"/>
            <a:chOff x="4337050" y="1064079"/>
            <a:chExt cx="7505607" cy="2904672"/>
          </a:xfrm>
        </p:grpSpPr>
        <p:sp>
          <p:nvSpPr>
            <p:cNvPr id="54" name="SMARTInkShape-3005"/>
            <p:cNvSpPr/>
            <p:nvPr>
              <p:custDataLst>
                <p:tags r:id="rId83"/>
              </p:custDataLst>
            </p:nvPr>
          </p:nvSpPr>
          <p:spPr>
            <a:xfrm>
              <a:off x="9753600" y="1212850"/>
              <a:ext cx="184151" cy="266701"/>
            </a:xfrm>
            <a:custGeom>
              <a:avLst/>
              <a:gdLst/>
              <a:ahLst/>
              <a:cxnLst/>
              <a:rect l="0" t="0" r="0" b="0"/>
              <a:pathLst>
                <a:path w="184151" h="266701">
                  <a:moveTo>
                    <a:pt x="0" y="0"/>
                  </a:moveTo>
                  <a:lnTo>
                    <a:pt x="0" y="0"/>
                  </a:lnTo>
                  <a:lnTo>
                    <a:pt x="35329" y="38987"/>
                  </a:lnTo>
                  <a:lnTo>
                    <a:pt x="81023" y="83126"/>
                  </a:lnTo>
                  <a:lnTo>
                    <a:pt x="116444" y="120436"/>
                  </a:lnTo>
                  <a:lnTo>
                    <a:pt x="143945" y="158655"/>
                  </a:lnTo>
                  <a:lnTo>
                    <a:pt x="163460" y="196102"/>
                  </a:lnTo>
                  <a:lnTo>
                    <a:pt x="177706" y="243273"/>
                  </a:lnTo>
                  <a:lnTo>
                    <a:pt x="1841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06"/>
            <p:cNvSpPr/>
            <p:nvPr>
              <p:custDataLst>
                <p:tags r:id="rId84"/>
              </p:custDataLst>
            </p:nvPr>
          </p:nvSpPr>
          <p:spPr>
            <a:xfrm>
              <a:off x="9442450" y="128598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6467" y="0"/>
                  </a:lnTo>
                  <a:lnTo>
                    <a:pt x="7839" y="318"/>
                  </a:lnTo>
                  <a:lnTo>
                    <a:pt x="127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07"/>
            <p:cNvSpPr/>
            <p:nvPr>
              <p:custDataLst>
                <p:tags r:id="rId85"/>
              </p:custDataLst>
            </p:nvPr>
          </p:nvSpPr>
          <p:spPr>
            <a:xfrm>
              <a:off x="9281547" y="1338074"/>
              <a:ext cx="81640" cy="198627"/>
            </a:xfrm>
            <a:custGeom>
              <a:avLst/>
              <a:gdLst/>
              <a:ahLst/>
              <a:cxnLst/>
              <a:rect l="0" t="0" r="0" b="0"/>
              <a:pathLst>
                <a:path w="81640" h="198627">
                  <a:moveTo>
                    <a:pt x="14853" y="14476"/>
                  </a:moveTo>
                  <a:lnTo>
                    <a:pt x="14853" y="14476"/>
                  </a:lnTo>
                  <a:lnTo>
                    <a:pt x="23690" y="170"/>
                  </a:lnTo>
                  <a:lnTo>
                    <a:pt x="24978" y="0"/>
                  </a:lnTo>
                  <a:lnTo>
                    <a:pt x="25837" y="1297"/>
                  </a:lnTo>
                  <a:lnTo>
                    <a:pt x="26409" y="3574"/>
                  </a:lnTo>
                  <a:lnTo>
                    <a:pt x="6529" y="49786"/>
                  </a:lnTo>
                  <a:lnTo>
                    <a:pt x="0" y="74954"/>
                  </a:lnTo>
                  <a:lnTo>
                    <a:pt x="726" y="89333"/>
                  </a:lnTo>
                  <a:lnTo>
                    <a:pt x="2612" y="94014"/>
                  </a:lnTo>
                  <a:lnTo>
                    <a:pt x="5281" y="97135"/>
                  </a:lnTo>
                  <a:lnTo>
                    <a:pt x="8472" y="99215"/>
                  </a:lnTo>
                  <a:lnTo>
                    <a:pt x="23306" y="97764"/>
                  </a:lnTo>
                  <a:lnTo>
                    <a:pt x="49813" y="89013"/>
                  </a:lnTo>
                  <a:lnTo>
                    <a:pt x="63552" y="83587"/>
                  </a:lnTo>
                  <a:lnTo>
                    <a:pt x="74361" y="83527"/>
                  </a:lnTo>
                  <a:lnTo>
                    <a:pt x="77809" y="84499"/>
                  </a:lnTo>
                  <a:lnTo>
                    <a:pt x="80107" y="85852"/>
                  </a:lnTo>
                  <a:lnTo>
                    <a:pt x="81639" y="87460"/>
                  </a:lnTo>
                  <a:lnTo>
                    <a:pt x="70128" y="134585"/>
                  </a:lnTo>
                  <a:lnTo>
                    <a:pt x="61215" y="177345"/>
                  </a:lnTo>
                  <a:lnTo>
                    <a:pt x="59303" y="198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08"/>
            <p:cNvSpPr/>
            <p:nvPr>
              <p:custDataLst>
                <p:tags r:id="rId86"/>
              </p:custDataLst>
            </p:nvPr>
          </p:nvSpPr>
          <p:spPr>
            <a:xfrm>
              <a:off x="9461500" y="142240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107950" y="0"/>
                  </a:moveTo>
                  <a:lnTo>
                    <a:pt x="107950" y="0"/>
                  </a:lnTo>
                  <a:lnTo>
                    <a:pt x="78064" y="38724"/>
                  </a:lnTo>
                  <a:lnTo>
                    <a:pt x="30881" y="804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09"/>
            <p:cNvSpPr/>
            <p:nvPr>
              <p:custDataLst>
                <p:tags r:id="rId87"/>
              </p:custDataLst>
            </p:nvPr>
          </p:nvSpPr>
          <p:spPr>
            <a:xfrm>
              <a:off x="9829800" y="1228529"/>
              <a:ext cx="171451" cy="257372"/>
            </a:xfrm>
            <a:custGeom>
              <a:avLst/>
              <a:gdLst/>
              <a:ahLst/>
              <a:cxnLst/>
              <a:rect l="0" t="0" r="0" b="0"/>
              <a:pathLst>
                <a:path w="171451" h="257372">
                  <a:moveTo>
                    <a:pt x="171450" y="3371"/>
                  </a:moveTo>
                  <a:lnTo>
                    <a:pt x="171450" y="3371"/>
                  </a:lnTo>
                  <a:lnTo>
                    <a:pt x="168079" y="0"/>
                  </a:lnTo>
                  <a:lnTo>
                    <a:pt x="160779" y="227"/>
                  </a:lnTo>
                  <a:lnTo>
                    <a:pt x="155870" y="1275"/>
                  </a:lnTo>
                  <a:lnTo>
                    <a:pt x="128734" y="22976"/>
                  </a:lnTo>
                  <a:lnTo>
                    <a:pt x="93883" y="66330"/>
                  </a:lnTo>
                  <a:lnTo>
                    <a:pt x="67361" y="103084"/>
                  </a:lnTo>
                  <a:lnTo>
                    <a:pt x="41228" y="141527"/>
                  </a:lnTo>
                  <a:lnTo>
                    <a:pt x="20204" y="177427"/>
                  </a:lnTo>
                  <a:lnTo>
                    <a:pt x="8981" y="210316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10"/>
            <p:cNvSpPr/>
            <p:nvPr>
              <p:custDataLst>
                <p:tags r:id="rId88"/>
              </p:custDataLst>
            </p:nvPr>
          </p:nvSpPr>
          <p:spPr>
            <a:xfrm>
              <a:off x="10071100" y="1423806"/>
              <a:ext cx="67026" cy="138295"/>
            </a:xfrm>
            <a:custGeom>
              <a:avLst/>
              <a:gdLst/>
              <a:ahLst/>
              <a:cxnLst/>
              <a:rect l="0" t="0" r="0" b="0"/>
              <a:pathLst>
                <a:path w="67026" h="138295">
                  <a:moveTo>
                    <a:pt x="6350" y="17644"/>
                  </a:moveTo>
                  <a:lnTo>
                    <a:pt x="6350" y="17644"/>
                  </a:lnTo>
                  <a:lnTo>
                    <a:pt x="6350" y="10902"/>
                  </a:lnTo>
                  <a:lnTo>
                    <a:pt x="7762" y="8210"/>
                  </a:lnTo>
                  <a:lnTo>
                    <a:pt x="13092" y="3338"/>
                  </a:lnTo>
                  <a:lnTo>
                    <a:pt x="20165" y="702"/>
                  </a:lnTo>
                  <a:lnTo>
                    <a:pt x="24026" y="0"/>
                  </a:lnTo>
                  <a:lnTo>
                    <a:pt x="39574" y="2381"/>
                  </a:lnTo>
                  <a:lnTo>
                    <a:pt x="43316" y="5352"/>
                  </a:lnTo>
                  <a:lnTo>
                    <a:pt x="47474" y="14298"/>
                  </a:lnTo>
                  <a:lnTo>
                    <a:pt x="47441" y="23448"/>
                  </a:lnTo>
                  <a:lnTo>
                    <a:pt x="46443" y="27863"/>
                  </a:lnTo>
                  <a:lnTo>
                    <a:pt x="39692" y="36532"/>
                  </a:lnTo>
                  <a:lnTo>
                    <a:pt x="21480" y="50224"/>
                  </a:lnTo>
                  <a:lnTo>
                    <a:pt x="8003" y="55259"/>
                  </a:lnTo>
                  <a:lnTo>
                    <a:pt x="10847" y="57410"/>
                  </a:lnTo>
                  <a:lnTo>
                    <a:pt x="13582" y="58971"/>
                  </a:lnTo>
                  <a:lnTo>
                    <a:pt x="45085" y="68562"/>
                  </a:lnTo>
                  <a:lnTo>
                    <a:pt x="60316" y="79689"/>
                  </a:lnTo>
                  <a:lnTo>
                    <a:pt x="65612" y="87788"/>
                  </a:lnTo>
                  <a:lnTo>
                    <a:pt x="67025" y="91924"/>
                  </a:lnTo>
                  <a:lnTo>
                    <a:pt x="65849" y="96797"/>
                  </a:lnTo>
                  <a:lnTo>
                    <a:pt x="58900" y="107857"/>
                  </a:lnTo>
                  <a:lnTo>
                    <a:pt x="39715" y="122612"/>
                  </a:lnTo>
                  <a:lnTo>
                    <a:pt x="0" y="13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11"/>
            <p:cNvSpPr/>
            <p:nvPr>
              <p:custDataLst>
                <p:tags r:id="rId89"/>
              </p:custDataLst>
            </p:nvPr>
          </p:nvSpPr>
          <p:spPr>
            <a:xfrm>
              <a:off x="10464800" y="1250950"/>
              <a:ext cx="190501" cy="317501"/>
            </a:xfrm>
            <a:custGeom>
              <a:avLst/>
              <a:gdLst/>
              <a:ahLst/>
              <a:cxnLst/>
              <a:rect l="0" t="0" r="0" b="0"/>
              <a:pathLst>
                <a:path w="190501" h="317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42717" y="43370"/>
                  </a:lnTo>
                  <a:lnTo>
                    <a:pt x="71196" y="78777"/>
                  </a:lnTo>
                  <a:lnTo>
                    <a:pt x="103609" y="120384"/>
                  </a:lnTo>
                  <a:lnTo>
                    <a:pt x="134479" y="164747"/>
                  </a:lnTo>
                  <a:lnTo>
                    <a:pt x="157135" y="208452"/>
                  </a:lnTo>
                  <a:lnTo>
                    <a:pt x="172849" y="249279"/>
                  </a:lnTo>
                  <a:lnTo>
                    <a:pt x="184957" y="295091"/>
                  </a:lnTo>
                  <a:lnTo>
                    <a:pt x="1905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12"/>
            <p:cNvSpPr/>
            <p:nvPr>
              <p:custDataLst>
                <p:tags r:id="rId90"/>
              </p:custDataLst>
            </p:nvPr>
          </p:nvSpPr>
          <p:spPr>
            <a:xfrm>
              <a:off x="10236200" y="15240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12209"/>
                  </a:lnTo>
                  <a:lnTo>
                    <a:pt x="34337" y="3050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13"/>
            <p:cNvSpPr/>
            <p:nvPr>
              <p:custDataLst>
                <p:tags r:id="rId91"/>
              </p:custDataLst>
            </p:nvPr>
          </p:nvSpPr>
          <p:spPr>
            <a:xfrm>
              <a:off x="10521950" y="1268179"/>
              <a:ext cx="190501" cy="274872"/>
            </a:xfrm>
            <a:custGeom>
              <a:avLst/>
              <a:gdLst/>
              <a:ahLst/>
              <a:cxnLst/>
              <a:rect l="0" t="0" r="0" b="0"/>
              <a:pathLst>
                <a:path w="190501" h="274872">
                  <a:moveTo>
                    <a:pt x="190500" y="8171"/>
                  </a:moveTo>
                  <a:lnTo>
                    <a:pt x="190500" y="8171"/>
                  </a:lnTo>
                  <a:lnTo>
                    <a:pt x="190499" y="1429"/>
                  </a:lnTo>
                  <a:lnTo>
                    <a:pt x="189089" y="149"/>
                  </a:lnTo>
                  <a:lnTo>
                    <a:pt x="186737" y="0"/>
                  </a:lnTo>
                  <a:lnTo>
                    <a:pt x="183758" y="607"/>
                  </a:lnTo>
                  <a:lnTo>
                    <a:pt x="147148" y="34115"/>
                  </a:lnTo>
                  <a:lnTo>
                    <a:pt x="118552" y="64857"/>
                  </a:lnTo>
                  <a:lnTo>
                    <a:pt x="88907" y="101569"/>
                  </a:lnTo>
                  <a:lnTo>
                    <a:pt x="60682" y="141403"/>
                  </a:lnTo>
                  <a:lnTo>
                    <a:pt x="36376" y="182626"/>
                  </a:lnTo>
                  <a:lnTo>
                    <a:pt x="19460" y="220703"/>
                  </a:lnTo>
                  <a:lnTo>
                    <a:pt x="0" y="2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14"/>
            <p:cNvSpPr/>
            <p:nvPr>
              <p:custDataLst>
                <p:tags r:id="rId92"/>
              </p:custDataLst>
            </p:nvPr>
          </p:nvSpPr>
          <p:spPr>
            <a:xfrm>
              <a:off x="10744200" y="1497516"/>
              <a:ext cx="133351" cy="89985"/>
            </a:xfrm>
            <a:custGeom>
              <a:avLst/>
              <a:gdLst/>
              <a:ahLst/>
              <a:cxnLst/>
              <a:rect l="0" t="0" r="0" b="0"/>
              <a:pathLst>
                <a:path w="133351" h="89985">
                  <a:moveTo>
                    <a:pt x="0" y="13784"/>
                  </a:moveTo>
                  <a:lnTo>
                    <a:pt x="0" y="13784"/>
                  </a:lnTo>
                  <a:lnTo>
                    <a:pt x="12209" y="1575"/>
                  </a:lnTo>
                  <a:lnTo>
                    <a:pt x="15900" y="0"/>
                  </a:lnTo>
                  <a:lnTo>
                    <a:pt x="23764" y="132"/>
                  </a:lnTo>
                  <a:lnTo>
                    <a:pt x="30083" y="2542"/>
                  </a:lnTo>
                  <a:lnTo>
                    <a:pt x="32755" y="4173"/>
                  </a:lnTo>
                  <a:lnTo>
                    <a:pt x="39887" y="13210"/>
                  </a:lnTo>
                  <a:lnTo>
                    <a:pt x="39998" y="17635"/>
                  </a:lnTo>
                  <a:lnTo>
                    <a:pt x="33410" y="33975"/>
                  </a:lnTo>
                  <a:lnTo>
                    <a:pt x="16132" y="65964"/>
                  </a:lnTo>
                  <a:lnTo>
                    <a:pt x="14225" y="74840"/>
                  </a:lnTo>
                  <a:lnTo>
                    <a:pt x="15128" y="77771"/>
                  </a:lnTo>
                  <a:lnTo>
                    <a:pt x="17141" y="79726"/>
                  </a:lnTo>
                  <a:lnTo>
                    <a:pt x="19894" y="81028"/>
                  </a:lnTo>
                  <a:lnTo>
                    <a:pt x="67011" y="83405"/>
                  </a:lnTo>
                  <a:lnTo>
                    <a:pt x="106011" y="86937"/>
                  </a:lnTo>
                  <a:lnTo>
                    <a:pt x="133350" y="89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15"/>
            <p:cNvSpPr/>
            <p:nvPr>
              <p:custDataLst>
                <p:tags r:id="rId93"/>
              </p:custDataLst>
            </p:nvPr>
          </p:nvSpPr>
          <p:spPr>
            <a:xfrm>
              <a:off x="10941050" y="157480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76200" y="0"/>
                  </a:moveTo>
                  <a:lnTo>
                    <a:pt x="76200" y="0"/>
                  </a:lnTo>
                  <a:lnTo>
                    <a:pt x="69458" y="3371"/>
                  </a:lnTo>
                  <a:lnTo>
                    <a:pt x="26069" y="4985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16"/>
            <p:cNvSpPr/>
            <p:nvPr>
              <p:custDataLst>
                <p:tags r:id="rId94"/>
              </p:custDataLst>
            </p:nvPr>
          </p:nvSpPr>
          <p:spPr>
            <a:xfrm>
              <a:off x="11144250" y="1339850"/>
              <a:ext cx="114301" cy="254001"/>
            </a:xfrm>
            <a:custGeom>
              <a:avLst/>
              <a:gdLst/>
              <a:ahLst/>
              <a:cxnLst/>
              <a:rect l="0" t="0" r="0" b="0"/>
              <a:pathLst>
                <a:path w="114301" h="254001">
                  <a:moveTo>
                    <a:pt x="0" y="0"/>
                  </a:moveTo>
                  <a:lnTo>
                    <a:pt x="0" y="0"/>
                  </a:lnTo>
                  <a:lnTo>
                    <a:pt x="12209" y="39999"/>
                  </a:lnTo>
                  <a:lnTo>
                    <a:pt x="19772" y="71870"/>
                  </a:lnTo>
                  <a:lnTo>
                    <a:pt x="29249" y="110259"/>
                  </a:lnTo>
                  <a:lnTo>
                    <a:pt x="42868" y="153191"/>
                  </a:lnTo>
                  <a:lnTo>
                    <a:pt x="63973" y="186853"/>
                  </a:lnTo>
                  <a:lnTo>
                    <a:pt x="100909" y="233838"/>
                  </a:lnTo>
                  <a:lnTo>
                    <a:pt x="1143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17"/>
            <p:cNvSpPr/>
            <p:nvPr>
              <p:custDataLst>
                <p:tags r:id="rId95"/>
              </p:custDataLst>
            </p:nvPr>
          </p:nvSpPr>
          <p:spPr>
            <a:xfrm>
              <a:off x="11112500" y="1352550"/>
              <a:ext cx="260351" cy="247651"/>
            </a:xfrm>
            <a:custGeom>
              <a:avLst/>
              <a:gdLst/>
              <a:ahLst/>
              <a:cxnLst/>
              <a:rect l="0" t="0" r="0" b="0"/>
              <a:pathLst>
                <a:path w="260351" h="247651">
                  <a:moveTo>
                    <a:pt x="260350" y="0"/>
                  </a:moveTo>
                  <a:lnTo>
                    <a:pt x="260350" y="0"/>
                  </a:lnTo>
                  <a:lnTo>
                    <a:pt x="243731" y="7186"/>
                  </a:lnTo>
                  <a:lnTo>
                    <a:pt x="200414" y="39232"/>
                  </a:lnTo>
                  <a:lnTo>
                    <a:pt x="167389" y="65414"/>
                  </a:lnTo>
                  <a:lnTo>
                    <a:pt x="131545" y="95866"/>
                  </a:lnTo>
                  <a:lnTo>
                    <a:pt x="98211" y="128214"/>
                  </a:lnTo>
                  <a:lnTo>
                    <a:pt x="67637" y="160701"/>
                  </a:lnTo>
                  <a:lnTo>
                    <a:pt x="29448" y="20464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18"/>
            <p:cNvSpPr/>
            <p:nvPr>
              <p:custDataLst>
                <p:tags r:id="rId96"/>
              </p:custDataLst>
            </p:nvPr>
          </p:nvSpPr>
          <p:spPr>
            <a:xfrm>
              <a:off x="11480800" y="1314058"/>
              <a:ext cx="135750" cy="349643"/>
            </a:xfrm>
            <a:custGeom>
              <a:avLst/>
              <a:gdLst/>
              <a:ahLst/>
              <a:cxnLst/>
              <a:rect l="0" t="0" r="0" b="0"/>
              <a:pathLst>
                <a:path w="135750" h="349643">
                  <a:moveTo>
                    <a:pt x="12700" y="6742"/>
                  </a:moveTo>
                  <a:lnTo>
                    <a:pt x="12700" y="6742"/>
                  </a:lnTo>
                  <a:lnTo>
                    <a:pt x="22813" y="0"/>
                  </a:lnTo>
                  <a:lnTo>
                    <a:pt x="29319" y="131"/>
                  </a:lnTo>
                  <a:lnTo>
                    <a:pt x="45957" y="5920"/>
                  </a:lnTo>
                  <a:lnTo>
                    <a:pt x="78528" y="34564"/>
                  </a:lnTo>
                  <a:lnTo>
                    <a:pt x="102635" y="71789"/>
                  </a:lnTo>
                  <a:lnTo>
                    <a:pt x="123931" y="118202"/>
                  </a:lnTo>
                  <a:lnTo>
                    <a:pt x="130598" y="142432"/>
                  </a:lnTo>
                  <a:lnTo>
                    <a:pt x="135749" y="167052"/>
                  </a:lnTo>
                  <a:lnTo>
                    <a:pt x="130182" y="213222"/>
                  </a:lnTo>
                  <a:lnTo>
                    <a:pt x="111482" y="255850"/>
                  </a:lnTo>
                  <a:lnTo>
                    <a:pt x="82001" y="293610"/>
                  </a:lnTo>
                  <a:lnTo>
                    <a:pt x="49617" y="319800"/>
                  </a:lnTo>
                  <a:lnTo>
                    <a:pt x="0" y="34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19"/>
            <p:cNvSpPr/>
            <p:nvPr>
              <p:custDataLst>
                <p:tags r:id="rId97"/>
              </p:custDataLst>
            </p:nvPr>
          </p:nvSpPr>
          <p:spPr>
            <a:xfrm>
              <a:off x="11277600" y="15684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18817" y="29886"/>
                  </a:lnTo>
                  <a:lnTo>
                    <a:pt x="6672" y="536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20"/>
            <p:cNvSpPr/>
            <p:nvPr>
              <p:custDataLst>
                <p:tags r:id="rId98"/>
              </p:custDataLst>
            </p:nvPr>
          </p:nvSpPr>
          <p:spPr>
            <a:xfrm>
              <a:off x="11645900" y="1275627"/>
              <a:ext cx="196757" cy="508724"/>
            </a:xfrm>
            <a:custGeom>
              <a:avLst/>
              <a:gdLst/>
              <a:ahLst/>
              <a:cxnLst/>
              <a:rect l="0" t="0" r="0" b="0"/>
              <a:pathLst>
                <a:path w="196757" h="508724">
                  <a:moveTo>
                    <a:pt x="107950" y="19773"/>
                  </a:moveTo>
                  <a:lnTo>
                    <a:pt x="107950" y="19773"/>
                  </a:lnTo>
                  <a:lnTo>
                    <a:pt x="107950" y="9660"/>
                  </a:lnTo>
                  <a:lnTo>
                    <a:pt x="110067" y="5975"/>
                  </a:lnTo>
                  <a:lnTo>
                    <a:pt x="118062" y="0"/>
                  </a:lnTo>
                  <a:lnTo>
                    <a:pt x="124568" y="241"/>
                  </a:lnTo>
                  <a:lnTo>
                    <a:pt x="141208" y="6153"/>
                  </a:lnTo>
                  <a:lnTo>
                    <a:pt x="173779" y="28124"/>
                  </a:lnTo>
                  <a:lnTo>
                    <a:pt x="190360" y="50766"/>
                  </a:lnTo>
                  <a:lnTo>
                    <a:pt x="196756" y="63718"/>
                  </a:lnTo>
                  <a:lnTo>
                    <a:pt x="196338" y="93162"/>
                  </a:lnTo>
                  <a:lnTo>
                    <a:pt x="186038" y="122946"/>
                  </a:lnTo>
                  <a:lnTo>
                    <a:pt x="160408" y="158136"/>
                  </a:lnTo>
                  <a:lnTo>
                    <a:pt x="116469" y="199931"/>
                  </a:lnTo>
                  <a:lnTo>
                    <a:pt x="108207" y="214849"/>
                  </a:lnTo>
                  <a:lnTo>
                    <a:pt x="106006" y="221790"/>
                  </a:lnTo>
                  <a:lnTo>
                    <a:pt x="107321" y="237029"/>
                  </a:lnTo>
                  <a:lnTo>
                    <a:pt x="122813" y="278890"/>
                  </a:lnTo>
                  <a:lnTo>
                    <a:pt x="131059" y="322579"/>
                  </a:lnTo>
                  <a:lnTo>
                    <a:pt x="130215" y="350498"/>
                  </a:lnTo>
                  <a:lnTo>
                    <a:pt x="122785" y="381721"/>
                  </a:lnTo>
                  <a:lnTo>
                    <a:pt x="96586" y="424291"/>
                  </a:lnTo>
                  <a:lnTo>
                    <a:pt x="49809" y="470826"/>
                  </a:lnTo>
                  <a:lnTo>
                    <a:pt x="0" y="508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21"/>
            <p:cNvSpPr/>
            <p:nvPr>
              <p:custDataLst>
                <p:tags r:id="rId99"/>
              </p:custDataLst>
            </p:nvPr>
          </p:nvSpPr>
          <p:spPr>
            <a:xfrm>
              <a:off x="4337050" y="1655529"/>
              <a:ext cx="6242051" cy="572712"/>
            </a:xfrm>
            <a:custGeom>
              <a:avLst/>
              <a:gdLst/>
              <a:ahLst/>
              <a:cxnLst/>
              <a:rect l="0" t="0" r="0" b="0"/>
              <a:pathLst>
                <a:path w="6242051" h="572712">
                  <a:moveTo>
                    <a:pt x="0" y="8171"/>
                  </a:moveTo>
                  <a:lnTo>
                    <a:pt x="0" y="8171"/>
                  </a:lnTo>
                  <a:lnTo>
                    <a:pt x="3371" y="1429"/>
                  </a:lnTo>
                  <a:lnTo>
                    <a:pt x="5775" y="148"/>
                  </a:lnTo>
                  <a:lnTo>
                    <a:pt x="8788" y="0"/>
                  </a:lnTo>
                  <a:lnTo>
                    <a:pt x="23535" y="5045"/>
                  </a:lnTo>
                  <a:lnTo>
                    <a:pt x="51424" y="23002"/>
                  </a:lnTo>
                  <a:lnTo>
                    <a:pt x="80711" y="46512"/>
                  </a:lnTo>
                  <a:lnTo>
                    <a:pt x="121949" y="80480"/>
                  </a:lnTo>
                  <a:lnTo>
                    <a:pt x="145505" y="100827"/>
                  </a:lnTo>
                  <a:lnTo>
                    <a:pt x="170381" y="122858"/>
                  </a:lnTo>
                  <a:lnTo>
                    <a:pt x="196137" y="146013"/>
                  </a:lnTo>
                  <a:lnTo>
                    <a:pt x="224597" y="167093"/>
                  </a:lnTo>
                  <a:lnTo>
                    <a:pt x="254859" y="186791"/>
                  </a:lnTo>
                  <a:lnTo>
                    <a:pt x="286323" y="205568"/>
                  </a:lnTo>
                  <a:lnTo>
                    <a:pt x="322821" y="222319"/>
                  </a:lnTo>
                  <a:lnTo>
                    <a:pt x="362675" y="237720"/>
                  </a:lnTo>
                  <a:lnTo>
                    <a:pt x="404766" y="252220"/>
                  </a:lnTo>
                  <a:lnTo>
                    <a:pt x="451878" y="264709"/>
                  </a:lnTo>
                  <a:lnTo>
                    <a:pt x="502335" y="275858"/>
                  </a:lnTo>
                  <a:lnTo>
                    <a:pt x="555023" y="286112"/>
                  </a:lnTo>
                  <a:lnTo>
                    <a:pt x="610610" y="294359"/>
                  </a:lnTo>
                  <a:lnTo>
                    <a:pt x="668129" y="301269"/>
                  </a:lnTo>
                  <a:lnTo>
                    <a:pt x="726935" y="307286"/>
                  </a:lnTo>
                  <a:lnTo>
                    <a:pt x="790129" y="307064"/>
                  </a:lnTo>
                  <a:lnTo>
                    <a:pt x="856247" y="302683"/>
                  </a:lnTo>
                  <a:lnTo>
                    <a:pt x="924315" y="295529"/>
                  </a:lnTo>
                  <a:lnTo>
                    <a:pt x="996505" y="284410"/>
                  </a:lnTo>
                  <a:lnTo>
                    <a:pt x="1071442" y="270647"/>
                  </a:lnTo>
                  <a:lnTo>
                    <a:pt x="1148211" y="255122"/>
                  </a:lnTo>
                  <a:lnTo>
                    <a:pt x="1224085" y="238421"/>
                  </a:lnTo>
                  <a:lnTo>
                    <a:pt x="1299362" y="220938"/>
                  </a:lnTo>
                  <a:lnTo>
                    <a:pt x="1374241" y="202932"/>
                  </a:lnTo>
                  <a:lnTo>
                    <a:pt x="1446033" y="186695"/>
                  </a:lnTo>
                  <a:lnTo>
                    <a:pt x="1515767" y="171637"/>
                  </a:lnTo>
                  <a:lnTo>
                    <a:pt x="1584128" y="157365"/>
                  </a:lnTo>
                  <a:lnTo>
                    <a:pt x="1645225" y="148556"/>
                  </a:lnTo>
                  <a:lnTo>
                    <a:pt x="1701477" y="143389"/>
                  </a:lnTo>
                  <a:lnTo>
                    <a:pt x="1754502" y="140649"/>
                  </a:lnTo>
                  <a:lnTo>
                    <a:pt x="1803257" y="141645"/>
                  </a:lnTo>
                  <a:lnTo>
                    <a:pt x="1849165" y="145132"/>
                  </a:lnTo>
                  <a:lnTo>
                    <a:pt x="1893177" y="150278"/>
                  </a:lnTo>
                  <a:lnTo>
                    <a:pt x="1933102" y="157942"/>
                  </a:lnTo>
                  <a:lnTo>
                    <a:pt x="1970300" y="167285"/>
                  </a:lnTo>
                  <a:lnTo>
                    <a:pt x="2005684" y="177747"/>
                  </a:lnTo>
                  <a:lnTo>
                    <a:pt x="2039151" y="187544"/>
                  </a:lnTo>
                  <a:lnTo>
                    <a:pt x="2071339" y="196897"/>
                  </a:lnTo>
                  <a:lnTo>
                    <a:pt x="2102676" y="205955"/>
                  </a:lnTo>
                  <a:lnTo>
                    <a:pt x="2135562" y="213405"/>
                  </a:lnTo>
                  <a:lnTo>
                    <a:pt x="2169481" y="219783"/>
                  </a:lnTo>
                  <a:lnTo>
                    <a:pt x="2204086" y="225445"/>
                  </a:lnTo>
                  <a:lnTo>
                    <a:pt x="2244091" y="228515"/>
                  </a:lnTo>
                  <a:lnTo>
                    <a:pt x="2287694" y="229856"/>
                  </a:lnTo>
                  <a:lnTo>
                    <a:pt x="2333696" y="230044"/>
                  </a:lnTo>
                  <a:lnTo>
                    <a:pt x="2384119" y="229464"/>
                  </a:lnTo>
                  <a:lnTo>
                    <a:pt x="2437491" y="228372"/>
                  </a:lnTo>
                  <a:lnTo>
                    <a:pt x="2492826" y="226938"/>
                  </a:lnTo>
                  <a:lnTo>
                    <a:pt x="2553002" y="225983"/>
                  </a:lnTo>
                  <a:lnTo>
                    <a:pt x="2616401" y="225345"/>
                  </a:lnTo>
                  <a:lnTo>
                    <a:pt x="2681949" y="224921"/>
                  </a:lnTo>
                  <a:lnTo>
                    <a:pt x="2750345" y="226754"/>
                  </a:lnTo>
                  <a:lnTo>
                    <a:pt x="2820636" y="230093"/>
                  </a:lnTo>
                  <a:lnTo>
                    <a:pt x="2892190" y="234435"/>
                  </a:lnTo>
                  <a:lnTo>
                    <a:pt x="2962472" y="241564"/>
                  </a:lnTo>
                  <a:lnTo>
                    <a:pt x="3031903" y="250550"/>
                  </a:lnTo>
                  <a:lnTo>
                    <a:pt x="3100769" y="260773"/>
                  </a:lnTo>
                  <a:lnTo>
                    <a:pt x="3171373" y="272528"/>
                  </a:lnTo>
                  <a:lnTo>
                    <a:pt x="3243138" y="285304"/>
                  </a:lnTo>
                  <a:lnTo>
                    <a:pt x="3315676" y="298759"/>
                  </a:lnTo>
                  <a:lnTo>
                    <a:pt x="3391550" y="311963"/>
                  </a:lnTo>
                  <a:lnTo>
                    <a:pt x="3469650" y="324999"/>
                  </a:lnTo>
                  <a:lnTo>
                    <a:pt x="3549234" y="337923"/>
                  </a:lnTo>
                  <a:lnTo>
                    <a:pt x="3629100" y="352183"/>
                  </a:lnTo>
                  <a:lnTo>
                    <a:pt x="3709156" y="367335"/>
                  </a:lnTo>
                  <a:lnTo>
                    <a:pt x="3789338" y="383080"/>
                  </a:lnTo>
                  <a:lnTo>
                    <a:pt x="3868191" y="399927"/>
                  </a:lnTo>
                  <a:lnTo>
                    <a:pt x="3946161" y="417508"/>
                  </a:lnTo>
                  <a:lnTo>
                    <a:pt x="4023540" y="435579"/>
                  </a:lnTo>
                  <a:lnTo>
                    <a:pt x="4101938" y="453271"/>
                  </a:lnTo>
                  <a:lnTo>
                    <a:pt x="4181014" y="470710"/>
                  </a:lnTo>
                  <a:lnTo>
                    <a:pt x="4260542" y="487980"/>
                  </a:lnTo>
                  <a:lnTo>
                    <a:pt x="4339667" y="503021"/>
                  </a:lnTo>
                  <a:lnTo>
                    <a:pt x="4418523" y="516577"/>
                  </a:lnTo>
                  <a:lnTo>
                    <a:pt x="4497198" y="529142"/>
                  </a:lnTo>
                  <a:lnTo>
                    <a:pt x="4577166" y="538929"/>
                  </a:lnTo>
                  <a:lnTo>
                    <a:pt x="4657994" y="546865"/>
                  </a:lnTo>
                  <a:lnTo>
                    <a:pt x="4739396" y="553567"/>
                  </a:lnTo>
                  <a:lnTo>
                    <a:pt x="4822591" y="558741"/>
                  </a:lnTo>
                  <a:lnTo>
                    <a:pt x="4906983" y="562895"/>
                  </a:lnTo>
                  <a:lnTo>
                    <a:pt x="4992171" y="566370"/>
                  </a:lnTo>
                  <a:lnTo>
                    <a:pt x="5077892" y="568687"/>
                  </a:lnTo>
                  <a:lnTo>
                    <a:pt x="5163967" y="570232"/>
                  </a:lnTo>
                  <a:lnTo>
                    <a:pt x="5250278" y="571261"/>
                  </a:lnTo>
                  <a:lnTo>
                    <a:pt x="5334629" y="571948"/>
                  </a:lnTo>
                  <a:lnTo>
                    <a:pt x="5417676" y="572405"/>
                  </a:lnTo>
                  <a:lnTo>
                    <a:pt x="5499850" y="572711"/>
                  </a:lnTo>
                  <a:lnTo>
                    <a:pt x="5579327" y="571503"/>
                  </a:lnTo>
                  <a:lnTo>
                    <a:pt x="5657007" y="569287"/>
                  </a:lnTo>
                  <a:lnTo>
                    <a:pt x="5733489" y="566398"/>
                  </a:lnTo>
                  <a:lnTo>
                    <a:pt x="5803525" y="563061"/>
                  </a:lnTo>
                  <a:lnTo>
                    <a:pt x="5869267" y="559426"/>
                  </a:lnTo>
                  <a:lnTo>
                    <a:pt x="5932144" y="555591"/>
                  </a:lnTo>
                  <a:lnTo>
                    <a:pt x="5988174" y="550918"/>
                  </a:lnTo>
                  <a:lnTo>
                    <a:pt x="6039638" y="545685"/>
                  </a:lnTo>
                  <a:lnTo>
                    <a:pt x="6088059" y="540081"/>
                  </a:lnTo>
                  <a:lnTo>
                    <a:pt x="6126690" y="532111"/>
                  </a:lnTo>
                  <a:lnTo>
                    <a:pt x="6158793" y="522564"/>
                  </a:lnTo>
                  <a:lnTo>
                    <a:pt x="6205047" y="504901"/>
                  </a:lnTo>
                  <a:lnTo>
                    <a:pt x="6242050" y="490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22"/>
            <p:cNvSpPr/>
            <p:nvPr>
              <p:custDataLst>
                <p:tags r:id="rId100"/>
              </p:custDataLst>
            </p:nvPr>
          </p:nvSpPr>
          <p:spPr>
            <a:xfrm>
              <a:off x="6457950" y="2153692"/>
              <a:ext cx="86369" cy="892006"/>
            </a:xfrm>
            <a:custGeom>
              <a:avLst/>
              <a:gdLst/>
              <a:ahLst/>
              <a:cxnLst/>
              <a:rect l="0" t="0" r="0" b="0"/>
              <a:pathLst>
                <a:path w="86369" h="892006">
                  <a:moveTo>
                    <a:pt x="0" y="30708"/>
                  </a:moveTo>
                  <a:lnTo>
                    <a:pt x="0" y="30708"/>
                  </a:lnTo>
                  <a:lnTo>
                    <a:pt x="14503" y="8182"/>
                  </a:lnTo>
                  <a:lnTo>
                    <a:pt x="23144" y="0"/>
                  </a:lnTo>
                  <a:lnTo>
                    <a:pt x="28130" y="1769"/>
                  </a:lnTo>
                  <a:lnTo>
                    <a:pt x="39313" y="15024"/>
                  </a:lnTo>
                  <a:lnTo>
                    <a:pt x="49457" y="50078"/>
                  </a:lnTo>
                  <a:lnTo>
                    <a:pt x="54139" y="73255"/>
                  </a:lnTo>
                  <a:lnTo>
                    <a:pt x="58670" y="102111"/>
                  </a:lnTo>
                  <a:lnTo>
                    <a:pt x="63102" y="134755"/>
                  </a:lnTo>
                  <a:lnTo>
                    <a:pt x="67468" y="169923"/>
                  </a:lnTo>
                  <a:lnTo>
                    <a:pt x="71789" y="208890"/>
                  </a:lnTo>
                  <a:lnTo>
                    <a:pt x="76081" y="250390"/>
                  </a:lnTo>
                  <a:lnTo>
                    <a:pt x="80355" y="293580"/>
                  </a:lnTo>
                  <a:lnTo>
                    <a:pt x="83203" y="339306"/>
                  </a:lnTo>
                  <a:lnTo>
                    <a:pt x="85102" y="386723"/>
                  </a:lnTo>
                  <a:lnTo>
                    <a:pt x="86368" y="435268"/>
                  </a:lnTo>
                  <a:lnTo>
                    <a:pt x="85801" y="484565"/>
                  </a:lnTo>
                  <a:lnTo>
                    <a:pt x="84011" y="534363"/>
                  </a:lnTo>
                  <a:lnTo>
                    <a:pt x="81407" y="584494"/>
                  </a:lnTo>
                  <a:lnTo>
                    <a:pt x="79672" y="631321"/>
                  </a:lnTo>
                  <a:lnTo>
                    <a:pt x="78514" y="675945"/>
                  </a:lnTo>
                  <a:lnTo>
                    <a:pt x="77743" y="719099"/>
                  </a:lnTo>
                  <a:lnTo>
                    <a:pt x="76523" y="755630"/>
                  </a:lnTo>
                  <a:lnTo>
                    <a:pt x="75005" y="787745"/>
                  </a:lnTo>
                  <a:lnTo>
                    <a:pt x="73286" y="816916"/>
                  </a:lnTo>
                  <a:lnTo>
                    <a:pt x="73258" y="856854"/>
                  </a:lnTo>
                  <a:lnTo>
                    <a:pt x="75619" y="892005"/>
                  </a:lnTo>
                  <a:lnTo>
                    <a:pt x="74401" y="891362"/>
                  </a:lnTo>
                  <a:lnTo>
                    <a:pt x="63500" y="86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23"/>
            <p:cNvSpPr/>
            <p:nvPr>
              <p:custDataLst>
                <p:tags r:id="rId101"/>
              </p:custDataLst>
            </p:nvPr>
          </p:nvSpPr>
          <p:spPr>
            <a:xfrm>
              <a:off x="6394439" y="2853798"/>
              <a:ext cx="158762" cy="105303"/>
            </a:xfrm>
            <a:custGeom>
              <a:avLst/>
              <a:gdLst/>
              <a:ahLst/>
              <a:cxnLst/>
              <a:rect l="0" t="0" r="0" b="0"/>
              <a:pathLst>
                <a:path w="158762" h="105303">
                  <a:moveTo>
                    <a:pt x="31761" y="16402"/>
                  </a:moveTo>
                  <a:lnTo>
                    <a:pt x="31761" y="16402"/>
                  </a:lnTo>
                  <a:lnTo>
                    <a:pt x="1054" y="0"/>
                  </a:lnTo>
                  <a:lnTo>
                    <a:pt x="0" y="528"/>
                  </a:lnTo>
                  <a:lnTo>
                    <a:pt x="709" y="2292"/>
                  </a:lnTo>
                  <a:lnTo>
                    <a:pt x="7377" y="9425"/>
                  </a:lnTo>
                  <a:lnTo>
                    <a:pt x="44165" y="38882"/>
                  </a:lnTo>
                  <a:lnTo>
                    <a:pt x="84355" y="66337"/>
                  </a:lnTo>
                  <a:lnTo>
                    <a:pt x="123779" y="88583"/>
                  </a:lnTo>
                  <a:lnTo>
                    <a:pt x="158761" y="10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24"/>
            <p:cNvSpPr/>
            <p:nvPr>
              <p:custDataLst>
                <p:tags r:id="rId102"/>
              </p:custDataLst>
            </p:nvPr>
          </p:nvSpPr>
          <p:spPr>
            <a:xfrm>
              <a:off x="6483350" y="291465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158750" y="0"/>
                  </a:moveTo>
                  <a:lnTo>
                    <a:pt x="158750" y="0"/>
                  </a:lnTo>
                  <a:lnTo>
                    <a:pt x="111187" y="15580"/>
                  </a:lnTo>
                  <a:lnTo>
                    <a:pt x="68535" y="42716"/>
                  </a:lnTo>
                  <a:lnTo>
                    <a:pt x="26892" y="7082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25"/>
            <p:cNvSpPr/>
            <p:nvPr>
              <p:custDataLst>
                <p:tags r:id="rId103"/>
              </p:custDataLst>
            </p:nvPr>
          </p:nvSpPr>
          <p:spPr>
            <a:xfrm>
              <a:off x="8081294" y="3243165"/>
              <a:ext cx="116557" cy="135036"/>
            </a:xfrm>
            <a:custGeom>
              <a:avLst/>
              <a:gdLst/>
              <a:ahLst/>
              <a:cxnLst/>
              <a:rect l="0" t="0" r="0" b="0"/>
              <a:pathLst>
                <a:path w="116557" h="135036">
                  <a:moveTo>
                    <a:pt x="27656" y="65185"/>
                  </a:moveTo>
                  <a:lnTo>
                    <a:pt x="27656" y="65185"/>
                  </a:lnTo>
                  <a:lnTo>
                    <a:pt x="27655" y="61814"/>
                  </a:lnTo>
                  <a:lnTo>
                    <a:pt x="26951" y="61526"/>
                  </a:lnTo>
                  <a:lnTo>
                    <a:pt x="24285" y="63089"/>
                  </a:lnTo>
                  <a:lnTo>
                    <a:pt x="0" y="98443"/>
                  </a:lnTo>
                  <a:lnTo>
                    <a:pt x="47" y="98646"/>
                  </a:lnTo>
                  <a:lnTo>
                    <a:pt x="782" y="98075"/>
                  </a:lnTo>
                  <a:lnTo>
                    <a:pt x="32641" y="58697"/>
                  </a:lnTo>
                  <a:lnTo>
                    <a:pt x="67603" y="16474"/>
                  </a:lnTo>
                  <a:lnTo>
                    <a:pt x="83079" y="1598"/>
                  </a:lnTo>
                  <a:lnTo>
                    <a:pt x="85771" y="216"/>
                  </a:lnTo>
                  <a:lnTo>
                    <a:pt x="87566" y="0"/>
                  </a:lnTo>
                  <a:lnTo>
                    <a:pt x="88763" y="562"/>
                  </a:lnTo>
                  <a:lnTo>
                    <a:pt x="93819" y="18207"/>
                  </a:lnTo>
                  <a:lnTo>
                    <a:pt x="97483" y="60844"/>
                  </a:lnTo>
                  <a:lnTo>
                    <a:pt x="106150" y="106269"/>
                  </a:lnTo>
                  <a:lnTo>
                    <a:pt x="116556" y="135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26"/>
            <p:cNvSpPr/>
            <p:nvPr>
              <p:custDataLst>
                <p:tags r:id="rId104"/>
              </p:custDataLst>
            </p:nvPr>
          </p:nvSpPr>
          <p:spPr>
            <a:xfrm>
              <a:off x="8191500" y="3652549"/>
              <a:ext cx="125489" cy="151476"/>
            </a:xfrm>
            <a:custGeom>
              <a:avLst/>
              <a:gdLst/>
              <a:ahLst/>
              <a:cxnLst/>
              <a:rect l="0" t="0" r="0" b="0"/>
              <a:pathLst>
                <a:path w="125489" h="151476">
                  <a:moveTo>
                    <a:pt x="57150" y="24101"/>
                  </a:moveTo>
                  <a:lnTo>
                    <a:pt x="57150" y="24101"/>
                  </a:lnTo>
                  <a:lnTo>
                    <a:pt x="57150" y="17359"/>
                  </a:lnTo>
                  <a:lnTo>
                    <a:pt x="59031" y="12168"/>
                  </a:lnTo>
                  <a:lnTo>
                    <a:pt x="60520" y="9795"/>
                  </a:lnTo>
                  <a:lnTo>
                    <a:pt x="72730" y="3086"/>
                  </a:lnTo>
                  <a:lnTo>
                    <a:pt x="89753" y="0"/>
                  </a:lnTo>
                  <a:lnTo>
                    <a:pt x="108203" y="2457"/>
                  </a:lnTo>
                  <a:lnTo>
                    <a:pt x="117000" y="7661"/>
                  </a:lnTo>
                  <a:lnTo>
                    <a:pt x="120332" y="11024"/>
                  </a:lnTo>
                  <a:lnTo>
                    <a:pt x="121849" y="14677"/>
                  </a:lnTo>
                  <a:lnTo>
                    <a:pt x="121653" y="22500"/>
                  </a:lnTo>
                  <a:lnTo>
                    <a:pt x="113570" y="30680"/>
                  </a:lnTo>
                  <a:lnTo>
                    <a:pt x="66870" y="60700"/>
                  </a:lnTo>
                  <a:lnTo>
                    <a:pt x="65746" y="61200"/>
                  </a:lnTo>
                  <a:lnTo>
                    <a:pt x="102578" y="63553"/>
                  </a:lnTo>
                  <a:lnTo>
                    <a:pt x="116079" y="72322"/>
                  </a:lnTo>
                  <a:lnTo>
                    <a:pt x="124733" y="79870"/>
                  </a:lnTo>
                  <a:lnTo>
                    <a:pt x="125488" y="85974"/>
                  </a:lnTo>
                  <a:lnTo>
                    <a:pt x="120683" y="102165"/>
                  </a:lnTo>
                  <a:lnTo>
                    <a:pt x="106078" y="124372"/>
                  </a:lnTo>
                  <a:lnTo>
                    <a:pt x="78232" y="140986"/>
                  </a:lnTo>
                  <a:lnTo>
                    <a:pt x="46541" y="151475"/>
                  </a:lnTo>
                  <a:lnTo>
                    <a:pt x="27270" y="151032"/>
                  </a:lnTo>
                  <a:lnTo>
                    <a:pt x="0" y="14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27"/>
            <p:cNvSpPr/>
            <p:nvPr>
              <p:custDataLst>
                <p:tags r:id="rId105"/>
              </p:custDataLst>
            </p:nvPr>
          </p:nvSpPr>
          <p:spPr>
            <a:xfrm>
              <a:off x="7997616" y="3472759"/>
              <a:ext cx="174307" cy="442402"/>
            </a:xfrm>
            <a:custGeom>
              <a:avLst/>
              <a:gdLst/>
              <a:ahLst/>
              <a:cxnLst/>
              <a:rect l="0" t="0" r="0" b="0"/>
              <a:pathLst>
                <a:path w="174307" h="442402">
                  <a:moveTo>
                    <a:pt x="16084" y="153091"/>
                  </a:moveTo>
                  <a:lnTo>
                    <a:pt x="16084" y="153091"/>
                  </a:lnTo>
                  <a:lnTo>
                    <a:pt x="16083" y="187728"/>
                  </a:lnTo>
                  <a:lnTo>
                    <a:pt x="16083" y="220226"/>
                  </a:lnTo>
                  <a:lnTo>
                    <a:pt x="14202" y="260070"/>
                  </a:lnTo>
                  <a:lnTo>
                    <a:pt x="11720" y="302237"/>
                  </a:lnTo>
                  <a:lnTo>
                    <a:pt x="10616" y="342145"/>
                  </a:lnTo>
                  <a:lnTo>
                    <a:pt x="8244" y="379167"/>
                  </a:lnTo>
                  <a:lnTo>
                    <a:pt x="2943" y="422336"/>
                  </a:lnTo>
                  <a:lnTo>
                    <a:pt x="366" y="437855"/>
                  </a:lnTo>
                  <a:lnTo>
                    <a:pt x="666" y="441006"/>
                  </a:lnTo>
                  <a:lnTo>
                    <a:pt x="1572" y="442401"/>
                  </a:lnTo>
                  <a:lnTo>
                    <a:pt x="0" y="402760"/>
                  </a:lnTo>
                  <a:lnTo>
                    <a:pt x="2586" y="367066"/>
                  </a:lnTo>
                  <a:lnTo>
                    <a:pt x="4263" y="343719"/>
                  </a:lnTo>
                  <a:lnTo>
                    <a:pt x="6086" y="318276"/>
                  </a:lnTo>
                  <a:lnTo>
                    <a:pt x="10124" y="290026"/>
                  </a:lnTo>
                  <a:lnTo>
                    <a:pt x="15638" y="259903"/>
                  </a:lnTo>
                  <a:lnTo>
                    <a:pt x="22136" y="228533"/>
                  </a:lnTo>
                  <a:lnTo>
                    <a:pt x="31408" y="195624"/>
                  </a:lnTo>
                  <a:lnTo>
                    <a:pt x="42528" y="161691"/>
                  </a:lnTo>
                  <a:lnTo>
                    <a:pt x="54879" y="127074"/>
                  </a:lnTo>
                  <a:lnTo>
                    <a:pt x="65936" y="98352"/>
                  </a:lnTo>
                  <a:lnTo>
                    <a:pt x="85748" y="51386"/>
                  </a:lnTo>
                  <a:lnTo>
                    <a:pt x="109398" y="13439"/>
                  </a:lnTo>
                  <a:lnTo>
                    <a:pt x="123067" y="0"/>
                  </a:lnTo>
                  <a:lnTo>
                    <a:pt x="125507" y="1641"/>
                  </a:lnTo>
                  <a:lnTo>
                    <a:pt x="128216" y="12872"/>
                  </a:lnTo>
                  <a:lnTo>
                    <a:pt x="126371" y="42400"/>
                  </a:lnTo>
                  <a:lnTo>
                    <a:pt x="106334" y="88187"/>
                  </a:lnTo>
                  <a:lnTo>
                    <a:pt x="97467" y="111282"/>
                  </a:lnTo>
                  <a:lnTo>
                    <a:pt x="97644" y="119928"/>
                  </a:lnTo>
                  <a:lnTo>
                    <a:pt x="100076" y="126122"/>
                  </a:lnTo>
                  <a:lnTo>
                    <a:pt x="101711" y="128762"/>
                  </a:lnTo>
                  <a:lnTo>
                    <a:pt x="147411" y="156100"/>
                  </a:lnTo>
                  <a:lnTo>
                    <a:pt x="161235" y="167128"/>
                  </a:lnTo>
                  <a:lnTo>
                    <a:pt x="170671" y="180967"/>
                  </a:lnTo>
                  <a:lnTo>
                    <a:pt x="174175" y="188608"/>
                  </a:lnTo>
                  <a:lnTo>
                    <a:pt x="174306" y="204625"/>
                  </a:lnTo>
                  <a:lnTo>
                    <a:pt x="172364" y="212847"/>
                  </a:lnTo>
                  <a:lnTo>
                    <a:pt x="162683" y="227627"/>
                  </a:lnTo>
                  <a:lnTo>
                    <a:pt x="130100" y="254362"/>
                  </a:lnTo>
                  <a:lnTo>
                    <a:pt x="88056" y="272583"/>
                  </a:lnTo>
                  <a:lnTo>
                    <a:pt x="80999" y="275085"/>
                  </a:lnTo>
                  <a:lnTo>
                    <a:pt x="77000" y="275343"/>
                  </a:lnTo>
                  <a:lnTo>
                    <a:pt x="75039" y="274103"/>
                  </a:lnTo>
                  <a:lnTo>
                    <a:pt x="73234" y="267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28"/>
            <p:cNvSpPr/>
            <p:nvPr>
              <p:custDataLst>
                <p:tags r:id="rId106"/>
              </p:custDataLst>
            </p:nvPr>
          </p:nvSpPr>
          <p:spPr>
            <a:xfrm>
              <a:off x="7766050" y="3638550"/>
              <a:ext cx="16071" cy="50801"/>
            </a:xfrm>
            <a:custGeom>
              <a:avLst/>
              <a:gdLst/>
              <a:ahLst/>
              <a:cxnLst/>
              <a:rect l="0" t="0" r="0" b="0"/>
              <a:pathLst>
                <a:path w="16071" h="50801">
                  <a:moveTo>
                    <a:pt x="12700" y="0"/>
                  </a:moveTo>
                  <a:lnTo>
                    <a:pt x="12700" y="0"/>
                  </a:lnTo>
                  <a:lnTo>
                    <a:pt x="16070" y="10113"/>
                  </a:lnTo>
                  <a:lnTo>
                    <a:pt x="15845" y="20722"/>
                  </a:lnTo>
                  <a:lnTo>
                    <a:pt x="12686" y="3178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29"/>
            <p:cNvSpPr/>
            <p:nvPr>
              <p:custDataLst>
                <p:tags r:id="rId107"/>
              </p:custDataLst>
            </p:nvPr>
          </p:nvSpPr>
          <p:spPr>
            <a:xfrm>
              <a:off x="7331755" y="3256315"/>
              <a:ext cx="142196" cy="121886"/>
            </a:xfrm>
            <a:custGeom>
              <a:avLst/>
              <a:gdLst/>
              <a:ahLst/>
              <a:cxnLst/>
              <a:rect l="0" t="0" r="0" b="0"/>
              <a:pathLst>
                <a:path w="142196" h="121886">
                  <a:moveTo>
                    <a:pt x="34245" y="58385"/>
                  </a:moveTo>
                  <a:lnTo>
                    <a:pt x="34245" y="58385"/>
                  </a:lnTo>
                  <a:lnTo>
                    <a:pt x="34244" y="47450"/>
                  </a:lnTo>
                  <a:lnTo>
                    <a:pt x="33540" y="47567"/>
                  </a:lnTo>
                  <a:lnTo>
                    <a:pt x="30874" y="49579"/>
                  </a:lnTo>
                  <a:lnTo>
                    <a:pt x="14686" y="71828"/>
                  </a:lnTo>
                  <a:lnTo>
                    <a:pt x="0" y="107763"/>
                  </a:lnTo>
                  <a:lnTo>
                    <a:pt x="125" y="108943"/>
                  </a:lnTo>
                  <a:lnTo>
                    <a:pt x="916" y="109024"/>
                  </a:lnTo>
                  <a:lnTo>
                    <a:pt x="38567" y="65837"/>
                  </a:lnTo>
                  <a:lnTo>
                    <a:pt x="72363" y="23012"/>
                  </a:lnTo>
                  <a:lnTo>
                    <a:pt x="87875" y="7386"/>
                  </a:lnTo>
                  <a:lnTo>
                    <a:pt x="99473" y="441"/>
                  </a:lnTo>
                  <a:lnTo>
                    <a:pt x="103130" y="0"/>
                  </a:lnTo>
                  <a:lnTo>
                    <a:pt x="105569" y="1118"/>
                  </a:lnTo>
                  <a:lnTo>
                    <a:pt x="107194" y="3273"/>
                  </a:lnTo>
                  <a:lnTo>
                    <a:pt x="116924" y="48462"/>
                  </a:lnTo>
                  <a:lnTo>
                    <a:pt x="126946" y="84608"/>
                  </a:lnTo>
                  <a:lnTo>
                    <a:pt x="142195" y="121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30"/>
            <p:cNvSpPr/>
            <p:nvPr>
              <p:custDataLst>
                <p:tags r:id="rId108"/>
              </p:custDataLst>
            </p:nvPr>
          </p:nvSpPr>
          <p:spPr>
            <a:xfrm>
              <a:off x="7473950" y="3665095"/>
              <a:ext cx="120651" cy="86448"/>
            </a:xfrm>
            <a:custGeom>
              <a:avLst/>
              <a:gdLst/>
              <a:ahLst/>
              <a:cxnLst/>
              <a:rect l="0" t="0" r="0" b="0"/>
              <a:pathLst>
                <a:path w="120651" h="86448">
                  <a:moveTo>
                    <a:pt x="0" y="11555"/>
                  </a:moveTo>
                  <a:lnTo>
                    <a:pt x="0" y="11555"/>
                  </a:lnTo>
                  <a:lnTo>
                    <a:pt x="22367" y="1430"/>
                  </a:lnTo>
                  <a:lnTo>
                    <a:pt x="33224" y="0"/>
                  </a:lnTo>
                  <a:lnTo>
                    <a:pt x="37671" y="1029"/>
                  </a:lnTo>
                  <a:lnTo>
                    <a:pt x="44494" y="5936"/>
                  </a:lnTo>
                  <a:lnTo>
                    <a:pt x="45891" y="9926"/>
                  </a:lnTo>
                  <a:lnTo>
                    <a:pt x="45561" y="20003"/>
                  </a:lnTo>
                  <a:lnTo>
                    <a:pt x="34666" y="40948"/>
                  </a:lnTo>
                  <a:lnTo>
                    <a:pt x="11542" y="72863"/>
                  </a:lnTo>
                  <a:lnTo>
                    <a:pt x="7375" y="84813"/>
                  </a:lnTo>
                  <a:lnTo>
                    <a:pt x="16213" y="86447"/>
                  </a:lnTo>
                  <a:lnTo>
                    <a:pt x="50632" y="84126"/>
                  </a:lnTo>
                  <a:lnTo>
                    <a:pt x="98093" y="67948"/>
                  </a:lnTo>
                  <a:lnTo>
                    <a:pt x="120650" y="56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31"/>
            <p:cNvSpPr/>
            <p:nvPr>
              <p:custDataLst>
                <p:tags r:id="rId109"/>
              </p:custDataLst>
            </p:nvPr>
          </p:nvSpPr>
          <p:spPr>
            <a:xfrm>
              <a:off x="7246832" y="3462031"/>
              <a:ext cx="163904" cy="506720"/>
            </a:xfrm>
            <a:custGeom>
              <a:avLst/>
              <a:gdLst/>
              <a:ahLst/>
              <a:cxnLst/>
              <a:rect l="0" t="0" r="0" b="0"/>
              <a:pathLst>
                <a:path w="163904" h="506720">
                  <a:moveTo>
                    <a:pt x="23918" y="506719"/>
                  </a:moveTo>
                  <a:lnTo>
                    <a:pt x="23918" y="506719"/>
                  </a:lnTo>
                  <a:lnTo>
                    <a:pt x="8723" y="472095"/>
                  </a:lnTo>
                  <a:lnTo>
                    <a:pt x="1855" y="427943"/>
                  </a:lnTo>
                  <a:lnTo>
                    <a:pt x="0" y="385629"/>
                  </a:lnTo>
                  <a:lnTo>
                    <a:pt x="212" y="358259"/>
                  </a:lnTo>
                  <a:lnTo>
                    <a:pt x="1058" y="327313"/>
                  </a:lnTo>
                  <a:lnTo>
                    <a:pt x="2328" y="293982"/>
                  </a:lnTo>
                  <a:lnTo>
                    <a:pt x="5291" y="259060"/>
                  </a:lnTo>
                  <a:lnTo>
                    <a:pt x="9383" y="223080"/>
                  </a:lnTo>
                  <a:lnTo>
                    <a:pt x="14228" y="186393"/>
                  </a:lnTo>
                  <a:lnTo>
                    <a:pt x="20986" y="152763"/>
                  </a:lnTo>
                  <a:lnTo>
                    <a:pt x="29018" y="121170"/>
                  </a:lnTo>
                  <a:lnTo>
                    <a:pt x="37902" y="90937"/>
                  </a:lnTo>
                  <a:lnTo>
                    <a:pt x="57180" y="47936"/>
                  </a:lnTo>
                  <a:lnTo>
                    <a:pt x="78917" y="19182"/>
                  </a:lnTo>
                  <a:lnTo>
                    <a:pt x="105042" y="1699"/>
                  </a:lnTo>
                  <a:lnTo>
                    <a:pt x="115395" y="0"/>
                  </a:lnTo>
                  <a:lnTo>
                    <a:pt x="123708" y="2395"/>
                  </a:lnTo>
                  <a:lnTo>
                    <a:pt x="130661" y="7520"/>
                  </a:lnTo>
                  <a:lnTo>
                    <a:pt x="134591" y="16581"/>
                  </a:lnTo>
                  <a:lnTo>
                    <a:pt x="137075" y="41700"/>
                  </a:lnTo>
                  <a:lnTo>
                    <a:pt x="132066" y="73561"/>
                  </a:lnTo>
                  <a:lnTo>
                    <a:pt x="117345" y="119672"/>
                  </a:lnTo>
                  <a:lnTo>
                    <a:pt x="98022" y="164878"/>
                  </a:lnTo>
                  <a:lnTo>
                    <a:pt x="96604" y="167347"/>
                  </a:lnTo>
                  <a:lnTo>
                    <a:pt x="95659" y="168288"/>
                  </a:lnTo>
                  <a:lnTo>
                    <a:pt x="96439" y="168915"/>
                  </a:lnTo>
                  <a:lnTo>
                    <a:pt x="135880" y="176862"/>
                  </a:lnTo>
                  <a:lnTo>
                    <a:pt x="147998" y="185844"/>
                  </a:lnTo>
                  <a:lnTo>
                    <a:pt x="157381" y="197596"/>
                  </a:lnTo>
                  <a:lnTo>
                    <a:pt x="163903" y="212227"/>
                  </a:lnTo>
                  <a:lnTo>
                    <a:pt x="163102" y="219375"/>
                  </a:lnTo>
                  <a:lnTo>
                    <a:pt x="154687" y="232960"/>
                  </a:lnTo>
                  <a:lnTo>
                    <a:pt x="130711" y="249138"/>
                  </a:lnTo>
                  <a:lnTo>
                    <a:pt x="103260" y="260766"/>
                  </a:lnTo>
                  <a:lnTo>
                    <a:pt x="100096" y="260906"/>
                  </a:lnTo>
                  <a:lnTo>
                    <a:pt x="93768" y="25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32"/>
            <p:cNvSpPr/>
            <p:nvPr>
              <p:custDataLst>
                <p:tags r:id="rId110"/>
              </p:custDataLst>
            </p:nvPr>
          </p:nvSpPr>
          <p:spPr>
            <a:xfrm>
              <a:off x="6877050" y="2465365"/>
              <a:ext cx="201628" cy="271486"/>
            </a:xfrm>
            <a:custGeom>
              <a:avLst/>
              <a:gdLst/>
              <a:ahLst/>
              <a:cxnLst/>
              <a:rect l="0" t="0" r="0" b="0"/>
              <a:pathLst>
                <a:path w="201628" h="271486">
                  <a:moveTo>
                    <a:pt x="0" y="87335"/>
                  </a:moveTo>
                  <a:lnTo>
                    <a:pt x="0" y="87335"/>
                  </a:lnTo>
                  <a:lnTo>
                    <a:pt x="0" y="83677"/>
                  </a:lnTo>
                  <a:lnTo>
                    <a:pt x="0" y="123779"/>
                  </a:lnTo>
                  <a:lnTo>
                    <a:pt x="3370" y="165318"/>
                  </a:lnTo>
                  <a:lnTo>
                    <a:pt x="5467" y="203261"/>
                  </a:lnTo>
                  <a:lnTo>
                    <a:pt x="6881" y="234725"/>
                  </a:lnTo>
                  <a:lnTo>
                    <a:pt x="8115" y="237101"/>
                  </a:lnTo>
                  <a:lnTo>
                    <a:pt x="9644" y="237979"/>
                  </a:lnTo>
                  <a:lnTo>
                    <a:pt x="15104" y="231429"/>
                  </a:lnTo>
                  <a:lnTo>
                    <a:pt x="18536" y="225731"/>
                  </a:lnTo>
                  <a:lnTo>
                    <a:pt x="26736" y="190744"/>
                  </a:lnTo>
                  <a:lnTo>
                    <a:pt x="31403" y="156813"/>
                  </a:lnTo>
                  <a:lnTo>
                    <a:pt x="35829" y="116097"/>
                  </a:lnTo>
                  <a:lnTo>
                    <a:pt x="37997" y="92399"/>
                  </a:lnTo>
                  <a:lnTo>
                    <a:pt x="42993" y="47958"/>
                  </a:lnTo>
                  <a:lnTo>
                    <a:pt x="53034" y="9894"/>
                  </a:lnTo>
                  <a:lnTo>
                    <a:pt x="58378" y="0"/>
                  </a:lnTo>
                  <a:lnTo>
                    <a:pt x="61496" y="184"/>
                  </a:lnTo>
                  <a:lnTo>
                    <a:pt x="68724" y="7914"/>
                  </a:lnTo>
                  <a:lnTo>
                    <a:pt x="93220" y="54095"/>
                  </a:lnTo>
                  <a:lnTo>
                    <a:pt x="103520" y="63860"/>
                  </a:lnTo>
                  <a:lnTo>
                    <a:pt x="109230" y="67451"/>
                  </a:lnTo>
                  <a:lnTo>
                    <a:pt x="116564" y="67729"/>
                  </a:lnTo>
                  <a:lnTo>
                    <a:pt x="134121" y="62393"/>
                  </a:lnTo>
                  <a:lnTo>
                    <a:pt x="157097" y="47489"/>
                  </a:lnTo>
                  <a:lnTo>
                    <a:pt x="184496" y="21094"/>
                  </a:lnTo>
                  <a:lnTo>
                    <a:pt x="187203" y="22714"/>
                  </a:lnTo>
                  <a:lnTo>
                    <a:pt x="192091" y="32038"/>
                  </a:lnTo>
                  <a:lnTo>
                    <a:pt x="200274" y="76935"/>
                  </a:lnTo>
                  <a:lnTo>
                    <a:pt x="201627" y="123137"/>
                  </a:lnTo>
                  <a:lnTo>
                    <a:pt x="199444" y="155928"/>
                  </a:lnTo>
                  <a:lnTo>
                    <a:pt x="197618" y="202752"/>
                  </a:lnTo>
                  <a:lnTo>
                    <a:pt x="197077" y="244534"/>
                  </a:lnTo>
                  <a:lnTo>
                    <a:pt x="196850" y="27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33"/>
            <p:cNvSpPr/>
            <p:nvPr>
              <p:custDataLst>
                <p:tags r:id="rId111"/>
              </p:custDataLst>
            </p:nvPr>
          </p:nvSpPr>
          <p:spPr>
            <a:xfrm>
              <a:off x="7146038" y="2476743"/>
              <a:ext cx="473963" cy="260186"/>
            </a:xfrm>
            <a:custGeom>
              <a:avLst/>
              <a:gdLst/>
              <a:ahLst/>
              <a:cxnLst/>
              <a:rect l="0" t="0" r="0" b="0"/>
              <a:pathLst>
                <a:path w="473963" h="260186">
                  <a:moveTo>
                    <a:pt x="23112" y="171207"/>
                  </a:moveTo>
                  <a:lnTo>
                    <a:pt x="23112" y="171207"/>
                  </a:lnTo>
                  <a:lnTo>
                    <a:pt x="12972" y="182757"/>
                  </a:lnTo>
                  <a:lnTo>
                    <a:pt x="5436" y="195625"/>
                  </a:lnTo>
                  <a:lnTo>
                    <a:pt x="0" y="222108"/>
                  </a:lnTo>
                  <a:lnTo>
                    <a:pt x="1761" y="245556"/>
                  </a:lnTo>
                  <a:lnTo>
                    <a:pt x="6802" y="255521"/>
                  </a:lnTo>
                  <a:lnTo>
                    <a:pt x="10123" y="259166"/>
                  </a:lnTo>
                  <a:lnTo>
                    <a:pt x="14452" y="260185"/>
                  </a:lnTo>
                  <a:lnTo>
                    <a:pt x="24907" y="257555"/>
                  </a:lnTo>
                  <a:lnTo>
                    <a:pt x="34728" y="247919"/>
                  </a:lnTo>
                  <a:lnTo>
                    <a:pt x="61117" y="202444"/>
                  </a:lnTo>
                  <a:lnTo>
                    <a:pt x="72003" y="184931"/>
                  </a:lnTo>
                  <a:lnTo>
                    <a:pt x="74755" y="182473"/>
                  </a:lnTo>
                  <a:lnTo>
                    <a:pt x="76591" y="181540"/>
                  </a:lnTo>
                  <a:lnTo>
                    <a:pt x="77814" y="181623"/>
                  </a:lnTo>
                  <a:lnTo>
                    <a:pt x="78630" y="182384"/>
                  </a:lnTo>
                  <a:lnTo>
                    <a:pt x="98651" y="217188"/>
                  </a:lnTo>
                  <a:lnTo>
                    <a:pt x="108191" y="222923"/>
                  </a:lnTo>
                  <a:lnTo>
                    <a:pt x="117605" y="224060"/>
                  </a:lnTo>
                  <a:lnTo>
                    <a:pt x="122090" y="223376"/>
                  </a:lnTo>
                  <a:lnTo>
                    <a:pt x="138517" y="212300"/>
                  </a:lnTo>
                  <a:lnTo>
                    <a:pt x="169308" y="169650"/>
                  </a:lnTo>
                  <a:lnTo>
                    <a:pt x="190136" y="133351"/>
                  </a:lnTo>
                  <a:lnTo>
                    <a:pt x="210419" y="86848"/>
                  </a:lnTo>
                  <a:lnTo>
                    <a:pt x="223484" y="44847"/>
                  </a:lnTo>
                  <a:lnTo>
                    <a:pt x="227877" y="26852"/>
                  </a:lnTo>
                  <a:lnTo>
                    <a:pt x="227477" y="18855"/>
                  </a:lnTo>
                  <a:lnTo>
                    <a:pt x="224973" y="20956"/>
                  </a:lnTo>
                  <a:lnTo>
                    <a:pt x="205743" y="58507"/>
                  </a:lnTo>
                  <a:lnTo>
                    <a:pt x="196003" y="88663"/>
                  </a:lnTo>
                  <a:lnTo>
                    <a:pt x="191675" y="123232"/>
                  </a:lnTo>
                  <a:lnTo>
                    <a:pt x="189751" y="156000"/>
                  </a:lnTo>
                  <a:lnTo>
                    <a:pt x="186787" y="200333"/>
                  </a:lnTo>
                  <a:lnTo>
                    <a:pt x="185461" y="224368"/>
                  </a:lnTo>
                  <a:lnTo>
                    <a:pt x="189576" y="239755"/>
                  </a:lnTo>
                  <a:lnTo>
                    <a:pt x="192649" y="243717"/>
                  </a:lnTo>
                  <a:lnTo>
                    <a:pt x="196109" y="245652"/>
                  </a:lnTo>
                  <a:lnTo>
                    <a:pt x="199827" y="246237"/>
                  </a:lnTo>
                  <a:lnTo>
                    <a:pt x="221913" y="233576"/>
                  </a:lnTo>
                  <a:lnTo>
                    <a:pt x="260982" y="196828"/>
                  </a:lnTo>
                  <a:lnTo>
                    <a:pt x="292872" y="151203"/>
                  </a:lnTo>
                  <a:lnTo>
                    <a:pt x="316572" y="111046"/>
                  </a:lnTo>
                  <a:lnTo>
                    <a:pt x="337453" y="71091"/>
                  </a:lnTo>
                  <a:lnTo>
                    <a:pt x="352614" y="34989"/>
                  </a:lnTo>
                  <a:lnTo>
                    <a:pt x="356999" y="7184"/>
                  </a:lnTo>
                  <a:lnTo>
                    <a:pt x="355065" y="1180"/>
                  </a:lnTo>
                  <a:lnTo>
                    <a:pt x="350953" y="0"/>
                  </a:lnTo>
                  <a:lnTo>
                    <a:pt x="345389" y="2036"/>
                  </a:lnTo>
                  <a:lnTo>
                    <a:pt x="333564" y="17468"/>
                  </a:lnTo>
                  <a:lnTo>
                    <a:pt x="322662" y="42201"/>
                  </a:lnTo>
                  <a:lnTo>
                    <a:pt x="315465" y="74360"/>
                  </a:lnTo>
                  <a:lnTo>
                    <a:pt x="307448" y="121423"/>
                  </a:lnTo>
                  <a:lnTo>
                    <a:pt x="303974" y="163277"/>
                  </a:lnTo>
                  <a:lnTo>
                    <a:pt x="306316" y="199118"/>
                  </a:lnTo>
                  <a:lnTo>
                    <a:pt x="313374" y="215597"/>
                  </a:lnTo>
                  <a:lnTo>
                    <a:pt x="318220" y="221967"/>
                  </a:lnTo>
                  <a:lnTo>
                    <a:pt x="323567" y="225508"/>
                  </a:lnTo>
                  <a:lnTo>
                    <a:pt x="335153" y="227561"/>
                  </a:lnTo>
                  <a:lnTo>
                    <a:pt x="339795" y="225710"/>
                  </a:lnTo>
                  <a:lnTo>
                    <a:pt x="346833" y="218008"/>
                  </a:lnTo>
                  <a:lnTo>
                    <a:pt x="350432" y="205648"/>
                  </a:lnTo>
                  <a:lnTo>
                    <a:pt x="351392" y="198401"/>
                  </a:lnTo>
                  <a:lnTo>
                    <a:pt x="346814" y="182823"/>
                  </a:lnTo>
                  <a:lnTo>
                    <a:pt x="337724" y="167903"/>
                  </a:lnTo>
                  <a:lnTo>
                    <a:pt x="308481" y="142254"/>
                  </a:lnTo>
                  <a:lnTo>
                    <a:pt x="297874" y="137172"/>
                  </a:lnTo>
                  <a:lnTo>
                    <a:pt x="286308" y="133910"/>
                  </a:lnTo>
                  <a:lnTo>
                    <a:pt x="286771" y="133642"/>
                  </a:lnTo>
                  <a:lnTo>
                    <a:pt x="333162" y="133128"/>
                  </a:lnTo>
                  <a:lnTo>
                    <a:pt x="377800" y="129965"/>
                  </a:lnTo>
                  <a:lnTo>
                    <a:pt x="409027" y="135857"/>
                  </a:lnTo>
                  <a:lnTo>
                    <a:pt x="414445" y="139879"/>
                  </a:lnTo>
                  <a:lnTo>
                    <a:pt x="422344" y="151874"/>
                  </a:lnTo>
                  <a:lnTo>
                    <a:pt x="427388" y="171123"/>
                  </a:lnTo>
                  <a:lnTo>
                    <a:pt x="429388" y="218605"/>
                  </a:lnTo>
                  <a:lnTo>
                    <a:pt x="429457" y="227080"/>
                  </a:lnTo>
                  <a:lnTo>
                    <a:pt x="430181" y="228211"/>
                  </a:lnTo>
                  <a:lnTo>
                    <a:pt x="431368" y="227554"/>
                  </a:lnTo>
                  <a:lnTo>
                    <a:pt x="449067" y="206118"/>
                  </a:lnTo>
                  <a:lnTo>
                    <a:pt x="462407" y="167860"/>
                  </a:lnTo>
                  <a:lnTo>
                    <a:pt x="470538" y="132115"/>
                  </a:lnTo>
                  <a:lnTo>
                    <a:pt x="473962" y="95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34"/>
            <p:cNvSpPr/>
            <p:nvPr>
              <p:custDataLst>
                <p:tags r:id="rId112"/>
              </p:custDataLst>
            </p:nvPr>
          </p:nvSpPr>
          <p:spPr>
            <a:xfrm>
              <a:off x="7620509" y="2592387"/>
              <a:ext cx="117236" cy="250729"/>
            </a:xfrm>
            <a:custGeom>
              <a:avLst/>
              <a:gdLst/>
              <a:ahLst/>
              <a:cxnLst/>
              <a:rect l="0" t="0" r="0" b="0"/>
              <a:pathLst>
                <a:path w="117236" h="250729">
                  <a:moveTo>
                    <a:pt x="50291" y="49213"/>
                  </a:moveTo>
                  <a:lnTo>
                    <a:pt x="50291" y="49213"/>
                  </a:lnTo>
                  <a:lnTo>
                    <a:pt x="38754" y="88187"/>
                  </a:lnTo>
                  <a:lnTo>
                    <a:pt x="28047" y="131308"/>
                  </a:lnTo>
                  <a:lnTo>
                    <a:pt x="20181" y="167141"/>
                  </a:lnTo>
                  <a:lnTo>
                    <a:pt x="8209" y="205275"/>
                  </a:lnTo>
                  <a:lnTo>
                    <a:pt x="0" y="250728"/>
                  </a:lnTo>
                  <a:lnTo>
                    <a:pt x="11745" y="210170"/>
                  </a:lnTo>
                  <a:lnTo>
                    <a:pt x="23045" y="177664"/>
                  </a:lnTo>
                  <a:lnTo>
                    <a:pt x="37476" y="136641"/>
                  </a:lnTo>
                  <a:lnTo>
                    <a:pt x="53297" y="90187"/>
                  </a:lnTo>
                  <a:lnTo>
                    <a:pt x="67855" y="52607"/>
                  </a:lnTo>
                  <a:lnTo>
                    <a:pt x="87951" y="15176"/>
                  </a:lnTo>
                  <a:lnTo>
                    <a:pt x="100190" y="3041"/>
                  </a:lnTo>
                  <a:lnTo>
                    <a:pt x="105429" y="793"/>
                  </a:lnTo>
                  <a:lnTo>
                    <a:pt x="110333" y="0"/>
                  </a:lnTo>
                  <a:lnTo>
                    <a:pt x="113603" y="2293"/>
                  </a:lnTo>
                  <a:lnTo>
                    <a:pt x="117235" y="12367"/>
                  </a:lnTo>
                  <a:lnTo>
                    <a:pt x="112538" y="40647"/>
                  </a:lnTo>
                  <a:lnTo>
                    <a:pt x="98838" y="79209"/>
                  </a:lnTo>
                  <a:lnTo>
                    <a:pt x="74631" y="115172"/>
                  </a:lnTo>
                  <a:lnTo>
                    <a:pt x="48487" y="138058"/>
                  </a:lnTo>
                  <a:lnTo>
                    <a:pt x="42033" y="140898"/>
                  </a:lnTo>
                  <a:lnTo>
                    <a:pt x="37024" y="141381"/>
                  </a:lnTo>
                  <a:lnTo>
                    <a:pt x="32980" y="140292"/>
                  </a:lnTo>
                  <a:lnTo>
                    <a:pt x="32401" y="136743"/>
                  </a:lnTo>
                  <a:lnTo>
                    <a:pt x="43941" y="11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35"/>
            <p:cNvSpPr/>
            <p:nvPr>
              <p:custDataLst>
                <p:tags r:id="rId113"/>
              </p:custDataLst>
            </p:nvPr>
          </p:nvSpPr>
          <p:spPr>
            <a:xfrm>
              <a:off x="7785141" y="2413000"/>
              <a:ext cx="133310" cy="284581"/>
            </a:xfrm>
            <a:custGeom>
              <a:avLst/>
              <a:gdLst/>
              <a:ahLst/>
              <a:cxnLst/>
              <a:rect l="0" t="0" r="0" b="0"/>
              <a:pathLst>
                <a:path w="133310" h="284581">
                  <a:moveTo>
                    <a:pt x="114259" y="0"/>
                  </a:moveTo>
                  <a:lnTo>
                    <a:pt x="114259" y="0"/>
                  </a:lnTo>
                  <a:lnTo>
                    <a:pt x="98679" y="36628"/>
                  </a:lnTo>
                  <a:lnTo>
                    <a:pt x="81935" y="66844"/>
                  </a:lnTo>
                  <a:lnTo>
                    <a:pt x="61792" y="103086"/>
                  </a:lnTo>
                  <a:lnTo>
                    <a:pt x="43433" y="140361"/>
                  </a:lnTo>
                  <a:lnTo>
                    <a:pt x="27747" y="176212"/>
                  </a:lnTo>
                  <a:lnTo>
                    <a:pt x="14426" y="209550"/>
                  </a:lnTo>
                  <a:lnTo>
                    <a:pt x="1109" y="250002"/>
                  </a:lnTo>
                  <a:lnTo>
                    <a:pt x="0" y="268451"/>
                  </a:lnTo>
                  <a:lnTo>
                    <a:pt x="2808" y="274923"/>
                  </a:lnTo>
                  <a:lnTo>
                    <a:pt x="13455" y="283995"/>
                  </a:lnTo>
                  <a:lnTo>
                    <a:pt x="20245" y="284580"/>
                  </a:lnTo>
                  <a:lnTo>
                    <a:pt x="35316" y="279586"/>
                  </a:lnTo>
                  <a:lnTo>
                    <a:pt x="68691" y="257016"/>
                  </a:lnTo>
                  <a:lnTo>
                    <a:pt x="104761" y="215869"/>
                  </a:lnTo>
                  <a:lnTo>
                    <a:pt x="116388" y="196836"/>
                  </a:lnTo>
                  <a:lnTo>
                    <a:pt x="119203" y="183673"/>
                  </a:lnTo>
                  <a:lnTo>
                    <a:pt x="117555" y="179599"/>
                  </a:lnTo>
                  <a:lnTo>
                    <a:pt x="114340" y="176883"/>
                  </a:lnTo>
                  <a:lnTo>
                    <a:pt x="110079" y="175072"/>
                  </a:lnTo>
                  <a:lnTo>
                    <a:pt x="104417" y="175981"/>
                  </a:lnTo>
                  <a:lnTo>
                    <a:pt x="90599" y="182636"/>
                  </a:lnTo>
                  <a:lnTo>
                    <a:pt x="78814" y="194531"/>
                  </a:lnTo>
                  <a:lnTo>
                    <a:pt x="69577" y="209930"/>
                  </a:lnTo>
                  <a:lnTo>
                    <a:pt x="63121" y="228534"/>
                  </a:lnTo>
                  <a:lnTo>
                    <a:pt x="63544" y="244798"/>
                  </a:lnTo>
                  <a:lnTo>
                    <a:pt x="68435" y="258377"/>
                  </a:lnTo>
                  <a:lnTo>
                    <a:pt x="75313" y="269116"/>
                  </a:lnTo>
                  <a:lnTo>
                    <a:pt x="80533" y="272544"/>
                  </a:lnTo>
                  <a:lnTo>
                    <a:pt x="93861" y="276353"/>
                  </a:lnTo>
                  <a:lnTo>
                    <a:pt x="13330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36"/>
            <p:cNvSpPr/>
            <p:nvPr>
              <p:custDataLst>
                <p:tags r:id="rId114"/>
              </p:custDataLst>
            </p:nvPr>
          </p:nvSpPr>
          <p:spPr>
            <a:xfrm>
              <a:off x="8314202" y="2495139"/>
              <a:ext cx="143999" cy="280096"/>
            </a:xfrm>
            <a:custGeom>
              <a:avLst/>
              <a:gdLst/>
              <a:ahLst/>
              <a:cxnLst/>
              <a:rect l="0" t="0" r="0" b="0"/>
              <a:pathLst>
                <a:path w="143999" h="280096">
                  <a:moveTo>
                    <a:pt x="55098" y="38511"/>
                  </a:moveTo>
                  <a:lnTo>
                    <a:pt x="55098" y="38511"/>
                  </a:lnTo>
                  <a:lnTo>
                    <a:pt x="64531" y="27666"/>
                  </a:lnTo>
                  <a:lnTo>
                    <a:pt x="70985" y="12485"/>
                  </a:lnTo>
                  <a:lnTo>
                    <a:pt x="73523" y="0"/>
                  </a:lnTo>
                  <a:lnTo>
                    <a:pt x="73732" y="137"/>
                  </a:lnTo>
                  <a:lnTo>
                    <a:pt x="63422" y="37412"/>
                  </a:lnTo>
                  <a:lnTo>
                    <a:pt x="52448" y="69773"/>
                  </a:lnTo>
                  <a:lnTo>
                    <a:pt x="38163" y="107674"/>
                  </a:lnTo>
                  <a:lnTo>
                    <a:pt x="24287" y="148037"/>
                  </a:lnTo>
                  <a:lnTo>
                    <a:pt x="12476" y="187378"/>
                  </a:lnTo>
                  <a:lnTo>
                    <a:pt x="4875" y="221326"/>
                  </a:lnTo>
                  <a:lnTo>
                    <a:pt x="0" y="258092"/>
                  </a:lnTo>
                  <a:lnTo>
                    <a:pt x="2139" y="266037"/>
                  </a:lnTo>
                  <a:lnTo>
                    <a:pt x="6385" y="272039"/>
                  </a:lnTo>
                  <a:lnTo>
                    <a:pt x="12039" y="276746"/>
                  </a:lnTo>
                  <a:lnTo>
                    <a:pt x="29611" y="280095"/>
                  </a:lnTo>
                  <a:lnTo>
                    <a:pt x="75385" y="276496"/>
                  </a:lnTo>
                  <a:lnTo>
                    <a:pt x="115985" y="270989"/>
                  </a:lnTo>
                  <a:lnTo>
                    <a:pt x="143998" y="267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37"/>
            <p:cNvSpPr/>
            <p:nvPr>
              <p:custDataLst>
                <p:tags r:id="rId115"/>
              </p:custDataLst>
            </p:nvPr>
          </p:nvSpPr>
          <p:spPr>
            <a:xfrm>
              <a:off x="8524711" y="2508976"/>
              <a:ext cx="183678" cy="310425"/>
            </a:xfrm>
            <a:custGeom>
              <a:avLst/>
              <a:gdLst/>
              <a:ahLst/>
              <a:cxnLst/>
              <a:rect l="0" t="0" r="0" b="0"/>
              <a:pathLst>
                <a:path w="183678" h="310425">
                  <a:moveTo>
                    <a:pt x="79539" y="94524"/>
                  </a:moveTo>
                  <a:lnTo>
                    <a:pt x="79539" y="94524"/>
                  </a:lnTo>
                  <a:lnTo>
                    <a:pt x="76168" y="94524"/>
                  </a:lnTo>
                  <a:lnTo>
                    <a:pt x="72632" y="98287"/>
                  </a:lnTo>
                  <a:lnTo>
                    <a:pt x="68707" y="106074"/>
                  </a:lnTo>
                  <a:lnTo>
                    <a:pt x="54968" y="148796"/>
                  </a:lnTo>
                  <a:lnTo>
                    <a:pt x="39803" y="191195"/>
                  </a:lnTo>
                  <a:lnTo>
                    <a:pt x="25275" y="236134"/>
                  </a:lnTo>
                  <a:lnTo>
                    <a:pt x="4771" y="281900"/>
                  </a:lnTo>
                  <a:lnTo>
                    <a:pt x="448" y="290691"/>
                  </a:lnTo>
                  <a:lnTo>
                    <a:pt x="0" y="290918"/>
                  </a:lnTo>
                  <a:lnTo>
                    <a:pt x="1385" y="285527"/>
                  </a:lnTo>
                  <a:lnTo>
                    <a:pt x="23231" y="242424"/>
                  </a:lnTo>
                  <a:lnTo>
                    <a:pt x="38520" y="207294"/>
                  </a:lnTo>
                  <a:lnTo>
                    <a:pt x="60367" y="162518"/>
                  </a:lnTo>
                  <a:lnTo>
                    <a:pt x="73108" y="137737"/>
                  </a:lnTo>
                  <a:lnTo>
                    <a:pt x="86540" y="112749"/>
                  </a:lnTo>
                  <a:lnTo>
                    <a:pt x="100435" y="87624"/>
                  </a:lnTo>
                  <a:lnTo>
                    <a:pt x="127631" y="43479"/>
                  </a:lnTo>
                  <a:lnTo>
                    <a:pt x="160659" y="8844"/>
                  </a:lnTo>
                  <a:lnTo>
                    <a:pt x="174624" y="0"/>
                  </a:lnTo>
                  <a:lnTo>
                    <a:pt x="178911" y="1169"/>
                  </a:lnTo>
                  <a:lnTo>
                    <a:pt x="181772" y="5476"/>
                  </a:lnTo>
                  <a:lnTo>
                    <a:pt x="183677" y="11875"/>
                  </a:lnTo>
                  <a:lnTo>
                    <a:pt x="176246" y="47850"/>
                  </a:lnTo>
                  <a:lnTo>
                    <a:pt x="150526" y="94257"/>
                  </a:lnTo>
                  <a:lnTo>
                    <a:pt x="116094" y="133642"/>
                  </a:lnTo>
                  <a:lnTo>
                    <a:pt x="78083" y="161936"/>
                  </a:lnTo>
                  <a:lnTo>
                    <a:pt x="65721" y="166818"/>
                  </a:lnTo>
                  <a:lnTo>
                    <a:pt x="57405" y="167106"/>
                  </a:lnTo>
                  <a:lnTo>
                    <a:pt x="49687" y="164914"/>
                  </a:lnTo>
                  <a:lnTo>
                    <a:pt x="58464" y="167905"/>
                  </a:lnTo>
                  <a:lnTo>
                    <a:pt x="77841" y="183373"/>
                  </a:lnTo>
                  <a:lnTo>
                    <a:pt x="94715" y="205830"/>
                  </a:lnTo>
                  <a:lnTo>
                    <a:pt x="112353" y="248136"/>
                  </a:lnTo>
                  <a:lnTo>
                    <a:pt x="125688" y="295096"/>
                  </a:lnTo>
                  <a:lnTo>
                    <a:pt x="130339" y="310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38"/>
            <p:cNvSpPr/>
            <p:nvPr>
              <p:custDataLst>
                <p:tags r:id="rId116"/>
              </p:custDataLst>
            </p:nvPr>
          </p:nvSpPr>
          <p:spPr>
            <a:xfrm>
              <a:off x="5761325" y="3172895"/>
              <a:ext cx="156876" cy="160856"/>
            </a:xfrm>
            <a:custGeom>
              <a:avLst/>
              <a:gdLst/>
              <a:ahLst/>
              <a:cxnLst/>
              <a:rect l="0" t="0" r="0" b="0"/>
              <a:pathLst>
                <a:path w="156876" h="160856">
                  <a:moveTo>
                    <a:pt x="55275" y="46555"/>
                  </a:moveTo>
                  <a:lnTo>
                    <a:pt x="55275" y="46555"/>
                  </a:lnTo>
                  <a:lnTo>
                    <a:pt x="51904" y="46555"/>
                  </a:lnTo>
                  <a:lnTo>
                    <a:pt x="43066" y="53297"/>
                  </a:lnTo>
                  <a:lnTo>
                    <a:pt x="21429" y="94889"/>
                  </a:lnTo>
                  <a:lnTo>
                    <a:pt x="2343" y="142055"/>
                  </a:lnTo>
                  <a:lnTo>
                    <a:pt x="0" y="148971"/>
                  </a:lnTo>
                  <a:lnTo>
                    <a:pt x="5681" y="136087"/>
                  </a:lnTo>
                  <a:lnTo>
                    <a:pt x="29904" y="93090"/>
                  </a:lnTo>
                  <a:lnTo>
                    <a:pt x="54579" y="49760"/>
                  </a:lnTo>
                  <a:lnTo>
                    <a:pt x="83986" y="4776"/>
                  </a:lnTo>
                  <a:lnTo>
                    <a:pt x="88527" y="1064"/>
                  </a:lnTo>
                  <a:lnTo>
                    <a:pt x="92965" y="0"/>
                  </a:lnTo>
                  <a:lnTo>
                    <a:pt x="97336" y="701"/>
                  </a:lnTo>
                  <a:lnTo>
                    <a:pt x="100954" y="3992"/>
                  </a:lnTo>
                  <a:lnTo>
                    <a:pt x="106856" y="15173"/>
                  </a:lnTo>
                  <a:lnTo>
                    <a:pt x="114146" y="50819"/>
                  </a:lnTo>
                  <a:lnTo>
                    <a:pt x="130888" y="90387"/>
                  </a:lnTo>
                  <a:lnTo>
                    <a:pt x="146980" y="132293"/>
                  </a:lnTo>
                  <a:lnTo>
                    <a:pt x="156875" y="160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39"/>
            <p:cNvSpPr/>
            <p:nvPr>
              <p:custDataLst>
                <p:tags r:id="rId117"/>
              </p:custDataLst>
            </p:nvPr>
          </p:nvSpPr>
          <p:spPr>
            <a:xfrm>
              <a:off x="6548226" y="3433264"/>
              <a:ext cx="117103" cy="451781"/>
            </a:xfrm>
            <a:custGeom>
              <a:avLst/>
              <a:gdLst/>
              <a:ahLst/>
              <a:cxnLst/>
              <a:rect l="0" t="0" r="0" b="0"/>
              <a:pathLst>
                <a:path w="117103" h="451781">
                  <a:moveTo>
                    <a:pt x="4974" y="129086"/>
                  </a:moveTo>
                  <a:lnTo>
                    <a:pt x="4974" y="129086"/>
                  </a:lnTo>
                  <a:lnTo>
                    <a:pt x="5679" y="163723"/>
                  </a:lnTo>
                  <a:lnTo>
                    <a:pt x="8344" y="196221"/>
                  </a:lnTo>
                  <a:lnTo>
                    <a:pt x="11881" y="239827"/>
                  </a:lnTo>
                  <a:lnTo>
                    <a:pt x="13813" y="264297"/>
                  </a:lnTo>
                  <a:lnTo>
                    <a:pt x="15099" y="288371"/>
                  </a:lnTo>
                  <a:lnTo>
                    <a:pt x="16530" y="335816"/>
                  </a:lnTo>
                  <a:lnTo>
                    <a:pt x="13403" y="379011"/>
                  </a:lnTo>
                  <a:lnTo>
                    <a:pt x="8015" y="415847"/>
                  </a:lnTo>
                  <a:lnTo>
                    <a:pt x="688" y="451202"/>
                  </a:lnTo>
                  <a:lnTo>
                    <a:pt x="0" y="451780"/>
                  </a:lnTo>
                  <a:lnTo>
                    <a:pt x="687" y="405694"/>
                  </a:lnTo>
                  <a:lnTo>
                    <a:pt x="3774" y="368440"/>
                  </a:lnTo>
                  <a:lnTo>
                    <a:pt x="5586" y="343688"/>
                  </a:lnTo>
                  <a:lnTo>
                    <a:pt x="7499" y="316604"/>
                  </a:lnTo>
                  <a:lnTo>
                    <a:pt x="10890" y="285848"/>
                  </a:lnTo>
                  <a:lnTo>
                    <a:pt x="15269" y="252644"/>
                  </a:lnTo>
                  <a:lnTo>
                    <a:pt x="20303" y="217808"/>
                  </a:lnTo>
                  <a:lnTo>
                    <a:pt x="27187" y="182590"/>
                  </a:lnTo>
                  <a:lnTo>
                    <a:pt x="35305" y="147116"/>
                  </a:lnTo>
                  <a:lnTo>
                    <a:pt x="44245" y="111472"/>
                  </a:lnTo>
                  <a:lnTo>
                    <a:pt x="53732" y="82771"/>
                  </a:lnTo>
                  <a:lnTo>
                    <a:pt x="73681" y="37711"/>
                  </a:lnTo>
                  <a:lnTo>
                    <a:pt x="91262" y="4802"/>
                  </a:lnTo>
                  <a:lnTo>
                    <a:pt x="94955" y="1074"/>
                  </a:lnTo>
                  <a:lnTo>
                    <a:pt x="98122" y="0"/>
                  </a:lnTo>
                  <a:lnTo>
                    <a:pt x="100939" y="695"/>
                  </a:lnTo>
                  <a:lnTo>
                    <a:pt x="102188" y="16520"/>
                  </a:lnTo>
                  <a:lnTo>
                    <a:pt x="97043" y="57162"/>
                  </a:lnTo>
                  <a:lnTo>
                    <a:pt x="88463" y="101190"/>
                  </a:lnTo>
                  <a:lnTo>
                    <a:pt x="75871" y="147251"/>
                  </a:lnTo>
                  <a:lnTo>
                    <a:pt x="66276" y="167612"/>
                  </a:lnTo>
                  <a:lnTo>
                    <a:pt x="66303" y="169587"/>
                  </a:lnTo>
                  <a:lnTo>
                    <a:pt x="67027" y="170903"/>
                  </a:lnTo>
                  <a:lnTo>
                    <a:pt x="78158" y="176127"/>
                  </a:lnTo>
                  <a:lnTo>
                    <a:pt x="103835" y="184919"/>
                  </a:lnTo>
                  <a:lnTo>
                    <a:pt x="111942" y="191765"/>
                  </a:lnTo>
                  <a:lnTo>
                    <a:pt x="116016" y="201393"/>
                  </a:lnTo>
                  <a:lnTo>
                    <a:pt x="117102" y="206924"/>
                  </a:lnTo>
                  <a:lnTo>
                    <a:pt x="112664" y="220596"/>
                  </a:lnTo>
                  <a:lnTo>
                    <a:pt x="89197" y="252368"/>
                  </a:lnTo>
                  <a:lnTo>
                    <a:pt x="63866" y="274271"/>
                  </a:lnTo>
                  <a:lnTo>
                    <a:pt x="56313" y="278279"/>
                  </a:lnTo>
                  <a:lnTo>
                    <a:pt x="56133" y="277232"/>
                  </a:lnTo>
                  <a:lnTo>
                    <a:pt x="68474" y="262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40"/>
            <p:cNvSpPr/>
            <p:nvPr>
              <p:custDataLst>
                <p:tags r:id="rId118"/>
              </p:custDataLst>
            </p:nvPr>
          </p:nvSpPr>
          <p:spPr>
            <a:xfrm>
              <a:off x="6731000" y="36449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22" y="4753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41"/>
            <p:cNvSpPr/>
            <p:nvPr>
              <p:custDataLst>
                <p:tags r:id="rId119"/>
              </p:custDataLst>
            </p:nvPr>
          </p:nvSpPr>
          <p:spPr>
            <a:xfrm>
              <a:off x="7016750" y="36766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8379" y="13484"/>
                  </a:lnTo>
                  <a:lnTo>
                    <a:pt x="19198" y="257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42"/>
            <p:cNvSpPr/>
            <p:nvPr>
              <p:custDataLst>
                <p:tags r:id="rId120"/>
              </p:custDataLst>
            </p:nvPr>
          </p:nvSpPr>
          <p:spPr>
            <a:xfrm>
              <a:off x="6602688" y="3234977"/>
              <a:ext cx="121963" cy="105124"/>
            </a:xfrm>
            <a:custGeom>
              <a:avLst/>
              <a:gdLst/>
              <a:ahLst/>
              <a:cxnLst/>
              <a:rect l="0" t="0" r="0" b="0"/>
              <a:pathLst>
                <a:path w="121963" h="105124">
                  <a:moveTo>
                    <a:pt x="20362" y="41623"/>
                  </a:moveTo>
                  <a:lnTo>
                    <a:pt x="20362" y="41623"/>
                  </a:lnTo>
                  <a:lnTo>
                    <a:pt x="19657" y="52468"/>
                  </a:lnTo>
                  <a:lnTo>
                    <a:pt x="11523" y="80315"/>
                  </a:lnTo>
                  <a:lnTo>
                    <a:pt x="5615" y="88923"/>
                  </a:lnTo>
                  <a:lnTo>
                    <a:pt x="0" y="93973"/>
                  </a:lnTo>
                  <a:lnTo>
                    <a:pt x="437" y="93456"/>
                  </a:lnTo>
                  <a:lnTo>
                    <a:pt x="16815" y="55886"/>
                  </a:lnTo>
                  <a:lnTo>
                    <a:pt x="48694" y="16114"/>
                  </a:lnTo>
                  <a:lnTo>
                    <a:pt x="63293" y="3004"/>
                  </a:lnTo>
                  <a:lnTo>
                    <a:pt x="68737" y="355"/>
                  </a:lnTo>
                  <a:lnTo>
                    <a:pt x="73074" y="0"/>
                  </a:lnTo>
                  <a:lnTo>
                    <a:pt x="76669" y="1174"/>
                  </a:lnTo>
                  <a:lnTo>
                    <a:pt x="84428" y="11886"/>
                  </a:lnTo>
                  <a:lnTo>
                    <a:pt x="100907" y="50879"/>
                  </a:lnTo>
                  <a:lnTo>
                    <a:pt x="121962" y="105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43"/>
            <p:cNvSpPr/>
            <p:nvPr>
              <p:custDataLst>
                <p:tags r:id="rId121"/>
              </p:custDataLst>
            </p:nvPr>
          </p:nvSpPr>
          <p:spPr>
            <a:xfrm>
              <a:off x="8668931" y="1064079"/>
              <a:ext cx="189320" cy="415472"/>
            </a:xfrm>
            <a:custGeom>
              <a:avLst/>
              <a:gdLst/>
              <a:ahLst/>
              <a:cxnLst/>
              <a:rect l="0" t="0" r="0" b="0"/>
              <a:pathLst>
                <a:path w="189320" h="415472">
                  <a:moveTo>
                    <a:pt x="106769" y="21771"/>
                  </a:moveTo>
                  <a:lnTo>
                    <a:pt x="106769" y="21771"/>
                  </a:lnTo>
                  <a:lnTo>
                    <a:pt x="110139" y="15029"/>
                  </a:lnTo>
                  <a:lnTo>
                    <a:pt x="115558" y="9837"/>
                  </a:lnTo>
                  <a:lnTo>
                    <a:pt x="118978" y="7465"/>
                  </a:lnTo>
                  <a:lnTo>
                    <a:pt x="120553" y="5178"/>
                  </a:lnTo>
                  <a:lnTo>
                    <a:pt x="120898" y="2948"/>
                  </a:lnTo>
                  <a:lnTo>
                    <a:pt x="120421" y="756"/>
                  </a:lnTo>
                  <a:lnTo>
                    <a:pt x="119398" y="0"/>
                  </a:lnTo>
                  <a:lnTo>
                    <a:pt x="118010" y="201"/>
                  </a:lnTo>
                  <a:lnTo>
                    <a:pt x="116379" y="1041"/>
                  </a:lnTo>
                  <a:lnTo>
                    <a:pt x="82156" y="37656"/>
                  </a:lnTo>
                  <a:lnTo>
                    <a:pt x="59140" y="69048"/>
                  </a:lnTo>
                  <a:lnTo>
                    <a:pt x="32449" y="111222"/>
                  </a:lnTo>
                  <a:lnTo>
                    <a:pt x="13530" y="158188"/>
                  </a:lnTo>
                  <a:lnTo>
                    <a:pt x="6509" y="182566"/>
                  </a:lnTo>
                  <a:lnTo>
                    <a:pt x="2535" y="206579"/>
                  </a:lnTo>
                  <a:lnTo>
                    <a:pt x="0" y="253956"/>
                  </a:lnTo>
                  <a:lnTo>
                    <a:pt x="6870" y="295238"/>
                  </a:lnTo>
                  <a:lnTo>
                    <a:pt x="21447" y="331695"/>
                  </a:lnTo>
                  <a:lnTo>
                    <a:pt x="44388" y="364362"/>
                  </a:lnTo>
                  <a:lnTo>
                    <a:pt x="88442" y="397035"/>
                  </a:lnTo>
                  <a:lnTo>
                    <a:pt x="126376" y="407277"/>
                  </a:lnTo>
                  <a:lnTo>
                    <a:pt x="189319" y="41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044"/>
            <p:cNvSpPr/>
            <p:nvPr>
              <p:custDataLst>
                <p:tags r:id="rId122"/>
              </p:custDataLst>
            </p:nvPr>
          </p:nvSpPr>
          <p:spPr>
            <a:xfrm>
              <a:off x="8959850" y="1149350"/>
              <a:ext cx="196851" cy="247651"/>
            </a:xfrm>
            <a:custGeom>
              <a:avLst/>
              <a:gdLst/>
              <a:ahLst/>
              <a:cxnLst/>
              <a:rect l="0" t="0" r="0" b="0"/>
              <a:pathLst>
                <a:path w="196851" h="247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242" y="7186"/>
                  </a:lnTo>
                  <a:lnTo>
                    <a:pt x="27146" y="28862"/>
                  </a:lnTo>
                  <a:lnTo>
                    <a:pt x="46378" y="69778"/>
                  </a:lnTo>
                  <a:lnTo>
                    <a:pt x="73792" y="116944"/>
                  </a:lnTo>
                  <a:lnTo>
                    <a:pt x="104963" y="162512"/>
                  </a:lnTo>
                  <a:lnTo>
                    <a:pt x="139990" y="205177"/>
                  </a:lnTo>
                  <a:lnTo>
                    <a:pt x="170909" y="233811"/>
                  </a:lnTo>
                  <a:lnTo>
                    <a:pt x="1968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45"/>
            <p:cNvSpPr/>
            <p:nvPr>
              <p:custDataLst>
                <p:tags r:id="rId123"/>
              </p:custDataLst>
            </p:nvPr>
          </p:nvSpPr>
          <p:spPr>
            <a:xfrm>
              <a:off x="9010650" y="1134162"/>
              <a:ext cx="146051" cy="281889"/>
            </a:xfrm>
            <a:custGeom>
              <a:avLst/>
              <a:gdLst/>
              <a:ahLst/>
              <a:cxnLst/>
              <a:rect l="0" t="0" r="0" b="0"/>
              <a:pathLst>
                <a:path w="146051" h="281889">
                  <a:moveTo>
                    <a:pt x="146050" y="8838"/>
                  </a:moveTo>
                  <a:lnTo>
                    <a:pt x="146050" y="8838"/>
                  </a:lnTo>
                  <a:lnTo>
                    <a:pt x="142679" y="5467"/>
                  </a:lnTo>
                  <a:lnTo>
                    <a:pt x="141024" y="1931"/>
                  </a:lnTo>
                  <a:lnTo>
                    <a:pt x="140582" y="0"/>
                  </a:lnTo>
                  <a:lnTo>
                    <a:pt x="139582" y="829"/>
                  </a:lnTo>
                  <a:lnTo>
                    <a:pt x="120826" y="36476"/>
                  </a:lnTo>
                  <a:lnTo>
                    <a:pt x="104266" y="68159"/>
                  </a:lnTo>
                  <a:lnTo>
                    <a:pt x="83734" y="105758"/>
                  </a:lnTo>
                  <a:lnTo>
                    <a:pt x="58147" y="145988"/>
                  </a:lnTo>
                  <a:lnTo>
                    <a:pt x="35956" y="185505"/>
                  </a:lnTo>
                  <a:lnTo>
                    <a:pt x="18803" y="222118"/>
                  </a:lnTo>
                  <a:lnTo>
                    <a:pt x="0" y="28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74"/>
          <p:cNvGrpSpPr/>
          <p:nvPr/>
        </p:nvGrpSpPr>
        <p:grpSpPr>
          <a:xfrm>
            <a:off x="5727700" y="3416410"/>
            <a:ext cx="505022" cy="528889"/>
            <a:chOff x="5727700" y="3416410"/>
            <a:chExt cx="505022" cy="528889"/>
          </a:xfrm>
        </p:grpSpPr>
        <p:sp>
          <p:nvSpPr>
            <p:cNvPr id="96" name="SMARTInkShape-3046"/>
            <p:cNvSpPr/>
            <p:nvPr>
              <p:custDataLst>
                <p:tags r:id="rId80"/>
              </p:custDataLst>
            </p:nvPr>
          </p:nvSpPr>
          <p:spPr>
            <a:xfrm>
              <a:off x="5727700" y="3416410"/>
              <a:ext cx="184096" cy="528889"/>
            </a:xfrm>
            <a:custGeom>
              <a:avLst/>
              <a:gdLst/>
              <a:ahLst/>
              <a:cxnLst/>
              <a:rect l="0" t="0" r="0" b="0"/>
              <a:pathLst>
                <a:path w="184096" h="528889">
                  <a:moveTo>
                    <a:pt x="0" y="234840"/>
                  </a:moveTo>
                  <a:lnTo>
                    <a:pt x="0" y="234840"/>
                  </a:lnTo>
                  <a:lnTo>
                    <a:pt x="0" y="223905"/>
                  </a:lnTo>
                  <a:lnTo>
                    <a:pt x="6907" y="261291"/>
                  </a:lnTo>
                  <a:lnTo>
                    <a:pt x="10831" y="295985"/>
                  </a:lnTo>
                  <a:lnTo>
                    <a:pt x="14927" y="334923"/>
                  </a:lnTo>
                  <a:lnTo>
                    <a:pt x="20981" y="379510"/>
                  </a:lnTo>
                  <a:lnTo>
                    <a:pt x="26964" y="426138"/>
                  </a:lnTo>
                  <a:lnTo>
                    <a:pt x="29622" y="470379"/>
                  </a:lnTo>
                  <a:lnTo>
                    <a:pt x="31119" y="514728"/>
                  </a:lnTo>
                  <a:lnTo>
                    <a:pt x="29588" y="526687"/>
                  </a:lnTo>
                  <a:lnTo>
                    <a:pt x="28192" y="528888"/>
                  </a:lnTo>
                  <a:lnTo>
                    <a:pt x="26641" y="520044"/>
                  </a:lnTo>
                  <a:lnTo>
                    <a:pt x="27649" y="481858"/>
                  </a:lnTo>
                  <a:lnTo>
                    <a:pt x="29927" y="439170"/>
                  </a:lnTo>
                  <a:lnTo>
                    <a:pt x="30535" y="411982"/>
                  </a:lnTo>
                  <a:lnTo>
                    <a:pt x="30940" y="382568"/>
                  </a:lnTo>
                  <a:lnTo>
                    <a:pt x="31915" y="349553"/>
                  </a:lnTo>
                  <a:lnTo>
                    <a:pt x="33272" y="314138"/>
                  </a:lnTo>
                  <a:lnTo>
                    <a:pt x="34881" y="277122"/>
                  </a:lnTo>
                  <a:lnTo>
                    <a:pt x="37365" y="240450"/>
                  </a:lnTo>
                  <a:lnTo>
                    <a:pt x="40432" y="204007"/>
                  </a:lnTo>
                  <a:lnTo>
                    <a:pt x="43888" y="167719"/>
                  </a:lnTo>
                  <a:lnTo>
                    <a:pt x="49719" y="135059"/>
                  </a:lnTo>
                  <a:lnTo>
                    <a:pt x="57136" y="104819"/>
                  </a:lnTo>
                  <a:lnTo>
                    <a:pt x="65607" y="76193"/>
                  </a:lnTo>
                  <a:lnTo>
                    <a:pt x="84427" y="34978"/>
                  </a:lnTo>
                  <a:lnTo>
                    <a:pt x="102434" y="9134"/>
                  </a:lnTo>
                  <a:lnTo>
                    <a:pt x="115141" y="0"/>
                  </a:lnTo>
                  <a:lnTo>
                    <a:pt x="120505" y="3491"/>
                  </a:lnTo>
                  <a:lnTo>
                    <a:pt x="130227" y="22422"/>
                  </a:lnTo>
                  <a:lnTo>
                    <a:pt x="133609" y="55295"/>
                  </a:lnTo>
                  <a:lnTo>
                    <a:pt x="132759" y="93659"/>
                  </a:lnTo>
                  <a:lnTo>
                    <a:pt x="130030" y="129524"/>
                  </a:lnTo>
                  <a:lnTo>
                    <a:pt x="122703" y="162398"/>
                  </a:lnTo>
                  <a:lnTo>
                    <a:pt x="108558" y="201146"/>
                  </a:lnTo>
                  <a:lnTo>
                    <a:pt x="97879" y="226460"/>
                  </a:lnTo>
                  <a:lnTo>
                    <a:pt x="97708" y="229253"/>
                  </a:lnTo>
                  <a:lnTo>
                    <a:pt x="98300" y="231115"/>
                  </a:lnTo>
                  <a:lnTo>
                    <a:pt x="99400" y="232357"/>
                  </a:lnTo>
                  <a:lnTo>
                    <a:pt x="140131" y="237993"/>
                  </a:lnTo>
                  <a:lnTo>
                    <a:pt x="156120" y="245413"/>
                  </a:lnTo>
                  <a:lnTo>
                    <a:pt x="175140" y="261491"/>
                  </a:lnTo>
                  <a:lnTo>
                    <a:pt x="180260" y="267424"/>
                  </a:lnTo>
                  <a:lnTo>
                    <a:pt x="182968" y="274202"/>
                  </a:lnTo>
                  <a:lnTo>
                    <a:pt x="184095" y="289258"/>
                  </a:lnTo>
                  <a:lnTo>
                    <a:pt x="178481" y="305357"/>
                  </a:lnTo>
                  <a:lnTo>
                    <a:pt x="174020" y="313602"/>
                  </a:lnTo>
                  <a:lnTo>
                    <a:pt x="161539" y="324643"/>
                  </a:lnTo>
                  <a:lnTo>
                    <a:pt x="147289" y="331197"/>
                  </a:lnTo>
                  <a:lnTo>
                    <a:pt x="133900" y="334110"/>
                  </a:lnTo>
                  <a:lnTo>
                    <a:pt x="124658" y="333523"/>
                  </a:lnTo>
                  <a:lnTo>
                    <a:pt x="121205" y="332379"/>
                  </a:lnTo>
                  <a:lnTo>
                    <a:pt x="119610" y="330204"/>
                  </a:lnTo>
                  <a:lnTo>
                    <a:pt x="119250" y="327344"/>
                  </a:lnTo>
                  <a:lnTo>
                    <a:pt x="120650" y="317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47"/>
            <p:cNvSpPr/>
            <p:nvPr>
              <p:custDataLst>
                <p:tags r:id="rId81"/>
              </p:custDataLst>
            </p:nvPr>
          </p:nvSpPr>
          <p:spPr>
            <a:xfrm>
              <a:off x="5965640" y="3680248"/>
              <a:ext cx="70909" cy="49139"/>
            </a:xfrm>
            <a:custGeom>
              <a:avLst/>
              <a:gdLst/>
              <a:ahLst/>
              <a:cxnLst/>
              <a:rect l="0" t="0" r="0" b="0"/>
              <a:pathLst>
                <a:path w="70909" h="49139">
                  <a:moveTo>
                    <a:pt x="54160" y="9102"/>
                  </a:moveTo>
                  <a:lnTo>
                    <a:pt x="54160" y="9102"/>
                  </a:lnTo>
                  <a:lnTo>
                    <a:pt x="48385" y="4032"/>
                  </a:lnTo>
                  <a:lnTo>
                    <a:pt x="41951" y="264"/>
                  </a:lnTo>
                  <a:lnTo>
                    <a:pt x="30625" y="0"/>
                  </a:lnTo>
                  <a:lnTo>
                    <a:pt x="17594" y="2940"/>
                  </a:lnTo>
                  <a:lnTo>
                    <a:pt x="7099" y="8950"/>
                  </a:lnTo>
                  <a:lnTo>
                    <a:pt x="3736" y="13234"/>
                  </a:lnTo>
                  <a:lnTo>
                    <a:pt x="0" y="23639"/>
                  </a:lnTo>
                  <a:lnTo>
                    <a:pt x="1119" y="28671"/>
                  </a:lnTo>
                  <a:lnTo>
                    <a:pt x="8009" y="38025"/>
                  </a:lnTo>
                  <a:lnTo>
                    <a:pt x="27159" y="47854"/>
                  </a:lnTo>
                  <a:lnTo>
                    <a:pt x="42630" y="49138"/>
                  </a:lnTo>
                  <a:lnTo>
                    <a:pt x="61562" y="45894"/>
                  </a:lnTo>
                  <a:lnTo>
                    <a:pt x="65445" y="44213"/>
                  </a:lnTo>
                  <a:lnTo>
                    <a:pt x="68033" y="40271"/>
                  </a:lnTo>
                  <a:lnTo>
                    <a:pt x="70908" y="28364"/>
                  </a:lnTo>
                  <a:lnTo>
                    <a:pt x="69559" y="22649"/>
                  </a:lnTo>
                  <a:lnTo>
                    <a:pt x="5416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48"/>
            <p:cNvSpPr/>
            <p:nvPr>
              <p:custDataLst>
                <p:tags r:id="rId82"/>
              </p:custDataLst>
            </p:nvPr>
          </p:nvSpPr>
          <p:spPr>
            <a:xfrm>
              <a:off x="6178550" y="3657600"/>
              <a:ext cx="54172" cy="69851"/>
            </a:xfrm>
            <a:custGeom>
              <a:avLst/>
              <a:gdLst/>
              <a:ahLst/>
              <a:cxnLst/>
              <a:rect l="0" t="0" r="0" b="0"/>
              <a:pathLst>
                <a:path w="54172" h="69851">
                  <a:moveTo>
                    <a:pt x="50800" y="0"/>
                  </a:moveTo>
                  <a:lnTo>
                    <a:pt x="50800" y="0"/>
                  </a:lnTo>
                  <a:lnTo>
                    <a:pt x="54171" y="3371"/>
                  </a:lnTo>
                  <a:lnTo>
                    <a:pt x="53753" y="6481"/>
                  </a:lnTo>
                  <a:lnTo>
                    <a:pt x="41061" y="28561"/>
                  </a:lnTo>
                  <a:lnTo>
                    <a:pt x="22514" y="498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75"/>
          <p:cNvGrpSpPr/>
          <p:nvPr/>
        </p:nvGrpSpPr>
        <p:grpSpPr>
          <a:xfrm>
            <a:off x="3048000" y="4083468"/>
            <a:ext cx="533401" cy="1015583"/>
            <a:chOff x="3048000" y="4083468"/>
            <a:chExt cx="533401" cy="1015583"/>
          </a:xfrm>
        </p:grpSpPr>
        <p:sp>
          <p:nvSpPr>
            <p:cNvPr id="100" name="SMARTInkShape-3049"/>
            <p:cNvSpPr/>
            <p:nvPr>
              <p:custDataLst>
                <p:tags r:id="rId75"/>
              </p:custDataLst>
            </p:nvPr>
          </p:nvSpPr>
          <p:spPr>
            <a:xfrm>
              <a:off x="3188169" y="4083468"/>
              <a:ext cx="177332" cy="234533"/>
            </a:xfrm>
            <a:custGeom>
              <a:avLst/>
              <a:gdLst/>
              <a:ahLst/>
              <a:cxnLst/>
              <a:rect l="0" t="0" r="0" b="0"/>
              <a:pathLst>
                <a:path w="177332" h="234533">
                  <a:moveTo>
                    <a:pt x="43981" y="63082"/>
                  </a:moveTo>
                  <a:lnTo>
                    <a:pt x="43981" y="63082"/>
                  </a:lnTo>
                  <a:lnTo>
                    <a:pt x="38514" y="46680"/>
                  </a:lnTo>
                  <a:lnTo>
                    <a:pt x="38219" y="46503"/>
                  </a:lnTo>
                  <a:lnTo>
                    <a:pt x="28876" y="83367"/>
                  </a:lnTo>
                  <a:lnTo>
                    <a:pt x="17869" y="122479"/>
                  </a:lnTo>
                  <a:lnTo>
                    <a:pt x="7551" y="161585"/>
                  </a:lnTo>
                  <a:lnTo>
                    <a:pt x="0" y="199860"/>
                  </a:lnTo>
                  <a:lnTo>
                    <a:pt x="15153" y="157059"/>
                  </a:lnTo>
                  <a:lnTo>
                    <a:pt x="32146" y="109742"/>
                  </a:lnTo>
                  <a:lnTo>
                    <a:pt x="42484" y="73942"/>
                  </a:lnTo>
                  <a:lnTo>
                    <a:pt x="53194" y="40392"/>
                  </a:lnTo>
                  <a:lnTo>
                    <a:pt x="73678" y="8460"/>
                  </a:lnTo>
                  <a:lnTo>
                    <a:pt x="84461" y="0"/>
                  </a:lnTo>
                  <a:lnTo>
                    <a:pt x="90723" y="1977"/>
                  </a:lnTo>
                  <a:lnTo>
                    <a:pt x="105207" y="15463"/>
                  </a:lnTo>
                  <a:lnTo>
                    <a:pt x="125857" y="53598"/>
                  </a:lnTo>
                  <a:lnTo>
                    <a:pt x="145381" y="100645"/>
                  </a:lnTo>
                  <a:lnTo>
                    <a:pt x="161201" y="146962"/>
                  </a:lnTo>
                  <a:lnTo>
                    <a:pt x="168083" y="185224"/>
                  </a:lnTo>
                  <a:lnTo>
                    <a:pt x="177331" y="234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50"/>
            <p:cNvSpPr/>
            <p:nvPr>
              <p:custDataLst>
                <p:tags r:id="rId76"/>
              </p:custDataLst>
            </p:nvPr>
          </p:nvSpPr>
          <p:spPr>
            <a:xfrm>
              <a:off x="3549650" y="495935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31750" y="0"/>
                  </a:moveTo>
                  <a:lnTo>
                    <a:pt x="31750" y="0"/>
                  </a:lnTo>
                  <a:lnTo>
                    <a:pt x="29868" y="12552"/>
                  </a:lnTo>
                  <a:lnTo>
                    <a:pt x="22912" y="51555"/>
                  </a:lnTo>
                  <a:lnTo>
                    <a:pt x="16823" y="8912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51"/>
            <p:cNvSpPr/>
            <p:nvPr>
              <p:custDataLst>
                <p:tags r:id="rId77"/>
              </p:custDataLst>
            </p:nvPr>
          </p:nvSpPr>
          <p:spPr>
            <a:xfrm>
              <a:off x="3467100" y="494030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0"/>
                  </a:lnTo>
                  <a:lnTo>
                    <a:pt x="0" y="43338"/>
                  </a:lnTo>
                  <a:lnTo>
                    <a:pt x="0" y="8993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52"/>
            <p:cNvSpPr/>
            <p:nvPr>
              <p:custDataLst>
                <p:tags r:id="rId78"/>
              </p:custDataLst>
            </p:nvPr>
          </p:nvSpPr>
          <p:spPr>
            <a:xfrm>
              <a:off x="3048000" y="4406508"/>
              <a:ext cx="342901" cy="622693"/>
            </a:xfrm>
            <a:custGeom>
              <a:avLst/>
              <a:gdLst/>
              <a:ahLst/>
              <a:cxnLst/>
              <a:rect l="0" t="0" r="0" b="0"/>
              <a:pathLst>
                <a:path w="342901" h="622693">
                  <a:moveTo>
                    <a:pt x="342900" y="6742"/>
                  </a:moveTo>
                  <a:lnTo>
                    <a:pt x="342900" y="6742"/>
                  </a:lnTo>
                  <a:lnTo>
                    <a:pt x="339529" y="0"/>
                  </a:lnTo>
                  <a:lnTo>
                    <a:pt x="337125" y="130"/>
                  </a:lnTo>
                  <a:lnTo>
                    <a:pt x="330690" y="5920"/>
                  </a:lnTo>
                  <a:lnTo>
                    <a:pt x="312393" y="37935"/>
                  </a:lnTo>
                  <a:lnTo>
                    <a:pt x="293358" y="78696"/>
                  </a:lnTo>
                  <a:lnTo>
                    <a:pt x="282355" y="103395"/>
                  </a:lnTo>
                  <a:lnTo>
                    <a:pt x="268670" y="132560"/>
                  </a:lnTo>
                  <a:lnTo>
                    <a:pt x="253197" y="164704"/>
                  </a:lnTo>
                  <a:lnTo>
                    <a:pt x="236531" y="198833"/>
                  </a:lnTo>
                  <a:lnTo>
                    <a:pt x="219071" y="234992"/>
                  </a:lnTo>
                  <a:lnTo>
                    <a:pt x="201080" y="272503"/>
                  </a:lnTo>
                  <a:lnTo>
                    <a:pt x="182737" y="310916"/>
                  </a:lnTo>
                  <a:lnTo>
                    <a:pt x="163452" y="348519"/>
                  </a:lnTo>
                  <a:lnTo>
                    <a:pt x="143540" y="385582"/>
                  </a:lnTo>
                  <a:lnTo>
                    <a:pt x="123210" y="422286"/>
                  </a:lnTo>
                  <a:lnTo>
                    <a:pt x="103307" y="455926"/>
                  </a:lnTo>
                  <a:lnTo>
                    <a:pt x="83688" y="487526"/>
                  </a:lnTo>
                  <a:lnTo>
                    <a:pt x="64259" y="517765"/>
                  </a:lnTo>
                  <a:lnTo>
                    <a:pt x="35144" y="564534"/>
                  </a:lnTo>
                  <a:lnTo>
                    <a:pt x="0" y="622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53"/>
            <p:cNvSpPr/>
            <p:nvPr>
              <p:custDataLst>
                <p:tags r:id="rId79"/>
              </p:custDataLst>
            </p:nvPr>
          </p:nvSpPr>
          <p:spPr>
            <a:xfrm>
              <a:off x="3092450" y="4511192"/>
              <a:ext cx="279401" cy="467209"/>
            </a:xfrm>
            <a:custGeom>
              <a:avLst/>
              <a:gdLst/>
              <a:ahLst/>
              <a:cxnLst/>
              <a:rect l="0" t="0" r="0" b="0"/>
              <a:pathLst>
                <a:path w="279401" h="467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6367" y="45445"/>
                  </a:lnTo>
                  <a:lnTo>
                    <a:pt x="49819" y="79380"/>
                  </a:lnTo>
                  <a:lnTo>
                    <a:pt x="81408" y="120332"/>
                  </a:lnTo>
                  <a:lnTo>
                    <a:pt x="100133" y="144235"/>
                  </a:lnTo>
                  <a:lnTo>
                    <a:pt x="120378" y="170048"/>
                  </a:lnTo>
                  <a:lnTo>
                    <a:pt x="141635" y="197135"/>
                  </a:lnTo>
                  <a:lnTo>
                    <a:pt x="161451" y="225776"/>
                  </a:lnTo>
                  <a:lnTo>
                    <a:pt x="180306" y="255453"/>
                  </a:lnTo>
                  <a:lnTo>
                    <a:pt x="198521" y="285821"/>
                  </a:lnTo>
                  <a:lnTo>
                    <a:pt x="214192" y="314533"/>
                  </a:lnTo>
                  <a:lnTo>
                    <a:pt x="228167" y="342142"/>
                  </a:lnTo>
                  <a:lnTo>
                    <a:pt x="241011" y="369014"/>
                  </a:lnTo>
                  <a:lnTo>
                    <a:pt x="259045" y="412042"/>
                  </a:lnTo>
                  <a:lnTo>
                    <a:pt x="279400" y="467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76"/>
          <p:cNvGrpSpPr/>
          <p:nvPr/>
        </p:nvGrpSpPr>
        <p:grpSpPr>
          <a:xfrm>
            <a:off x="3987800" y="4708804"/>
            <a:ext cx="209551" cy="135364"/>
            <a:chOff x="3987800" y="4708804"/>
            <a:chExt cx="209551" cy="135364"/>
          </a:xfrm>
        </p:grpSpPr>
        <p:sp>
          <p:nvSpPr>
            <p:cNvPr id="106" name="SMARTInkShape-3054"/>
            <p:cNvSpPr/>
            <p:nvPr>
              <p:custDataLst>
                <p:tags r:id="rId73"/>
              </p:custDataLst>
            </p:nvPr>
          </p:nvSpPr>
          <p:spPr>
            <a:xfrm>
              <a:off x="3987800" y="4826000"/>
              <a:ext cx="203201" cy="18168"/>
            </a:xfrm>
            <a:custGeom>
              <a:avLst/>
              <a:gdLst/>
              <a:ahLst/>
              <a:cxnLst/>
              <a:rect l="0" t="0" r="0" b="0"/>
              <a:pathLst>
                <a:path w="20320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25693" y="18167"/>
                  </a:lnTo>
                  <a:lnTo>
                    <a:pt x="56810" y="14894"/>
                  </a:lnTo>
                  <a:lnTo>
                    <a:pt x="98627" y="9442"/>
                  </a:lnTo>
                  <a:lnTo>
                    <a:pt x="123606" y="7000"/>
                  </a:lnTo>
                  <a:lnTo>
                    <a:pt x="167825" y="311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55"/>
            <p:cNvSpPr/>
            <p:nvPr>
              <p:custDataLst>
                <p:tags r:id="rId74"/>
              </p:custDataLst>
            </p:nvPr>
          </p:nvSpPr>
          <p:spPr>
            <a:xfrm>
              <a:off x="3994150" y="4708804"/>
              <a:ext cx="203201" cy="15597"/>
            </a:xfrm>
            <a:custGeom>
              <a:avLst/>
              <a:gdLst/>
              <a:ahLst/>
              <a:cxnLst/>
              <a:rect l="0" t="0" r="0" b="0"/>
              <a:pathLst>
                <a:path w="203201" h="15597">
                  <a:moveTo>
                    <a:pt x="0" y="15596"/>
                  </a:moveTo>
                  <a:lnTo>
                    <a:pt x="0" y="15596"/>
                  </a:lnTo>
                  <a:lnTo>
                    <a:pt x="12552" y="13714"/>
                  </a:lnTo>
                  <a:lnTo>
                    <a:pt x="51554" y="6757"/>
                  </a:lnTo>
                  <a:lnTo>
                    <a:pt x="85943" y="2731"/>
                  </a:lnTo>
                  <a:lnTo>
                    <a:pt x="125686" y="0"/>
                  </a:lnTo>
                  <a:lnTo>
                    <a:pt x="164516" y="1139"/>
                  </a:lnTo>
                  <a:lnTo>
                    <a:pt x="20320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477"/>
          <p:cNvGrpSpPr/>
          <p:nvPr/>
        </p:nvGrpSpPr>
        <p:grpSpPr>
          <a:xfrm>
            <a:off x="4483544" y="4229983"/>
            <a:ext cx="496065" cy="981394"/>
            <a:chOff x="4483544" y="4229983"/>
            <a:chExt cx="496065" cy="981394"/>
          </a:xfrm>
        </p:grpSpPr>
        <p:sp>
          <p:nvSpPr>
            <p:cNvPr id="109" name="SMARTInkShape-3056"/>
            <p:cNvSpPr/>
            <p:nvPr>
              <p:custDataLst>
                <p:tags r:id="rId70"/>
              </p:custDataLst>
            </p:nvPr>
          </p:nvSpPr>
          <p:spPr>
            <a:xfrm>
              <a:off x="4820401" y="4868485"/>
              <a:ext cx="159208" cy="72738"/>
            </a:xfrm>
            <a:custGeom>
              <a:avLst/>
              <a:gdLst/>
              <a:ahLst/>
              <a:cxnLst/>
              <a:rect l="0" t="0" r="0" b="0"/>
              <a:pathLst>
                <a:path w="159208" h="72738">
                  <a:moveTo>
                    <a:pt x="132599" y="21015"/>
                  </a:moveTo>
                  <a:lnTo>
                    <a:pt x="132599" y="21015"/>
                  </a:lnTo>
                  <a:lnTo>
                    <a:pt x="129228" y="14273"/>
                  </a:lnTo>
                  <a:lnTo>
                    <a:pt x="121929" y="9081"/>
                  </a:lnTo>
                  <a:lnTo>
                    <a:pt x="96624" y="0"/>
                  </a:lnTo>
                  <a:lnTo>
                    <a:pt x="62595" y="3656"/>
                  </a:lnTo>
                  <a:lnTo>
                    <a:pt x="27974" y="17047"/>
                  </a:lnTo>
                  <a:lnTo>
                    <a:pt x="11780" y="30306"/>
                  </a:lnTo>
                  <a:lnTo>
                    <a:pt x="5487" y="37791"/>
                  </a:lnTo>
                  <a:lnTo>
                    <a:pt x="1996" y="44899"/>
                  </a:lnTo>
                  <a:lnTo>
                    <a:pt x="0" y="58441"/>
                  </a:lnTo>
                  <a:lnTo>
                    <a:pt x="3277" y="63605"/>
                  </a:lnTo>
                  <a:lnTo>
                    <a:pt x="16326" y="71223"/>
                  </a:lnTo>
                  <a:lnTo>
                    <a:pt x="53619" y="72737"/>
                  </a:lnTo>
                  <a:lnTo>
                    <a:pt x="100417" y="58604"/>
                  </a:lnTo>
                  <a:lnTo>
                    <a:pt x="143289" y="36542"/>
                  </a:lnTo>
                  <a:lnTo>
                    <a:pt x="156636" y="24154"/>
                  </a:lnTo>
                  <a:lnTo>
                    <a:pt x="159207" y="18874"/>
                  </a:lnTo>
                  <a:lnTo>
                    <a:pt x="154571" y="14648"/>
                  </a:lnTo>
                  <a:lnTo>
                    <a:pt x="107199" y="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57"/>
            <p:cNvSpPr/>
            <p:nvPr>
              <p:custDataLst>
                <p:tags r:id="rId71"/>
              </p:custDataLst>
            </p:nvPr>
          </p:nvSpPr>
          <p:spPr>
            <a:xfrm>
              <a:off x="4483544" y="4523132"/>
              <a:ext cx="278490" cy="688245"/>
            </a:xfrm>
            <a:custGeom>
              <a:avLst/>
              <a:gdLst/>
              <a:ahLst/>
              <a:cxnLst/>
              <a:rect l="0" t="0" r="0" b="0"/>
              <a:pathLst>
                <a:path w="278490" h="688245">
                  <a:moveTo>
                    <a:pt x="63056" y="239368"/>
                  </a:moveTo>
                  <a:lnTo>
                    <a:pt x="63056" y="239368"/>
                  </a:lnTo>
                  <a:lnTo>
                    <a:pt x="66427" y="242739"/>
                  </a:lnTo>
                  <a:lnTo>
                    <a:pt x="71894" y="278545"/>
                  </a:lnTo>
                  <a:lnTo>
                    <a:pt x="77803" y="316282"/>
                  </a:lnTo>
                  <a:lnTo>
                    <a:pt x="83721" y="361041"/>
                  </a:lnTo>
                  <a:lnTo>
                    <a:pt x="85299" y="386806"/>
                  </a:lnTo>
                  <a:lnTo>
                    <a:pt x="86351" y="413860"/>
                  </a:lnTo>
                  <a:lnTo>
                    <a:pt x="86348" y="441068"/>
                  </a:lnTo>
                  <a:lnTo>
                    <a:pt x="85639" y="468379"/>
                  </a:lnTo>
                  <a:lnTo>
                    <a:pt x="84461" y="495759"/>
                  </a:lnTo>
                  <a:lnTo>
                    <a:pt x="80854" y="521067"/>
                  </a:lnTo>
                  <a:lnTo>
                    <a:pt x="69320" y="568003"/>
                  </a:lnTo>
                  <a:lnTo>
                    <a:pt x="54786" y="606737"/>
                  </a:lnTo>
                  <a:lnTo>
                    <a:pt x="39624" y="639710"/>
                  </a:lnTo>
                  <a:lnTo>
                    <a:pt x="16408" y="684083"/>
                  </a:lnTo>
                  <a:lnTo>
                    <a:pt x="12907" y="688244"/>
                  </a:lnTo>
                  <a:lnTo>
                    <a:pt x="9868" y="688197"/>
                  </a:lnTo>
                  <a:lnTo>
                    <a:pt x="7136" y="685343"/>
                  </a:lnTo>
                  <a:lnTo>
                    <a:pt x="4609" y="680618"/>
                  </a:lnTo>
                  <a:lnTo>
                    <a:pt x="1053" y="647000"/>
                  </a:lnTo>
                  <a:lnTo>
                    <a:pt x="221" y="607745"/>
                  </a:lnTo>
                  <a:lnTo>
                    <a:pt x="0" y="584436"/>
                  </a:lnTo>
                  <a:lnTo>
                    <a:pt x="557" y="558313"/>
                  </a:lnTo>
                  <a:lnTo>
                    <a:pt x="1635" y="530315"/>
                  </a:lnTo>
                  <a:lnTo>
                    <a:pt x="3058" y="501066"/>
                  </a:lnTo>
                  <a:lnTo>
                    <a:pt x="6125" y="467455"/>
                  </a:lnTo>
                  <a:lnTo>
                    <a:pt x="10285" y="430937"/>
                  </a:lnTo>
                  <a:lnTo>
                    <a:pt x="15175" y="392481"/>
                  </a:lnTo>
                  <a:lnTo>
                    <a:pt x="21258" y="352732"/>
                  </a:lnTo>
                  <a:lnTo>
                    <a:pt x="28135" y="312122"/>
                  </a:lnTo>
                  <a:lnTo>
                    <a:pt x="35542" y="270937"/>
                  </a:lnTo>
                  <a:lnTo>
                    <a:pt x="45419" y="232192"/>
                  </a:lnTo>
                  <a:lnTo>
                    <a:pt x="56942" y="195073"/>
                  </a:lnTo>
                  <a:lnTo>
                    <a:pt x="69563" y="159038"/>
                  </a:lnTo>
                  <a:lnTo>
                    <a:pt x="83621" y="127254"/>
                  </a:lnTo>
                  <a:lnTo>
                    <a:pt x="98639" y="98303"/>
                  </a:lnTo>
                  <a:lnTo>
                    <a:pt x="114294" y="71241"/>
                  </a:lnTo>
                  <a:lnTo>
                    <a:pt x="142979" y="33647"/>
                  </a:lnTo>
                  <a:lnTo>
                    <a:pt x="169838" y="10353"/>
                  </a:lnTo>
                  <a:lnTo>
                    <a:pt x="195887" y="0"/>
                  </a:lnTo>
                  <a:lnTo>
                    <a:pt x="207349" y="2178"/>
                  </a:lnTo>
                  <a:lnTo>
                    <a:pt x="227610" y="17769"/>
                  </a:lnTo>
                  <a:lnTo>
                    <a:pt x="240378" y="44923"/>
                  </a:lnTo>
                  <a:lnTo>
                    <a:pt x="247770" y="92149"/>
                  </a:lnTo>
                  <a:lnTo>
                    <a:pt x="245340" y="121726"/>
                  </a:lnTo>
                  <a:lnTo>
                    <a:pt x="232777" y="160766"/>
                  </a:lnTo>
                  <a:lnTo>
                    <a:pt x="211567" y="207439"/>
                  </a:lnTo>
                  <a:lnTo>
                    <a:pt x="210747" y="211732"/>
                  </a:lnTo>
                  <a:lnTo>
                    <a:pt x="211611" y="216004"/>
                  </a:lnTo>
                  <a:lnTo>
                    <a:pt x="219569" y="228761"/>
                  </a:lnTo>
                  <a:lnTo>
                    <a:pt x="259256" y="272231"/>
                  </a:lnTo>
                  <a:lnTo>
                    <a:pt x="275000" y="296848"/>
                  </a:lnTo>
                  <a:lnTo>
                    <a:pt x="278435" y="305205"/>
                  </a:lnTo>
                  <a:lnTo>
                    <a:pt x="278489" y="323898"/>
                  </a:lnTo>
                  <a:lnTo>
                    <a:pt x="272398" y="343965"/>
                  </a:lnTo>
                  <a:lnTo>
                    <a:pt x="252396" y="373684"/>
                  </a:lnTo>
                  <a:lnTo>
                    <a:pt x="224441" y="395818"/>
                  </a:lnTo>
                  <a:lnTo>
                    <a:pt x="195227" y="410215"/>
                  </a:lnTo>
                  <a:lnTo>
                    <a:pt x="173950" y="414402"/>
                  </a:lnTo>
                  <a:lnTo>
                    <a:pt x="165729" y="412881"/>
                  </a:lnTo>
                  <a:lnTo>
                    <a:pt x="166783" y="410782"/>
                  </a:lnTo>
                  <a:lnTo>
                    <a:pt x="190056" y="398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58"/>
            <p:cNvSpPr/>
            <p:nvPr>
              <p:custDataLst>
                <p:tags r:id="rId72"/>
              </p:custDataLst>
            </p:nvPr>
          </p:nvSpPr>
          <p:spPr>
            <a:xfrm>
              <a:off x="4618316" y="4229983"/>
              <a:ext cx="144185" cy="151518"/>
            </a:xfrm>
            <a:custGeom>
              <a:avLst/>
              <a:gdLst/>
              <a:ahLst/>
              <a:cxnLst/>
              <a:rect l="0" t="0" r="0" b="0"/>
              <a:pathLst>
                <a:path w="144185" h="151518">
                  <a:moveTo>
                    <a:pt x="42584" y="5467"/>
                  </a:moveTo>
                  <a:lnTo>
                    <a:pt x="42584" y="5467"/>
                  </a:lnTo>
                  <a:lnTo>
                    <a:pt x="48051" y="0"/>
                  </a:lnTo>
                  <a:lnTo>
                    <a:pt x="31180" y="44660"/>
                  </a:lnTo>
                  <a:lnTo>
                    <a:pt x="15686" y="81991"/>
                  </a:lnTo>
                  <a:lnTo>
                    <a:pt x="0" y="121268"/>
                  </a:lnTo>
                  <a:lnTo>
                    <a:pt x="789" y="120767"/>
                  </a:lnTo>
                  <a:lnTo>
                    <a:pt x="26386" y="81789"/>
                  </a:lnTo>
                  <a:lnTo>
                    <a:pt x="52444" y="44622"/>
                  </a:lnTo>
                  <a:lnTo>
                    <a:pt x="76942" y="14168"/>
                  </a:lnTo>
                  <a:lnTo>
                    <a:pt x="88663" y="5806"/>
                  </a:lnTo>
                  <a:lnTo>
                    <a:pt x="93765" y="7104"/>
                  </a:lnTo>
                  <a:lnTo>
                    <a:pt x="103196" y="17954"/>
                  </a:lnTo>
                  <a:lnTo>
                    <a:pt x="116384" y="63803"/>
                  </a:lnTo>
                  <a:lnTo>
                    <a:pt x="127794" y="104518"/>
                  </a:lnTo>
                  <a:lnTo>
                    <a:pt x="144184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78"/>
          <p:cNvGrpSpPr/>
          <p:nvPr/>
        </p:nvGrpSpPr>
        <p:grpSpPr>
          <a:xfrm>
            <a:off x="5384800" y="4380527"/>
            <a:ext cx="628651" cy="834616"/>
            <a:chOff x="5384800" y="4380527"/>
            <a:chExt cx="628651" cy="834616"/>
          </a:xfrm>
        </p:grpSpPr>
        <p:sp>
          <p:nvSpPr>
            <p:cNvPr id="113" name="SMARTInkShape-3059"/>
            <p:cNvSpPr/>
            <p:nvPr>
              <p:custDataLst>
                <p:tags r:id="rId65"/>
              </p:custDataLst>
            </p:nvPr>
          </p:nvSpPr>
          <p:spPr>
            <a:xfrm>
              <a:off x="5788670" y="4380527"/>
              <a:ext cx="193031" cy="147024"/>
            </a:xfrm>
            <a:custGeom>
              <a:avLst/>
              <a:gdLst/>
              <a:ahLst/>
              <a:cxnLst/>
              <a:rect l="0" t="0" r="0" b="0"/>
              <a:pathLst>
                <a:path w="193031" h="147024">
                  <a:moveTo>
                    <a:pt x="66030" y="20023"/>
                  </a:moveTo>
                  <a:lnTo>
                    <a:pt x="66030" y="20023"/>
                  </a:lnTo>
                  <a:lnTo>
                    <a:pt x="62659" y="13281"/>
                  </a:lnTo>
                  <a:lnTo>
                    <a:pt x="60960" y="11295"/>
                  </a:lnTo>
                  <a:lnTo>
                    <a:pt x="57191" y="9088"/>
                  </a:lnTo>
                  <a:lnTo>
                    <a:pt x="54493" y="9911"/>
                  </a:lnTo>
                  <a:lnTo>
                    <a:pt x="32622" y="25154"/>
                  </a:lnTo>
                  <a:lnTo>
                    <a:pt x="18109" y="43965"/>
                  </a:lnTo>
                  <a:lnTo>
                    <a:pt x="5633" y="85038"/>
                  </a:lnTo>
                  <a:lnTo>
                    <a:pt x="0" y="115095"/>
                  </a:lnTo>
                  <a:lnTo>
                    <a:pt x="2057" y="137026"/>
                  </a:lnTo>
                  <a:lnTo>
                    <a:pt x="3626" y="136125"/>
                  </a:lnTo>
                  <a:lnTo>
                    <a:pt x="29939" y="96416"/>
                  </a:lnTo>
                  <a:lnTo>
                    <a:pt x="52436" y="57788"/>
                  </a:lnTo>
                  <a:lnTo>
                    <a:pt x="76270" y="18591"/>
                  </a:lnTo>
                  <a:lnTo>
                    <a:pt x="90337" y="2688"/>
                  </a:lnTo>
                  <a:lnTo>
                    <a:pt x="96346" y="0"/>
                  </a:lnTo>
                  <a:lnTo>
                    <a:pt x="101763" y="324"/>
                  </a:lnTo>
                  <a:lnTo>
                    <a:pt x="106785" y="2657"/>
                  </a:lnTo>
                  <a:lnTo>
                    <a:pt x="116128" y="14656"/>
                  </a:lnTo>
                  <a:lnTo>
                    <a:pt x="140367" y="57847"/>
                  </a:lnTo>
                  <a:lnTo>
                    <a:pt x="157357" y="96141"/>
                  </a:lnTo>
                  <a:lnTo>
                    <a:pt x="193030" y="14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60"/>
            <p:cNvSpPr/>
            <p:nvPr>
              <p:custDataLst>
                <p:tags r:id="rId66"/>
              </p:custDataLst>
            </p:nvPr>
          </p:nvSpPr>
          <p:spPr>
            <a:xfrm>
              <a:off x="6007100" y="48768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392" y="5957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61"/>
            <p:cNvSpPr/>
            <p:nvPr>
              <p:custDataLst>
                <p:tags r:id="rId67"/>
              </p:custDataLst>
            </p:nvPr>
          </p:nvSpPr>
          <p:spPr>
            <a:xfrm>
              <a:off x="5384800" y="4854216"/>
              <a:ext cx="133351" cy="22585"/>
            </a:xfrm>
            <a:custGeom>
              <a:avLst/>
              <a:gdLst/>
              <a:ahLst/>
              <a:cxnLst/>
              <a:rect l="0" t="0" r="0" b="0"/>
              <a:pathLst>
                <a:path w="133351" h="22585">
                  <a:moveTo>
                    <a:pt x="0" y="22584"/>
                  </a:moveTo>
                  <a:lnTo>
                    <a:pt x="0" y="22584"/>
                  </a:lnTo>
                  <a:lnTo>
                    <a:pt x="0" y="19213"/>
                  </a:lnTo>
                  <a:lnTo>
                    <a:pt x="5645" y="15676"/>
                  </a:lnTo>
                  <a:lnTo>
                    <a:pt x="39680" y="1919"/>
                  </a:lnTo>
                  <a:lnTo>
                    <a:pt x="87121" y="0"/>
                  </a:lnTo>
                  <a:lnTo>
                    <a:pt x="133350" y="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62"/>
            <p:cNvSpPr/>
            <p:nvPr>
              <p:custDataLst>
                <p:tags r:id="rId68"/>
              </p:custDataLst>
            </p:nvPr>
          </p:nvSpPr>
          <p:spPr>
            <a:xfrm>
              <a:off x="5456516" y="4743450"/>
              <a:ext cx="23535" cy="196851"/>
            </a:xfrm>
            <a:custGeom>
              <a:avLst/>
              <a:gdLst/>
              <a:ahLst/>
              <a:cxnLst/>
              <a:rect l="0" t="0" r="0" b="0"/>
              <a:pathLst>
                <a:path w="23535" h="196851">
                  <a:moveTo>
                    <a:pt x="23534" y="0"/>
                  </a:moveTo>
                  <a:lnTo>
                    <a:pt x="23534" y="0"/>
                  </a:lnTo>
                  <a:lnTo>
                    <a:pt x="20163" y="0"/>
                  </a:lnTo>
                  <a:lnTo>
                    <a:pt x="16627" y="3763"/>
                  </a:lnTo>
                  <a:lnTo>
                    <a:pt x="14695" y="6742"/>
                  </a:lnTo>
                  <a:lnTo>
                    <a:pt x="4435" y="50216"/>
                  </a:lnTo>
                  <a:lnTo>
                    <a:pt x="0" y="90608"/>
                  </a:lnTo>
                  <a:lnTo>
                    <a:pt x="568" y="131975"/>
                  </a:lnTo>
                  <a:lnTo>
                    <a:pt x="7081" y="177136"/>
                  </a:lnTo>
                  <a:lnTo>
                    <a:pt x="1083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63"/>
            <p:cNvSpPr/>
            <p:nvPr>
              <p:custDataLst>
                <p:tags r:id="rId69"/>
              </p:custDataLst>
            </p:nvPr>
          </p:nvSpPr>
          <p:spPr>
            <a:xfrm>
              <a:off x="5729711" y="4629944"/>
              <a:ext cx="157747" cy="585199"/>
            </a:xfrm>
            <a:custGeom>
              <a:avLst/>
              <a:gdLst/>
              <a:ahLst/>
              <a:cxnLst/>
              <a:rect l="0" t="0" r="0" b="0"/>
              <a:pathLst>
                <a:path w="157747" h="585199">
                  <a:moveTo>
                    <a:pt x="29739" y="265906"/>
                  </a:moveTo>
                  <a:lnTo>
                    <a:pt x="29739" y="265906"/>
                  </a:lnTo>
                  <a:lnTo>
                    <a:pt x="15941" y="292665"/>
                  </a:lnTo>
                  <a:lnTo>
                    <a:pt x="8796" y="332317"/>
                  </a:lnTo>
                  <a:lnTo>
                    <a:pt x="9377" y="368330"/>
                  </a:lnTo>
                  <a:lnTo>
                    <a:pt x="11987" y="407854"/>
                  </a:lnTo>
                  <a:lnTo>
                    <a:pt x="14793" y="449644"/>
                  </a:lnTo>
                  <a:lnTo>
                    <a:pt x="16041" y="494088"/>
                  </a:lnTo>
                  <a:lnTo>
                    <a:pt x="16596" y="532185"/>
                  </a:lnTo>
                  <a:lnTo>
                    <a:pt x="15026" y="571992"/>
                  </a:lnTo>
                  <a:lnTo>
                    <a:pt x="13322" y="583977"/>
                  </a:lnTo>
                  <a:lnTo>
                    <a:pt x="13855" y="585198"/>
                  </a:lnTo>
                  <a:lnTo>
                    <a:pt x="14916" y="584601"/>
                  </a:lnTo>
                  <a:lnTo>
                    <a:pt x="15914" y="549697"/>
                  </a:lnTo>
                  <a:lnTo>
                    <a:pt x="13482" y="513626"/>
                  </a:lnTo>
                  <a:lnTo>
                    <a:pt x="8168" y="466080"/>
                  </a:lnTo>
                  <a:lnTo>
                    <a:pt x="4775" y="439572"/>
                  </a:lnTo>
                  <a:lnTo>
                    <a:pt x="2512" y="409905"/>
                  </a:lnTo>
                  <a:lnTo>
                    <a:pt x="1005" y="378133"/>
                  </a:lnTo>
                  <a:lnTo>
                    <a:pt x="0" y="344957"/>
                  </a:lnTo>
                  <a:lnTo>
                    <a:pt x="35" y="309435"/>
                  </a:lnTo>
                  <a:lnTo>
                    <a:pt x="764" y="272347"/>
                  </a:lnTo>
                  <a:lnTo>
                    <a:pt x="1955" y="234217"/>
                  </a:lnTo>
                  <a:lnTo>
                    <a:pt x="4161" y="198213"/>
                  </a:lnTo>
                  <a:lnTo>
                    <a:pt x="7042" y="163627"/>
                  </a:lnTo>
                  <a:lnTo>
                    <a:pt x="10375" y="129987"/>
                  </a:lnTo>
                  <a:lnTo>
                    <a:pt x="16124" y="101210"/>
                  </a:lnTo>
                  <a:lnTo>
                    <a:pt x="23484" y="75675"/>
                  </a:lnTo>
                  <a:lnTo>
                    <a:pt x="41070" y="34603"/>
                  </a:lnTo>
                  <a:lnTo>
                    <a:pt x="60645" y="9293"/>
                  </a:lnTo>
                  <a:lnTo>
                    <a:pt x="72215" y="3108"/>
                  </a:lnTo>
                  <a:lnTo>
                    <a:pt x="98241" y="0"/>
                  </a:lnTo>
                  <a:lnTo>
                    <a:pt x="109979" y="4674"/>
                  </a:lnTo>
                  <a:lnTo>
                    <a:pt x="130548" y="23038"/>
                  </a:lnTo>
                  <a:lnTo>
                    <a:pt x="151252" y="67886"/>
                  </a:lnTo>
                  <a:lnTo>
                    <a:pt x="155946" y="101227"/>
                  </a:lnTo>
                  <a:lnTo>
                    <a:pt x="153564" y="132037"/>
                  </a:lnTo>
                  <a:lnTo>
                    <a:pt x="143098" y="155138"/>
                  </a:lnTo>
                  <a:lnTo>
                    <a:pt x="124711" y="177269"/>
                  </a:lnTo>
                  <a:lnTo>
                    <a:pt x="114046" y="184178"/>
                  </a:lnTo>
                  <a:lnTo>
                    <a:pt x="109227" y="186021"/>
                  </a:lnTo>
                  <a:lnTo>
                    <a:pt x="105308" y="186544"/>
                  </a:lnTo>
                  <a:lnTo>
                    <a:pt x="99073" y="185243"/>
                  </a:lnTo>
                  <a:lnTo>
                    <a:pt x="97835" y="184614"/>
                  </a:lnTo>
                  <a:lnTo>
                    <a:pt x="97714" y="184195"/>
                  </a:lnTo>
                  <a:lnTo>
                    <a:pt x="98339" y="183915"/>
                  </a:lnTo>
                  <a:lnTo>
                    <a:pt x="109332" y="183521"/>
                  </a:lnTo>
                  <a:lnTo>
                    <a:pt x="125994" y="190147"/>
                  </a:lnTo>
                  <a:lnTo>
                    <a:pt x="144337" y="207789"/>
                  </a:lnTo>
                  <a:lnTo>
                    <a:pt x="156434" y="234261"/>
                  </a:lnTo>
                  <a:lnTo>
                    <a:pt x="157746" y="261076"/>
                  </a:lnTo>
                  <a:lnTo>
                    <a:pt x="149661" y="276460"/>
                  </a:lnTo>
                  <a:lnTo>
                    <a:pt x="124846" y="300211"/>
                  </a:lnTo>
                  <a:lnTo>
                    <a:pt x="114107" y="305847"/>
                  </a:lnTo>
                  <a:lnTo>
                    <a:pt x="109267" y="307350"/>
                  </a:lnTo>
                  <a:lnTo>
                    <a:pt x="105336" y="306941"/>
                  </a:lnTo>
                  <a:lnTo>
                    <a:pt x="102009" y="305257"/>
                  </a:lnTo>
                  <a:lnTo>
                    <a:pt x="93239" y="29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79"/>
          <p:cNvGrpSpPr/>
          <p:nvPr/>
        </p:nvGrpSpPr>
        <p:grpSpPr>
          <a:xfrm>
            <a:off x="6343650" y="4666283"/>
            <a:ext cx="548299" cy="439118"/>
            <a:chOff x="6343650" y="4666283"/>
            <a:chExt cx="548299" cy="439118"/>
          </a:xfrm>
        </p:grpSpPr>
        <p:sp>
          <p:nvSpPr>
            <p:cNvPr id="119" name="SMARTInkShape-3064"/>
            <p:cNvSpPr/>
            <p:nvPr>
              <p:custDataLst>
                <p:tags r:id="rId61"/>
              </p:custDataLst>
            </p:nvPr>
          </p:nvSpPr>
          <p:spPr>
            <a:xfrm>
              <a:off x="6343650" y="4696773"/>
              <a:ext cx="285751" cy="326078"/>
            </a:xfrm>
            <a:custGeom>
              <a:avLst/>
              <a:gdLst/>
              <a:ahLst/>
              <a:cxnLst/>
              <a:rect l="0" t="0" r="0" b="0"/>
              <a:pathLst>
                <a:path w="285751" h="32607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1" y="8019"/>
                  </a:lnTo>
                  <a:lnTo>
                    <a:pt x="8839" y="0"/>
                  </a:lnTo>
                  <a:lnTo>
                    <a:pt x="12243" y="37"/>
                  </a:lnTo>
                  <a:lnTo>
                    <a:pt x="21669" y="3840"/>
                  </a:lnTo>
                  <a:lnTo>
                    <a:pt x="31032" y="17761"/>
                  </a:lnTo>
                  <a:lnTo>
                    <a:pt x="55284" y="64562"/>
                  </a:lnTo>
                  <a:lnTo>
                    <a:pt x="89131" y="110224"/>
                  </a:lnTo>
                  <a:lnTo>
                    <a:pt x="116284" y="144770"/>
                  </a:lnTo>
                  <a:lnTo>
                    <a:pt x="144814" y="180585"/>
                  </a:lnTo>
                  <a:lnTo>
                    <a:pt x="173958" y="215317"/>
                  </a:lnTo>
                  <a:lnTo>
                    <a:pt x="201492" y="247687"/>
                  </a:lnTo>
                  <a:lnTo>
                    <a:pt x="238913" y="288034"/>
                  </a:lnTo>
                  <a:lnTo>
                    <a:pt x="285750" y="326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65"/>
            <p:cNvSpPr/>
            <p:nvPr>
              <p:custDataLst>
                <p:tags r:id="rId62"/>
              </p:custDataLst>
            </p:nvPr>
          </p:nvSpPr>
          <p:spPr>
            <a:xfrm>
              <a:off x="6407150" y="4666283"/>
              <a:ext cx="190501" cy="343868"/>
            </a:xfrm>
            <a:custGeom>
              <a:avLst/>
              <a:gdLst/>
              <a:ahLst/>
              <a:cxnLst/>
              <a:rect l="0" t="0" r="0" b="0"/>
              <a:pathLst>
                <a:path w="190501" h="343868">
                  <a:moveTo>
                    <a:pt x="190500" y="7317"/>
                  </a:moveTo>
                  <a:lnTo>
                    <a:pt x="190500" y="7317"/>
                  </a:lnTo>
                  <a:lnTo>
                    <a:pt x="187129" y="575"/>
                  </a:lnTo>
                  <a:lnTo>
                    <a:pt x="185431" y="0"/>
                  </a:lnTo>
                  <a:lnTo>
                    <a:pt x="183592" y="1028"/>
                  </a:lnTo>
                  <a:lnTo>
                    <a:pt x="181661" y="3124"/>
                  </a:lnTo>
                  <a:lnTo>
                    <a:pt x="167718" y="39023"/>
                  </a:lnTo>
                  <a:lnTo>
                    <a:pt x="157091" y="70092"/>
                  </a:lnTo>
                  <a:lnTo>
                    <a:pt x="141549" y="106949"/>
                  </a:lnTo>
                  <a:lnTo>
                    <a:pt x="122177" y="146848"/>
                  </a:lnTo>
                  <a:lnTo>
                    <a:pt x="99457" y="188099"/>
                  </a:lnTo>
                  <a:lnTo>
                    <a:pt x="75247" y="226189"/>
                  </a:lnTo>
                  <a:lnTo>
                    <a:pt x="51082" y="261932"/>
                  </a:lnTo>
                  <a:lnTo>
                    <a:pt x="20466" y="309556"/>
                  </a:lnTo>
                  <a:lnTo>
                    <a:pt x="0" y="34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66"/>
            <p:cNvSpPr/>
            <p:nvPr>
              <p:custDataLst>
                <p:tags r:id="rId63"/>
              </p:custDataLst>
            </p:nvPr>
          </p:nvSpPr>
          <p:spPr>
            <a:xfrm>
              <a:off x="6750050" y="49657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4560" y="36871"/>
                  </a:lnTo>
                  <a:lnTo>
                    <a:pt x="901" y="78675"/>
                  </a:lnTo>
                  <a:lnTo>
                    <a:pt x="178" y="12074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67"/>
            <p:cNvSpPr/>
            <p:nvPr>
              <p:custDataLst>
                <p:tags r:id="rId64"/>
              </p:custDataLst>
            </p:nvPr>
          </p:nvSpPr>
          <p:spPr>
            <a:xfrm>
              <a:off x="6799805" y="4965700"/>
              <a:ext cx="92144" cy="113765"/>
            </a:xfrm>
            <a:custGeom>
              <a:avLst/>
              <a:gdLst/>
              <a:ahLst/>
              <a:cxnLst/>
              <a:rect l="0" t="0" r="0" b="0"/>
              <a:pathLst>
                <a:path w="92144" h="113765">
                  <a:moveTo>
                    <a:pt x="39145" y="44450"/>
                  </a:moveTo>
                  <a:lnTo>
                    <a:pt x="39145" y="44450"/>
                  </a:lnTo>
                  <a:lnTo>
                    <a:pt x="35774" y="37708"/>
                  </a:lnTo>
                  <a:lnTo>
                    <a:pt x="32664" y="35722"/>
                  </a:lnTo>
                  <a:lnTo>
                    <a:pt x="23565" y="33515"/>
                  </a:lnTo>
                  <a:lnTo>
                    <a:pt x="19586" y="34338"/>
                  </a:lnTo>
                  <a:lnTo>
                    <a:pt x="13283" y="39015"/>
                  </a:lnTo>
                  <a:lnTo>
                    <a:pt x="2398" y="56324"/>
                  </a:lnTo>
                  <a:lnTo>
                    <a:pt x="0" y="71364"/>
                  </a:lnTo>
                  <a:lnTo>
                    <a:pt x="348" y="79326"/>
                  </a:lnTo>
                  <a:lnTo>
                    <a:pt x="6380" y="93817"/>
                  </a:lnTo>
                  <a:lnTo>
                    <a:pt x="10951" y="100645"/>
                  </a:lnTo>
                  <a:lnTo>
                    <a:pt x="25439" y="110113"/>
                  </a:lnTo>
                  <a:lnTo>
                    <a:pt x="34241" y="113625"/>
                  </a:lnTo>
                  <a:lnTo>
                    <a:pt x="51547" y="113764"/>
                  </a:lnTo>
                  <a:lnTo>
                    <a:pt x="67940" y="108417"/>
                  </a:lnTo>
                  <a:lnTo>
                    <a:pt x="82282" y="98985"/>
                  </a:lnTo>
                  <a:lnTo>
                    <a:pt x="86952" y="92802"/>
                  </a:lnTo>
                  <a:lnTo>
                    <a:pt x="92143" y="78404"/>
                  </a:lnTo>
                  <a:lnTo>
                    <a:pt x="90686" y="60717"/>
                  </a:lnTo>
                  <a:lnTo>
                    <a:pt x="75801" y="17403"/>
                  </a:lnTo>
                  <a:lnTo>
                    <a:pt x="70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80"/>
          <p:cNvGrpSpPr/>
          <p:nvPr/>
        </p:nvGrpSpPr>
        <p:grpSpPr>
          <a:xfrm>
            <a:off x="7169150" y="4412456"/>
            <a:ext cx="1350457" cy="838995"/>
            <a:chOff x="7169150" y="4412456"/>
            <a:chExt cx="1350457" cy="838995"/>
          </a:xfrm>
        </p:grpSpPr>
        <p:sp>
          <p:nvSpPr>
            <p:cNvPr id="124" name="SMARTInkShape-3068"/>
            <p:cNvSpPr/>
            <p:nvPr>
              <p:custDataLst>
                <p:tags r:id="rId53"/>
              </p:custDataLst>
            </p:nvPr>
          </p:nvSpPr>
          <p:spPr>
            <a:xfrm>
              <a:off x="8425359" y="4921461"/>
              <a:ext cx="94248" cy="247440"/>
            </a:xfrm>
            <a:custGeom>
              <a:avLst/>
              <a:gdLst/>
              <a:ahLst/>
              <a:cxnLst/>
              <a:rect l="0" t="0" r="0" b="0"/>
              <a:pathLst>
                <a:path w="94248" h="247440">
                  <a:moveTo>
                    <a:pt x="83641" y="75989"/>
                  </a:moveTo>
                  <a:lnTo>
                    <a:pt x="83641" y="75989"/>
                  </a:lnTo>
                  <a:lnTo>
                    <a:pt x="51853" y="38426"/>
                  </a:lnTo>
                  <a:lnTo>
                    <a:pt x="31369" y="9590"/>
                  </a:lnTo>
                  <a:lnTo>
                    <a:pt x="25510" y="4206"/>
                  </a:lnTo>
                  <a:lnTo>
                    <a:pt x="20192" y="1323"/>
                  </a:lnTo>
                  <a:lnTo>
                    <a:pt x="10521" y="0"/>
                  </a:lnTo>
                  <a:lnTo>
                    <a:pt x="6672" y="2046"/>
                  </a:lnTo>
                  <a:lnTo>
                    <a:pt x="513" y="9964"/>
                  </a:lnTo>
                  <a:lnTo>
                    <a:pt x="0" y="15039"/>
                  </a:lnTo>
                  <a:lnTo>
                    <a:pt x="3194" y="26322"/>
                  </a:lnTo>
                  <a:lnTo>
                    <a:pt x="11198" y="36511"/>
                  </a:lnTo>
                  <a:lnTo>
                    <a:pt x="22516" y="45037"/>
                  </a:lnTo>
                  <a:lnTo>
                    <a:pt x="36955" y="51179"/>
                  </a:lnTo>
                  <a:lnTo>
                    <a:pt x="78817" y="51154"/>
                  </a:lnTo>
                  <a:lnTo>
                    <a:pt x="84658" y="50966"/>
                  </a:lnTo>
                  <a:lnTo>
                    <a:pt x="88552" y="52957"/>
                  </a:lnTo>
                  <a:lnTo>
                    <a:pt x="91148" y="56401"/>
                  </a:lnTo>
                  <a:lnTo>
                    <a:pt x="94033" y="67989"/>
                  </a:lnTo>
                  <a:lnTo>
                    <a:pt x="94247" y="99019"/>
                  </a:lnTo>
                  <a:lnTo>
                    <a:pt x="87410" y="138473"/>
                  </a:lnTo>
                  <a:lnTo>
                    <a:pt x="84758" y="177287"/>
                  </a:lnTo>
                  <a:lnTo>
                    <a:pt x="85742" y="222685"/>
                  </a:lnTo>
                  <a:lnTo>
                    <a:pt x="89991" y="247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69"/>
            <p:cNvSpPr/>
            <p:nvPr>
              <p:custDataLst>
                <p:tags r:id="rId54"/>
              </p:custDataLst>
            </p:nvPr>
          </p:nvSpPr>
          <p:spPr>
            <a:xfrm>
              <a:off x="7169150" y="48895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19441" y="8336"/>
                  </a:lnTo>
                  <a:lnTo>
                    <a:pt x="65027" y="6233"/>
                  </a:lnTo>
                  <a:lnTo>
                    <a:pt x="107923" y="3240"/>
                  </a:lnTo>
                  <a:lnTo>
                    <a:pt x="151447" y="144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70"/>
            <p:cNvSpPr/>
            <p:nvPr>
              <p:custDataLst>
                <p:tags r:id="rId55"/>
              </p:custDataLst>
            </p:nvPr>
          </p:nvSpPr>
          <p:spPr>
            <a:xfrm>
              <a:off x="7281630" y="4794250"/>
              <a:ext cx="46271" cy="234951"/>
            </a:xfrm>
            <a:custGeom>
              <a:avLst/>
              <a:gdLst/>
              <a:ahLst/>
              <a:cxnLst/>
              <a:rect l="0" t="0" r="0" b="0"/>
              <a:pathLst>
                <a:path w="46271" h="234951">
                  <a:moveTo>
                    <a:pt x="8170" y="0"/>
                  </a:moveTo>
                  <a:lnTo>
                    <a:pt x="8170" y="0"/>
                  </a:lnTo>
                  <a:lnTo>
                    <a:pt x="1428" y="6742"/>
                  </a:lnTo>
                  <a:lnTo>
                    <a:pt x="0" y="19459"/>
                  </a:lnTo>
                  <a:lnTo>
                    <a:pt x="4831" y="59739"/>
                  </a:lnTo>
                  <a:lnTo>
                    <a:pt x="13923" y="106130"/>
                  </a:lnTo>
                  <a:lnTo>
                    <a:pt x="25554" y="153350"/>
                  </a:lnTo>
                  <a:lnTo>
                    <a:pt x="33770" y="185513"/>
                  </a:lnTo>
                  <a:lnTo>
                    <a:pt x="4627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71"/>
            <p:cNvSpPr/>
            <p:nvPr>
              <p:custDataLst>
                <p:tags r:id="rId56"/>
              </p:custDataLst>
            </p:nvPr>
          </p:nvSpPr>
          <p:spPr>
            <a:xfrm>
              <a:off x="7607450" y="4629295"/>
              <a:ext cx="158985" cy="622156"/>
            </a:xfrm>
            <a:custGeom>
              <a:avLst/>
              <a:gdLst/>
              <a:ahLst/>
              <a:cxnLst/>
              <a:rect l="0" t="0" r="0" b="0"/>
              <a:pathLst>
                <a:path w="158985" h="622156">
                  <a:moveTo>
                    <a:pt x="12550" y="622155"/>
                  </a:moveTo>
                  <a:lnTo>
                    <a:pt x="12550" y="622155"/>
                  </a:lnTo>
                  <a:lnTo>
                    <a:pt x="9179" y="622155"/>
                  </a:lnTo>
                  <a:lnTo>
                    <a:pt x="5642" y="618392"/>
                  </a:lnTo>
                  <a:lnTo>
                    <a:pt x="3711" y="615413"/>
                  </a:lnTo>
                  <a:lnTo>
                    <a:pt x="993" y="597736"/>
                  </a:lnTo>
                  <a:lnTo>
                    <a:pt x="189" y="561141"/>
                  </a:lnTo>
                  <a:lnTo>
                    <a:pt x="0" y="523071"/>
                  </a:lnTo>
                  <a:lnTo>
                    <a:pt x="623" y="475812"/>
                  </a:lnTo>
                  <a:lnTo>
                    <a:pt x="1776" y="448393"/>
                  </a:lnTo>
                  <a:lnTo>
                    <a:pt x="3251" y="419531"/>
                  </a:lnTo>
                  <a:lnTo>
                    <a:pt x="4939" y="386883"/>
                  </a:lnTo>
                  <a:lnTo>
                    <a:pt x="6771" y="351713"/>
                  </a:lnTo>
                  <a:lnTo>
                    <a:pt x="8697" y="314860"/>
                  </a:lnTo>
                  <a:lnTo>
                    <a:pt x="11392" y="276886"/>
                  </a:lnTo>
                  <a:lnTo>
                    <a:pt x="14600" y="238164"/>
                  </a:lnTo>
                  <a:lnTo>
                    <a:pt x="18150" y="198944"/>
                  </a:lnTo>
                  <a:lnTo>
                    <a:pt x="22633" y="162920"/>
                  </a:lnTo>
                  <a:lnTo>
                    <a:pt x="27739" y="129026"/>
                  </a:lnTo>
                  <a:lnTo>
                    <a:pt x="33259" y="96552"/>
                  </a:lnTo>
                  <a:lnTo>
                    <a:pt x="45037" y="49181"/>
                  </a:lnTo>
                  <a:lnTo>
                    <a:pt x="58033" y="17544"/>
                  </a:lnTo>
                  <a:lnTo>
                    <a:pt x="73216" y="1132"/>
                  </a:lnTo>
                  <a:lnTo>
                    <a:pt x="81216" y="0"/>
                  </a:lnTo>
                  <a:lnTo>
                    <a:pt x="89372" y="2774"/>
                  </a:lnTo>
                  <a:lnTo>
                    <a:pt x="97631" y="8151"/>
                  </a:lnTo>
                  <a:lnTo>
                    <a:pt x="119368" y="42686"/>
                  </a:lnTo>
                  <a:lnTo>
                    <a:pt x="125171" y="74630"/>
                  </a:lnTo>
                  <a:lnTo>
                    <a:pt x="124693" y="108583"/>
                  </a:lnTo>
                  <a:lnTo>
                    <a:pt x="117195" y="153348"/>
                  </a:lnTo>
                  <a:lnTo>
                    <a:pt x="107984" y="189185"/>
                  </a:lnTo>
                  <a:lnTo>
                    <a:pt x="102740" y="203686"/>
                  </a:lnTo>
                  <a:lnTo>
                    <a:pt x="103015" y="205592"/>
                  </a:lnTo>
                  <a:lnTo>
                    <a:pt x="103905" y="206863"/>
                  </a:lnTo>
                  <a:lnTo>
                    <a:pt x="105202" y="207710"/>
                  </a:lnTo>
                  <a:lnTo>
                    <a:pt x="131989" y="215998"/>
                  </a:lnTo>
                  <a:lnTo>
                    <a:pt x="148521" y="230408"/>
                  </a:lnTo>
                  <a:lnTo>
                    <a:pt x="158984" y="248084"/>
                  </a:lnTo>
                  <a:lnTo>
                    <a:pt x="158536" y="264225"/>
                  </a:lnTo>
                  <a:lnTo>
                    <a:pt x="146749" y="299961"/>
                  </a:lnTo>
                  <a:lnTo>
                    <a:pt x="128199" y="322314"/>
                  </a:lnTo>
                  <a:lnTo>
                    <a:pt x="104828" y="338972"/>
                  </a:lnTo>
                  <a:lnTo>
                    <a:pt x="83401" y="346102"/>
                  </a:lnTo>
                  <a:lnTo>
                    <a:pt x="72025" y="345889"/>
                  </a:lnTo>
                  <a:lnTo>
                    <a:pt x="57000" y="34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72"/>
            <p:cNvSpPr/>
            <p:nvPr>
              <p:custDataLst>
                <p:tags r:id="rId57"/>
              </p:custDataLst>
            </p:nvPr>
          </p:nvSpPr>
          <p:spPr>
            <a:xfrm>
              <a:off x="7647724" y="4412456"/>
              <a:ext cx="156427" cy="127795"/>
            </a:xfrm>
            <a:custGeom>
              <a:avLst/>
              <a:gdLst/>
              <a:ahLst/>
              <a:cxnLst/>
              <a:rect l="0" t="0" r="0" b="0"/>
              <a:pathLst>
                <a:path w="156427" h="127795">
                  <a:moveTo>
                    <a:pt x="16726" y="70644"/>
                  </a:moveTo>
                  <a:lnTo>
                    <a:pt x="16726" y="70644"/>
                  </a:lnTo>
                  <a:lnTo>
                    <a:pt x="16726" y="67273"/>
                  </a:lnTo>
                  <a:lnTo>
                    <a:pt x="20096" y="58435"/>
                  </a:lnTo>
                  <a:lnTo>
                    <a:pt x="33749" y="41259"/>
                  </a:lnTo>
                  <a:lnTo>
                    <a:pt x="28433" y="46337"/>
                  </a:lnTo>
                  <a:lnTo>
                    <a:pt x="5869" y="88582"/>
                  </a:lnTo>
                  <a:lnTo>
                    <a:pt x="104" y="105043"/>
                  </a:lnTo>
                  <a:lnTo>
                    <a:pt x="0" y="107688"/>
                  </a:lnTo>
                  <a:lnTo>
                    <a:pt x="636" y="108746"/>
                  </a:lnTo>
                  <a:lnTo>
                    <a:pt x="1766" y="108745"/>
                  </a:lnTo>
                  <a:lnTo>
                    <a:pt x="35695" y="65406"/>
                  </a:lnTo>
                  <a:lnTo>
                    <a:pt x="69809" y="22572"/>
                  </a:lnTo>
                  <a:lnTo>
                    <a:pt x="94308" y="2778"/>
                  </a:lnTo>
                  <a:lnTo>
                    <a:pt x="100197" y="0"/>
                  </a:lnTo>
                  <a:lnTo>
                    <a:pt x="104828" y="970"/>
                  </a:lnTo>
                  <a:lnTo>
                    <a:pt x="108622" y="4439"/>
                  </a:lnTo>
                  <a:lnTo>
                    <a:pt x="111857" y="9574"/>
                  </a:lnTo>
                  <a:lnTo>
                    <a:pt x="123530" y="52597"/>
                  </a:lnTo>
                  <a:lnTo>
                    <a:pt x="142873" y="98829"/>
                  </a:lnTo>
                  <a:lnTo>
                    <a:pt x="156426" y="127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73"/>
            <p:cNvSpPr/>
            <p:nvPr>
              <p:custDataLst>
                <p:tags r:id="rId58"/>
              </p:custDataLst>
            </p:nvPr>
          </p:nvSpPr>
          <p:spPr>
            <a:xfrm>
              <a:off x="7806841" y="4909849"/>
              <a:ext cx="143360" cy="113002"/>
            </a:xfrm>
            <a:custGeom>
              <a:avLst/>
              <a:gdLst/>
              <a:ahLst/>
              <a:cxnLst/>
              <a:rect l="0" t="0" r="0" b="0"/>
              <a:pathLst>
                <a:path w="143360" h="113002">
                  <a:moveTo>
                    <a:pt x="3659" y="24101"/>
                  </a:moveTo>
                  <a:lnTo>
                    <a:pt x="3659" y="24101"/>
                  </a:lnTo>
                  <a:lnTo>
                    <a:pt x="288" y="17359"/>
                  </a:lnTo>
                  <a:lnTo>
                    <a:pt x="0" y="14667"/>
                  </a:lnTo>
                  <a:lnTo>
                    <a:pt x="1563" y="9795"/>
                  </a:lnTo>
                  <a:lnTo>
                    <a:pt x="8372" y="5278"/>
                  </a:lnTo>
                  <a:lnTo>
                    <a:pt x="22223" y="649"/>
                  </a:lnTo>
                  <a:lnTo>
                    <a:pt x="26618" y="0"/>
                  </a:lnTo>
                  <a:lnTo>
                    <a:pt x="30254" y="978"/>
                  </a:lnTo>
                  <a:lnTo>
                    <a:pt x="36175" y="5828"/>
                  </a:lnTo>
                  <a:lnTo>
                    <a:pt x="43475" y="19863"/>
                  </a:lnTo>
                  <a:lnTo>
                    <a:pt x="44168" y="31389"/>
                  </a:lnTo>
                  <a:lnTo>
                    <a:pt x="43366" y="37426"/>
                  </a:lnTo>
                  <a:lnTo>
                    <a:pt x="36828" y="47897"/>
                  </a:lnTo>
                  <a:lnTo>
                    <a:pt x="3762" y="75669"/>
                  </a:lnTo>
                  <a:lnTo>
                    <a:pt x="2316" y="78236"/>
                  </a:lnTo>
                  <a:lnTo>
                    <a:pt x="2058" y="80652"/>
                  </a:lnTo>
                  <a:lnTo>
                    <a:pt x="2592" y="82968"/>
                  </a:lnTo>
                  <a:lnTo>
                    <a:pt x="20198" y="92970"/>
                  </a:lnTo>
                  <a:lnTo>
                    <a:pt x="57870" y="101500"/>
                  </a:lnTo>
                  <a:lnTo>
                    <a:pt x="90547" y="106243"/>
                  </a:lnTo>
                  <a:lnTo>
                    <a:pt x="143359" y="1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74"/>
            <p:cNvSpPr/>
            <p:nvPr>
              <p:custDataLst>
                <p:tags r:id="rId59"/>
              </p:custDataLst>
            </p:nvPr>
          </p:nvSpPr>
          <p:spPr>
            <a:xfrm>
              <a:off x="8111641" y="4685908"/>
              <a:ext cx="200510" cy="292493"/>
            </a:xfrm>
            <a:custGeom>
              <a:avLst/>
              <a:gdLst/>
              <a:ahLst/>
              <a:cxnLst/>
              <a:rect l="0" t="0" r="0" b="0"/>
              <a:pathLst>
                <a:path w="200510" h="292493">
                  <a:moveTo>
                    <a:pt x="3659" y="6742"/>
                  </a:moveTo>
                  <a:lnTo>
                    <a:pt x="3659" y="6742"/>
                  </a:lnTo>
                  <a:lnTo>
                    <a:pt x="288" y="0"/>
                  </a:lnTo>
                  <a:lnTo>
                    <a:pt x="0" y="130"/>
                  </a:lnTo>
                  <a:lnTo>
                    <a:pt x="1563" y="5920"/>
                  </a:lnTo>
                  <a:lnTo>
                    <a:pt x="19893" y="37935"/>
                  </a:lnTo>
                  <a:lnTo>
                    <a:pt x="41682" y="71170"/>
                  </a:lnTo>
                  <a:lnTo>
                    <a:pt x="68536" y="110166"/>
                  </a:lnTo>
                  <a:lnTo>
                    <a:pt x="99286" y="153367"/>
                  </a:lnTo>
                  <a:lnTo>
                    <a:pt x="129886" y="194675"/>
                  </a:lnTo>
                  <a:lnTo>
                    <a:pt x="157832" y="232084"/>
                  </a:lnTo>
                  <a:lnTo>
                    <a:pt x="200509" y="292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75"/>
            <p:cNvSpPr/>
            <p:nvPr>
              <p:custDataLst>
                <p:tags r:id="rId60"/>
              </p:custDataLst>
            </p:nvPr>
          </p:nvSpPr>
          <p:spPr>
            <a:xfrm>
              <a:off x="8140700" y="4667250"/>
              <a:ext cx="215901" cy="374651"/>
            </a:xfrm>
            <a:custGeom>
              <a:avLst/>
              <a:gdLst/>
              <a:ahLst/>
              <a:cxnLst/>
              <a:rect l="0" t="0" r="0" b="0"/>
              <a:pathLst>
                <a:path w="215901" h="374651">
                  <a:moveTo>
                    <a:pt x="215900" y="0"/>
                  </a:moveTo>
                  <a:lnTo>
                    <a:pt x="215900" y="0"/>
                  </a:lnTo>
                  <a:lnTo>
                    <a:pt x="194852" y="39999"/>
                  </a:lnTo>
                  <a:lnTo>
                    <a:pt x="167095" y="83504"/>
                  </a:lnTo>
                  <a:lnTo>
                    <a:pt x="144114" y="117547"/>
                  </a:lnTo>
                  <a:lnTo>
                    <a:pt x="119084" y="154549"/>
                  </a:lnTo>
                  <a:lnTo>
                    <a:pt x="91497" y="194513"/>
                  </a:lnTo>
                  <a:lnTo>
                    <a:pt x="62772" y="235793"/>
                  </a:lnTo>
                  <a:lnTo>
                    <a:pt x="35660" y="275541"/>
                  </a:lnTo>
                  <a:lnTo>
                    <a:pt x="14202" y="309670"/>
                  </a:lnTo>
                  <a:lnTo>
                    <a:pt x="4666" y="33753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81"/>
          <p:cNvGrpSpPr/>
          <p:nvPr/>
        </p:nvGrpSpPr>
        <p:grpSpPr>
          <a:xfrm>
            <a:off x="8978177" y="4797229"/>
            <a:ext cx="222974" cy="251022"/>
            <a:chOff x="8978177" y="4797229"/>
            <a:chExt cx="222974" cy="251022"/>
          </a:xfrm>
        </p:grpSpPr>
        <p:sp>
          <p:nvSpPr>
            <p:cNvPr id="133" name="SMARTInkShape-3076"/>
            <p:cNvSpPr/>
            <p:nvPr>
              <p:custDataLst>
                <p:tags r:id="rId51"/>
              </p:custDataLst>
            </p:nvPr>
          </p:nvSpPr>
          <p:spPr>
            <a:xfrm>
              <a:off x="8978177" y="4913181"/>
              <a:ext cx="222974" cy="27120"/>
            </a:xfrm>
            <a:custGeom>
              <a:avLst/>
              <a:gdLst/>
              <a:ahLst/>
              <a:cxnLst/>
              <a:rect l="0" t="0" r="0" b="0"/>
              <a:pathLst>
                <a:path w="222974" h="27120">
                  <a:moveTo>
                    <a:pt x="19773" y="27119"/>
                  </a:moveTo>
                  <a:lnTo>
                    <a:pt x="19773" y="27119"/>
                  </a:lnTo>
                  <a:lnTo>
                    <a:pt x="0" y="27119"/>
                  </a:lnTo>
                  <a:lnTo>
                    <a:pt x="947" y="26413"/>
                  </a:lnTo>
                  <a:lnTo>
                    <a:pt x="47075" y="11539"/>
                  </a:lnTo>
                  <a:lnTo>
                    <a:pt x="86235" y="4202"/>
                  </a:lnTo>
                  <a:lnTo>
                    <a:pt x="131155" y="0"/>
                  </a:lnTo>
                  <a:lnTo>
                    <a:pt x="176991" y="485"/>
                  </a:lnTo>
                  <a:lnTo>
                    <a:pt x="222973" y="1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77"/>
            <p:cNvSpPr/>
            <p:nvPr>
              <p:custDataLst>
                <p:tags r:id="rId52"/>
              </p:custDataLst>
            </p:nvPr>
          </p:nvSpPr>
          <p:spPr>
            <a:xfrm>
              <a:off x="9118600" y="4797229"/>
              <a:ext cx="12701" cy="251022"/>
            </a:xfrm>
            <a:custGeom>
              <a:avLst/>
              <a:gdLst/>
              <a:ahLst/>
              <a:cxnLst/>
              <a:rect l="0" t="0" r="0" b="0"/>
              <a:pathLst>
                <a:path w="12701" h="251022">
                  <a:moveTo>
                    <a:pt x="12700" y="3371"/>
                  </a:moveTo>
                  <a:lnTo>
                    <a:pt x="12700" y="3371"/>
                  </a:lnTo>
                  <a:lnTo>
                    <a:pt x="5958" y="0"/>
                  </a:lnTo>
                  <a:lnTo>
                    <a:pt x="3972" y="418"/>
                  </a:lnTo>
                  <a:lnTo>
                    <a:pt x="2648" y="2108"/>
                  </a:lnTo>
                  <a:lnTo>
                    <a:pt x="1765" y="4645"/>
                  </a:lnTo>
                  <a:lnTo>
                    <a:pt x="4007" y="45616"/>
                  </a:lnTo>
                  <a:lnTo>
                    <a:pt x="2252" y="77885"/>
                  </a:lnTo>
                  <a:lnTo>
                    <a:pt x="1000" y="113395"/>
                  </a:lnTo>
                  <a:lnTo>
                    <a:pt x="444" y="149637"/>
                  </a:lnTo>
                  <a:lnTo>
                    <a:pt x="197" y="184559"/>
                  </a:lnTo>
                  <a:lnTo>
                    <a:pt x="58" y="225841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82"/>
          <p:cNvGrpSpPr/>
          <p:nvPr/>
        </p:nvGrpSpPr>
        <p:grpSpPr>
          <a:xfrm>
            <a:off x="9531813" y="4433327"/>
            <a:ext cx="381541" cy="808561"/>
            <a:chOff x="9531813" y="4433327"/>
            <a:chExt cx="381541" cy="808561"/>
          </a:xfrm>
        </p:grpSpPr>
        <p:sp>
          <p:nvSpPr>
            <p:cNvPr id="136" name="SMARTInkShape-3078"/>
            <p:cNvSpPr/>
            <p:nvPr>
              <p:custDataLst>
                <p:tags r:id="rId48"/>
              </p:custDataLst>
            </p:nvPr>
          </p:nvSpPr>
          <p:spPr>
            <a:xfrm>
              <a:off x="9531813" y="4693127"/>
              <a:ext cx="258142" cy="548761"/>
            </a:xfrm>
            <a:custGeom>
              <a:avLst/>
              <a:gdLst/>
              <a:ahLst/>
              <a:cxnLst/>
              <a:rect l="0" t="0" r="0" b="0"/>
              <a:pathLst>
                <a:path w="258142" h="548761">
                  <a:moveTo>
                    <a:pt x="37637" y="183673"/>
                  </a:moveTo>
                  <a:lnTo>
                    <a:pt x="37637" y="183673"/>
                  </a:lnTo>
                  <a:lnTo>
                    <a:pt x="35756" y="218829"/>
                  </a:lnTo>
                  <a:lnTo>
                    <a:pt x="32610" y="264645"/>
                  </a:lnTo>
                  <a:lnTo>
                    <a:pt x="31875" y="302211"/>
                  </a:lnTo>
                  <a:lnTo>
                    <a:pt x="31547" y="347129"/>
                  </a:lnTo>
                  <a:lnTo>
                    <a:pt x="27641" y="393433"/>
                  </a:lnTo>
                  <a:lnTo>
                    <a:pt x="21199" y="438472"/>
                  </a:lnTo>
                  <a:lnTo>
                    <a:pt x="13633" y="479656"/>
                  </a:lnTo>
                  <a:lnTo>
                    <a:pt x="4811" y="521687"/>
                  </a:lnTo>
                  <a:lnTo>
                    <a:pt x="579" y="548212"/>
                  </a:lnTo>
                  <a:lnTo>
                    <a:pt x="231" y="548760"/>
                  </a:lnTo>
                  <a:lnTo>
                    <a:pt x="0" y="547715"/>
                  </a:lnTo>
                  <a:lnTo>
                    <a:pt x="5403" y="512796"/>
                  </a:lnTo>
                  <a:lnTo>
                    <a:pt x="11787" y="479293"/>
                  </a:lnTo>
                  <a:lnTo>
                    <a:pt x="19327" y="435239"/>
                  </a:lnTo>
                  <a:lnTo>
                    <a:pt x="23314" y="410650"/>
                  </a:lnTo>
                  <a:lnTo>
                    <a:pt x="27383" y="382969"/>
                  </a:lnTo>
                  <a:lnTo>
                    <a:pt x="31506" y="353226"/>
                  </a:lnTo>
                  <a:lnTo>
                    <a:pt x="35666" y="322108"/>
                  </a:lnTo>
                  <a:lnTo>
                    <a:pt x="41262" y="289368"/>
                  </a:lnTo>
                  <a:lnTo>
                    <a:pt x="47815" y="255548"/>
                  </a:lnTo>
                  <a:lnTo>
                    <a:pt x="55006" y="221006"/>
                  </a:lnTo>
                  <a:lnTo>
                    <a:pt x="62622" y="187395"/>
                  </a:lnTo>
                  <a:lnTo>
                    <a:pt x="70520" y="154404"/>
                  </a:lnTo>
                  <a:lnTo>
                    <a:pt x="78610" y="121827"/>
                  </a:lnTo>
                  <a:lnTo>
                    <a:pt x="86823" y="94464"/>
                  </a:lnTo>
                  <a:lnTo>
                    <a:pt x="103477" y="49010"/>
                  </a:lnTo>
                  <a:lnTo>
                    <a:pt x="124049" y="19400"/>
                  </a:lnTo>
                  <a:lnTo>
                    <a:pt x="135462" y="8541"/>
                  </a:lnTo>
                  <a:lnTo>
                    <a:pt x="147303" y="2713"/>
                  </a:lnTo>
                  <a:lnTo>
                    <a:pt x="171750" y="0"/>
                  </a:lnTo>
                  <a:lnTo>
                    <a:pt x="196726" y="11023"/>
                  </a:lnTo>
                  <a:lnTo>
                    <a:pt x="220527" y="32151"/>
                  </a:lnTo>
                  <a:lnTo>
                    <a:pt x="240511" y="62708"/>
                  </a:lnTo>
                  <a:lnTo>
                    <a:pt x="249395" y="93692"/>
                  </a:lnTo>
                  <a:lnTo>
                    <a:pt x="248874" y="123220"/>
                  </a:lnTo>
                  <a:lnTo>
                    <a:pt x="239235" y="150455"/>
                  </a:lnTo>
                  <a:lnTo>
                    <a:pt x="221780" y="171026"/>
                  </a:lnTo>
                  <a:lnTo>
                    <a:pt x="189566" y="194737"/>
                  </a:lnTo>
                  <a:lnTo>
                    <a:pt x="184078" y="196694"/>
                  </a:lnTo>
                  <a:lnTo>
                    <a:pt x="171730" y="196782"/>
                  </a:lnTo>
                  <a:lnTo>
                    <a:pt x="170777" y="196645"/>
                  </a:lnTo>
                  <a:lnTo>
                    <a:pt x="170847" y="196555"/>
                  </a:lnTo>
                  <a:lnTo>
                    <a:pt x="177687" y="196427"/>
                  </a:lnTo>
                  <a:lnTo>
                    <a:pt x="192021" y="206502"/>
                  </a:lnTo>
                  <a:lnTo>
                    <a:pt x="225262" y="244078"/>
                  </a:lnTo>
                  <a:lnTo>
                    <a:pt x="249079" y="279887"/>
                  </a:lnTo>
                  <a:lnTo>
                    <a:pt x="258141" y="304752"/>
                  </a:lnTo>
                  <a:lnTo>
                    <a:pt x="256994" y="328032"/>
                  </a:lnTo>
                  <a:lnTo>
                    <a:pt x="253725" y="339179"/>
                  </a:lnTo>
                  <a:lnTo>
                    <a:pt x="238805" y="357209"/>
                  </a:lnTo>
                  <a:lnTo>
                    <a:pt x="228898" y="364981"/>
                  </a:lnTo>
                  <a:lnTo>
                    <a:pt x="202840" y="373615"/>
                  </a:lnTo>
                  <a:lnTo>
                    <a:pt x="158318" y="376594"/>
                  </a:lnTo>
                  <a:lnTo>
                    <a:pt x="121372" y="371128"/>
                  </a:lnTo>
                  <a:lnTo>
                    <a:pt x="112510" y="367909"/>
                  </a:lnTo>
                  <a:lnTo>
                    <a:pt x="108719" y="363647"/>
                  </a:lnTo>
                  <a:lnTo>
                    <a:pt x="108308" y="358689"/>
                  </a:lnTo>
                  <a:lnTo>
                    <a:pt x="113837" y="34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79"/>
            <p:cNvSpPr/>
            <p:nvPr>
              <p:custDataLst>
                <p:tags r:id="rId49"/>
              </p:custDataLst>
            </p:nvPr>
          </p:nvSpPr>
          <p:spPr>
            <a:xfrm>
              <a:off x="9817100" y="4992506"/>
              <a:ext cx="96254" cy="146412"/>
            </a:xfrm>
            <a:custGeom>
              <a:avLst/>
              <a:gdLst/>
              <a:ahLst/>
              <a:cxnLst/>
              <a:rect l="0" t="0" r="0" b="0"/>
              <a:pathLst>
                <a:path w="96254" h="146412">
                  <a:moveTo>
                    <a:pt x="38100" y="17644"/>
                  </a:moveTo>
                  <a:lnTo>
                    <a:pt x="38100" y="17644"/>
                  </a:lnTo>
                  <a:lnTo>
                    <a:pt x="38099" y="10902"/>
                  </a:lnTo>
                  <a:lnTo>
                    <a:pt x="40217" y="8210"/>
                  </a:lnTo>
                  <a:lnTo>
                    <a:pt x="48213" y="3338"/>
                  </a:lnTo>
                  <a:lnTo>
                    <a:pt x="61244" y="0"/>
                  </a:lnTo>
                  <a:lnTo>
                    <a:pt x="65523" y="942"/>
                  </a:lnTo>
                  <a:lnTo>
                    <a:pt x="74041" y="5752"/>
                  </a:lnTo>
                  <a:lnTo>
                    <a:pt x="76877" y="9717"/>
                  </a:lnTo>
                  <a:lnTo>
                    <a:pt x="80028" y="19765"/>
                  </a:lnTo>
                  <a:lnTo>
                    <a:pt x="77667" y="31287"/>
                  </a:lnTo>
                  <a:lnTo>
                    <a:pt x="68404" y="47792"/>
                  </a:lnTo>
                  <a:lnTo>
                    <a:pt x="56721" y="59738"/>
                  </a:lnTo>
                  <a:lnTo>
                    <a:pt x="46873" y="66724"/>
                  </a:lnTo>
                  <a:lnTo>
                    <a:pt x="46771" y="67297"/>
                  </a:lnTo>
                  <a:lnTo>
                    <a:pt x="47410" y="67680"/>
                  </a:lnTo>
                  <a:lnTo>
                    <a:pt x="71648" y="77237"/>
                  </a:lnTo>
                  <a:lnTo>
                    <a:pt x="79587" y="83171"/>
                  </a:lnTo>
                  <a:lnTo>
                    <a:pt x="93802" y="101849"/>
                  </a:lnTo>
                  <a:lnTo>
                    <a:pt x="96253" y="113629"/>
                  </a:lnTo>
                  <a:lnTo>
                    <a:pt x="95919" y="119734"/>
                  </a:lnTo>
                  <a:lnTo>
                    <a:pt x="91784" y="130281"/>
                  </a:lnTo>
                  <a:lnTo>
                    <a:pt x="88705" y="135068"/>
                  </a:lnTo>
                  <a:lnTo>
                    <a:pt x="75878" y="142269"/>
                  </a:lnTo>
                  <a:lnTo>
                    <a:pt x="59124" y="146411"/>
                  </a:lnTo>
                  <a:lnTo>
                    <a:pt x="42270" y="145899"/>
                  </a:lnTo>
                  <a:lnTo>
                    <a:pt x="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80"/>
            <p:cNvSpPr/>
            <p:nvPr>
              <p:custDataLst>
                <p:tags r:id="rId50"/>
              </p:custDataLst>
            </p:nvPr>
          </p:nvSpPr>
          <p:spPr>
            <a:xfrm>
              <a:off x="9717922" y="4433327"/>
              <a:ext cx="99179" cy="120320"/>
            </a:xfrm>
            <a:custGeom>
              <a:avLst/>
              <a:gdLst/>
              <a:ahLst/>
              <a:cxnLst/>
              <a:rect l="0" t="0" r="0" b="0"/>
              <a:pathLst>
                <a:path w="99179" h="120320">
                  <a:moveTo>
                    <a:pt x="61078" y="24373"/>
                  </a:moveTo>
                  <a:lnTo>
                    <a:pt x="61078" y="24373"/>
                  </a:lnTo>
                  <a:lnTo>
                    <a:pt x="61077" y="18906"/>
                  </a:lnTo>
                  <a:lnTo>
                    <a:pt x="57707" y="21655"/>
                  </a:lnTo>
                  <a:lnTo>
                    <a:pt x="39423" y="60434"/>
                  </a:lnTo>
                  <a:lnTo>
                    <a:pt x="15005" y="107935"/>
                  </a:lnTo>
                  <a:lnTo>
                    <a:pt x="6264" y="117486"/>
                  </a:lnTo>
                  <a:lnTo>
                    <a:pt x="3368" y="119609"/>
                  </a:lnTo>
                  <a:lnTo>
                    <a:pt x="1438" y="120319"/>
                  </a:lnTo>
                  <a:lnTo>
                    <a:pt x="151" y="120087"/>
                  </a:lnTo>
                  <a:lnTo>
                    <a:pt x="0" y="118522"/>
                  </a:lnTo>
                  <a:lnTo>
                    <a:pt x="1711" y="113019"/>
                  </a:lnTo>
                  <a:lnTo>
                    <a:pt x="31266" y="66281"/>
                  </a:lnTo>
                  <a:lnTo>
                    <a:pt x="55302" y="29969"/>
                  </a:lnTo>
                  <a:lnTo>
                    <a:pt x="70506" y="9222"/>
                  </a:lnTo>
                  <a:lnTo>
                    <a:pt x="81966" y="0"/>
                  </a:lnTo>
                  <a:lnTo>
                    <a:pt x="85587" y="363"/>
                  </a:lnTo>
                  <a:lnTo>
                    <a:pt x="88000" y="3427"/>
                  </a:lnTo>
                  <a:lnTo>
                    <a:pt x="90682" y="16475"/>
                  </a:lnTo>
                  <a:lnTo>
                    <a:pt x="94285" y="63212"/>
                  </a:lnTo>
                  <a:lnTo>
                    <a:pt x="99178" y="10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83"/>
          <p:cNvGrpSpPr/>
          <p:nvPr/>
        </p:nvGrpSpPr>
        <p:grpSpPr>
          <a:xfrm>
            <a:off x="10166350" y="4787900"/>
            <a:ext cx="298451" cy="375140"/>
            <a:chOff x="10166350" y="4787900"/>
            <a:chExt cx="298451" cy="375140"/>
          </a:xfrm>
        </p:grpSpPr>
        <p:sp>
          <p:nvSpPr>
            <p:cNvPr id="140" name="SMARTInkShape-3081"/>
            <p:cNvSpPr/>
            <p:nvPr>
              <p:custDataLst>
                <p:tags r:id="rId45"/>
              </p:custDataLst>
            </p:nvPr>
          </p:nvSpPr>
          <p:spPr>
            <a:xfrm>
              <a:off x="10166350" y="4787900"/>
              <a:ext cx="158751" cy="323851"/>
            </a:xfrm>
            <a:custGeom>
              <a:avLst/>
              <a:gdLst/>
              <a:ahLst/>
              <a:cxnLst/>
              <a:rect l="0" t="0" r="0" b="0"/>
              <a:pathLst>
                <a:path w="158751" h="323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5696" y="39232"/>
                  </a:lnTo>
                  <a:lnTo>
                    <a:pt x="38283" y="82180"/>
                  </a:lnTo>
                  <a:lnTo>
                    <a:pt x="59348" y="117663"/>
                  </a:lnTo>
                  <a:lnTo>
                    <a:pt x="80469" y="156952"/>
                  </a:lnTo>
                  <a:lnTo>
                    <a:pt x="101615" y="199814"/>
                  </a:lnTo>
                  <a:lnTo>
                    <a:pt x="122069" y="243323"/>
                  </a:lnTo>
                  <a:lnTo>
                    <a:pt x="140565" y="283827"/>
                  </a:lnTo>
                  <a:lnTo>
                    <a:pt x="1587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82"/>
            <p:cNvSpPr/>
            <p:nvPr>
              <p:custDataLst>
                <p:tags r:id="rId46"/>
              </p:custDataLst>
            </p:nvPr>
          </p:nvSpPr>
          <p:spPr>
            <a:xfrm>
              <a:off x="10172700" y="4790879"/>
              <a:ext cx="234951" cy="295472"/>
            </a:xfrm>
            <a:custGeom>
              <a:avLst/>
              <a:gdLst/>
              <a:ahLst/>
              <a:cxnLst/>
              <a:rect l="0" t="0" r="0" b="0"/>
              <a:pathLst>
                <a:path w="234951" h="295472">
                  <a:moveTo>
                    <a:pt x="234950" y="3371"/>
                  </a:moveTo>
                  <a:lnTo>
                    <a:pt x="234950" y="3371"/>
                  </a:lnTo>
                  <a:lnTo>
                    <a:pt x="224837" y="0"/>
                  </a:lnTo>
                  <a:lnTo>
                    <a:pt x="210465" y="3990"/>
                  </a:lnTo>
                  <a:lnTo>
                    <a:pt x="201693" y="8016"/>
                  </a:lnTo>
                  <a:lnTo>
                    <a:pt x="172493" y="40652"/>
                  </a:lnTo>
                  <a:lnTo>
                    <a:pt x="148159" y="72152"/>
                  </a:lnTo>
                  <a:lnTo>
                    <a:pt x="120881" y="107319"/>
                  </a:lnTo>
                  <a:lnTo>
                    <a:pt x="92295" y="144114"/>
                  </a:lnTo>
                  <a:lnTo>
                    <a:pt x="63127" y="179753"/>
                  </a:lnTo>
                  <a:lnTo>
                    <a:pt x="36523" y="212996"/>
                  </a:lnTo>
                  <a:lnTo>
                    <a:pt x="11763" y="254100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83"/>
            <p:cNvSpPr/>
            <p:nvPr>
              <p:custDataLst>
                <p:tags r:id="rId47"/>
              </p:custDataLst>
            </p:nvPr>
          </p:nvSpPr>
          <p:spPr>
            <a:xfrm>
              <a:off x="10357999" y="5005438"/>
              <a:ext cx="106802" cy="157602"/>
            </a:xfrm>
            <a:custGeom>
              <a:avLst/>
              <a:gdLst/>
              <a:ahLst/>
              <a:cxnLst/>
              <a:rect l="0" t="0" r="0" b="0"/>
              <a:pathLst>
                <a:path w="106802" h="157602">
                  <a:moveTo>
                    <a:pt x="106801" y="36462"/>
                  </a:moveTo>
                  <a:lnTo>
                    <a:pt x="106801" y="36462"/>
                  </a:lnTo>
                  <a:lnTo>
                    <a:pt x="95957" y="21959"/>
                  </a:lnTo>
                  <a:lnTo>
                    <a:pt x="79364" y="9743"/>
                  </a:lnTo>
                  <a:lnTo>
                    <a:pt x="56886" y="2047"/>
                  </a:lnTo>
                  <a:lnTo>
                    <a:pt x="40637" y="0"/>
                  </a:lnTo>
                  <a:lnTo>
                    <a:pt x="27772" y="2853"/>
                  </a:lnTo>
                  <a:lnTo>
                    <a:pt x="22364" y="5589"/>
                  </a:lnTo>
                  <a:lnTo>
                    <a:pt x="18759" y="10236"/>
                  </a:lnTo>
                  <a:lnTo>
                    <a:pt x="14755" y="22924"/>
                  </a:lnTo>
                  <a:lnTo>
                    <a:pt x="18620" y="37971"/>
                  </a:lnTo>
                  <a:lnTo>
                    <a:pt x="41718" y="77368"/>
                  </a:lnTo>
                  <a:lnTo>
                    <a:pt x="67683" y="120141"/>
                  </a:lnTo>
                  <a:lnTo>
                    <a:pt x="77890" y="138799"/>
                  </a:lnTo>
                  <a:lnTo>
                    <a:pt x="79062" y="145609"/>
                  </a:lnTo>
                  <a:lnTo>
                    <a:pt x="77723" y="150854"/>
                  </a:lnTo>
                  <a:lnTo>
                    <a:pt x="74716" y="155057"/>
                  </a:lnTo>
                  <a:lnTo>
                    <a:pt x="69183" y="157153"/>
                  </a:lnTo>
                  <a:lnTo>
                    <a:pt x="53628" y="157601"/>
                  </a:lnTo>
                  <a:lnTo>
                    <a:pt x="36837" y="151685"/>
                  </a:lnTo>
                  <a:lnTo>
                    <a:pt x="6432" y="130640"/>
                  </a:lnTo>
                  <a:lnTo>
                    <a:pt x="2494" y="123942"/>
                  </a:lnTo>
                  <a:lnTo>
                    <a:pt x="0" y="108973"/>
                  </a:lnTo>
                  <a:lnTo>
                    <a:pt x="5006" y="94795"/>
                  </a:lnTo>
                  <a:lnTo>
                    <a:pt x="15698" y="81438"/>
                  </a:lnTo>
                  <a:lnTo>
                    <a:pt x="61338" y="49231"/>
                  </a:lnTo>
                  <a:lnTo>
                    <a:pt x="100451" y="2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84"/>
          <p:cNvGrpSpPr/>
          <p:nvPr/>
        </p:nvGrpSpPr>
        <p:grpSpPr>
          <a:xfrm>
            <a:off x="3214341" y="5612108"/>
            <a:ext cx="1497360" cy="765207"/>
            <a:chOff x="3214341" y="5612108"/>
            <a:chExt cx="1497360" cy="765207"/>
          </a:xfrm>
        </p:grpSpPr>
        <p:sp>
          <p:nvSpPr>
            <p:cNvPr id="144" name="SMARTInkShape-3084"/>
            <p:cNvSpPr/>
            <p:nvPr>
              <p:custDataLst>
                <p:tags r:id="rId32"/>
              </p:custDataLst>
            </p:nvPr>
          </p:nvSpPr>
          <p:spPr>
            <a:xfrm>
              <a:off x="3234842" y="5939941"/>
              <a:ext cx="206859" cy="321160"/>
            </a:xfrm>
            <a:custGeom>
              <a:avLst/>
              <a:gdLst/>
              <a:ahLst/>
              <a:cxnLst/>
              <a:rect l="0" t="0" r="0" b="0"/>
              <a:pathLst>
                <a:path w="206859" h="321160">
                  <a:moveTo>
                    <a:pt x="3658" y="3659"/>
                  </a:moveTo>
                  <a:lnTo>
                    <a:pt x="3658" y="3659"/>
                  </a:lnTo>
                  <a:lnTo>
                    <a:pt x="0" y="0"/>
                  </a:lnTo>
                  <a:lnTo>
                    <a:pt x="42198" y="45571"/>
                  </a:lnTo>
                  <a:lnTo>
                    <a:pt x="78891" y="87730"/>
                  </a:lnTo>
                  <a:lnTo>
                    <a:pt x="104828" y="123339"/>
                  </a:lnTo>
                  <a:lnTo>
                    <a:pt x="129056" y="161273"/>
                  </a:lnTo>
                  <a:lnTo>
                    <a:pt x="149231" y="196947"/>
                  </a:lnTo>
                  <a:lnTo>
                    <a:pt x="173085" y="242022"/>
                  </a:lnTo>
                  <a:lnTo>
                    <a:pt x="194334" y="288698"/>
                  </a:lnTo>
                  <a:lnTo>
                    <a:pt x="206858" y="32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85"/>
            <p:cNvSpPr/>
            <p:nvPr>
              <p:custDataLst>
                <p:tags r:id="rId33"/>
              </p:custDataLst>
            </p:nvPr>
          </p:nvSpPr>
          <p:spPr>
            <a:xfrm>
              <a:off x="3214341" y="5886450"/>
              <a:ext cx="252760" cy="438151"/>
            </a:xfrm>
            <a:custGeom>
              <a:avLst/>
              <a:gdLst/>
              <a:ahLst/>
              <a:cxnLst/>
              <a:rect l="0" t="0" r="0" b="0"/>
              <a:pathLst>
                <a:path w="252760" h="438151">
                  <a:moveTo>
                    <a:pt x="252759" y="0"/>
                  </a:moveTo>
                  <a:lnTo>
                    <a:pt x="252759" y="0"/>
                  </a:lnTo>
                  <a:lnTo>
                    <a:pt x="242646" y="6742"/>
                  </a:lnTo>
                  <a:lnTo>
                    <a:pt x="218149" y="45469"/>
                  </a:lnTo>
                  <a:lnTo>
                    <a:pt x="197865" y="82062"/>
                  </a:lnTo>
                  <a:lnTo>
                    <a:pt x="170977" y="126078"/>
                  </a:lnTo>
                  <a:lnTo>
                    <a:pt x="155904" y="149669"/>
                  </a:lnTo>
                  <a:lnTo>
                    <a:pt x="139505" y="175273"/>
                  </a:lnTo>
                  <a:lnTo>
                    <a:pt x="122224" y="202222"/>
                  </a:lnTo>
                  <a:lnTo>
                    <a:pt x="104352" y="230064"/>
                  </a:lnTo>
                  <a:lnTo>
                    <a:pt x="87499" y="256387"/>
                  </a:lnTo>
                  <a:lnTo>
                    <a:pt x="71324" y="281696"/>
                  </a:lnTo>
                  <a:lnTo>
                    <a:pt x="42299" y="327693"/>
                  </a:lnTo>
                  <a:lnTo>
                    <a:pt x="19992" y="364599"/>
                  </a:lnTo>
                  <a:lnTo>
                    <a:pt x="1679" y="403029"/>
                  </a:lnTo>
                  <a:lnTo>
                    <a:pt x="0" y="411914"/>
                  </a:lnTo>
                  <a:lnTo>
                    <a:pt x="5109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86"/>
            <p:cNvSpPr/>
            <p:nvPr>
              <p:custDataLst>
                <p:tags r:id="rId34"/>
              </p:custDataLst>
            </p:nvPr>
          </p:nvSpPr>
          <p:spPr>
            <a:xfrm>
              <a:off x="3513279" y="6178550"/>
              <a:ext cx="68122" cy="198765"/>
            </a:xfrm>
            <a:custGeom>
              <a:avLst/>
              <a:gdLst/>
              <a:ahLst/>
              <a:cxnLst/>
              <a:rect l="0" t="0" r="0" b="0"/>
              <a:pathLst>
                <a:path w="68122" h="198765">
                  <a:moveTo>
                    <a:pt x="42721" y="0"/>
                  </a:moveTo>
                  <a:lnTo>
                    <a:pt x="42721" y="0"/>
                  </a:lnTo>
                  <a:lnTo>
                    <a:pt x="24829" y="43308"/>
                  </a:lnTo>
                  <a:lnTo>
                    <a:pt x="12062" y="89929"/>
                  </a:lnTo>
                  <a:lnTo>
                    <a:pt x="1727" y="134128"/>
                  </a:lnTo>
                  <a:lnTo>
                    <a:pt x="0" y="160548"/>
                  </a:lnTo>
                  <a:lnTo>
                    <a:pt x="5381" y="182833"/>
                  </a:lnTo>
                  <a:lnTo>
                    <a:pt x="7244" y="187506"/>
                  </a:lnTo>
                  <a:lnTo>
                    <a:pt x="13077" y="194578"/>
                  </a:lnTo>
                  <a:lnTo>
                    <a:pt x="16608" y="197452"/>
                  </a:lnTo>
                  <a:lnTo>
                    <a:pt x="28058" y="198764"/>
                  </a:lnTo>
                  <a:lnTo>
                    <a:pt x="41849" y="196289"/>
                  </a:lnTo>
                  <a:lnTo>
                    <a:pt x="6812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87"/>
            <p:cNvSpPr/>
            <p:nvPr>
              <p:custDataLst>
                <p:tags r:id="rId35"/>
              </p:custDataLst>
            </p:nvPr>
          </p:nvSpPr>
          <p:spPr>
            <a:xfrm>
              <a:off x="3480683" y="6261100"/>
              <a:ext cx="151518" cy="31751"/>
            </a:xfrm>
            <a:custGeom>
              <a:avLst/>
              <a:gdLst/>
              <a:ahLst/>
              <a:cxnLst/>
              <a:rect l="0" t="0" r="0" b="0"/>
              <a:pathLst>
                <a:path w="15151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5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116" y="27386"/>
                  </a:lnTo>
                  <a:lnTo>
                    <a:pt x="40578" y="18609"/>
                  </a:lnTo>
                  <a:lnTo>
                    <a:pt x="86956" y="7126"/>
                  </a:lnTo>
                  <a:lnTo>
                    <a:pt x="134374" y="140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88"/>
            <p:cNvSpPr/>
            <p:nvPr>
              <p:custDataLst>
                <p:tags r:id="rId36"/>
              </p:custDataLst>
            </p:nvPr>
          </p:nvSpPr>
          <p:spPr>
            <a:xfrm>
              <a:off x="3651250" y="62865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45434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89"/>
            <p:cNvSpPr/>
            <p:nvPr>
              <p:custDataLst>
                <p:tags r:id="rId37"/>
              </p:custDataLst>
            </p:nvPr>
          </p:nvSpPr>
          <p:spPr>
            <a:xfrm>
              <a:off x="3708400" y="62230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5467" y="47530"/>
                  </a:lnTo>
                  <a:lnTo>
                    <a:pt x="6234" y="89026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90"/>
            <p:cNvSpPr/>
            <p:nvPr>
              <p:custDataLst>
                <p:tags r:id="rId38"/>
              </p:custDataLst>
            </p:nvPr>
          </p:nvSpPr>
          <p:spPr>
            <a:xfrm>
              <a:off x="3816350" y="62293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467" y="3872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91"/>
            <p:cNvSpPr/>
            <p:nvPr>
              <p:custDataLst>
                <p:tags r:id="rId39"/>
              </p:custDataLst>
            </p:nvPr>
          </p:nvSpPr>
          <p:spPr>
            <a:xfrm>
              <a:off x="3418701" y="5612108"/>
              <a:ext cx="200800" cy="134643"/>
            </a:xfrm>
            <a:custGeom>
              <a:avLst/>
              <a:gdLst/>
              <a:ahLst/>
              <a:cxnLst/>
              <a:rect l="0" t="0" r="0" b="0"/>
              <a:pathLst>
                <a:path w="200800" h="134643">
                  <a:moveTo>
                    <a:pt x="48399" y="26692"/>
                  </a:moveTo>
                  <a:lnTo>
                    <a:pt x="48399" y="26692"/>
                  </a:lnTo>
                  <a:lnTo>
                    <a:pt x="48399" y="15758"/>
                  </a:lnTo>
                  <a:lnTo>
                    <a:pt x="45028" y="21257"/>
                  </a:lnTo>
                  <a:lnTo>
                    <a:pt x="23601" y="67421"/>
                  </a:lnTo>
                  <a:lnTo>
                    <a:pt x="10477" y="96145"/>
                  </a:lnTo>
                  <a:lnTo>
                    <a:pt x="143" y="111751"/>
                  </a:lnTo>
                  <a:lnTo>
                    <a:pt x="0" y="111620"/>
                  </a:lnTo>
                  <a:lnTo>
                    <a:pt x="20129" y="68357"/>
                  </a:lnTo>
                  <a:lnTo>
                    <a:pt x="45040" y="30178"/>
                  </a:lnTo>
                  <a:lnTo>
                    <a:pt x="59606" y="12014"/>
                  </a:lnTo>
                  <a:lnTo>
                    <a:pt x="76898" y="2529"/>
                  </a:lnTo>
                  <a:lnTo>
                    <a:pt x="86449" y="0"/>
                  </a:lnTo>
                  <a:lnTo>
                    <a:pt x="96343" y="1842"/>
                  </a:lnTo>
                  <a:lnTo>
                    <a:pt x="116744" y="13295"/>
                  </a:lnTo>
                  <a:lnTo>
                    <a:pt x="144693" y="42948"/>
                  </a:lnTo>
                  <a:lnTo>
                    <a:pt x="174351" y="90189"/>
                  </a:lnTo>
                  <a:lnTo>
                    <a:pt x="200799" y="134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92"/>
            <p:cNvSpPr/>
            <p:nvPr>
              <p:custDataLst>
                <p:tags r:id="rId40"/>
              </p:custDataLst>
            </p:nvPr>
          </p:nvSpPr>
          <p:spPr>
            <a:xfrm>
              <a:off x="4038600" y="60769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45466" y="6350"/>
                  </a:lnTo>
                  <a:lnTo>
                    <a:pt x="92964" y="2979"/>
                  </a:lnTo>
                  <a:lnTo>
                    <a:pt x="140512" y="8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93"/>
            <p:cNvSpPr/>
            <p:nvPr>
              <p:custDataLst>
                <p:tags r:id="rId41"/>
              </p:custDataLst>
            </p:nvPr>
          </p:nvSpPr>
          <p:spPr>
            <a:xfrm>
              <a:off x="4068530" y="6172200"/>
              <a:ext cx="141521" cy="11818"/>
            </a:xfrm>
            <a:custGeom>
              <a:avLst/>
              <a:gdLst/>
              <a:ahLst/>
              <a:cxnLst/>
              <a:rect l="0" t="0" r="0" b="0"/>
              <a:pathLst>
                <a:path w="141521" h="11818">
                  <a:moveTo>
                    <a:pt x="8170" y="6350"/>
                  </a:moveTo>
                  <a:lnTo>
                    <a:pt x="8170" y="6350"/>
                  </a:lnTo>
                  <a:lnTo>
                    <a:pt x="1428" y="6350"/>
                  </a:lnTo>
                  <a:lnTo>
                    <a:pt x="147" y="7055"/>
                  </a:lnTo>
                  <a:lnTo>
                    <a:pt x="0" y="8231"/>
                  </a:lnTo>
                  <a:lnTo>
                    <a:pt x="606" y="9721"/>
                  </a:lnTo>
                  <a:lnTo>
                    <a:pt x="28428" y="11817"/>
                  </a:lnTo>
                  <a:lnTo>
                    <a:pt x="68209" y="8545"/>
                  </a:lnTo>
                  <a:lnTo>
                    <a:pt x="108937" y="3798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94"/>
            <p:cNvSpPr/>
            <p:nvPr>
              <p:custDataLst>
                <p:tags r:id="rId42"/>
              </p:custDataLst>
            </p:nvPr>
          </p:nvSpPr>
          <p:spPr>
            <a:xfrm>
              <a:off x="4422292" y="5853319"/>
              <a:ext cx="208927" cy="508723"/>
            </a:xfrm>
            <a:custGeom>
              <a:avLst/>
              <a:gdLst/>
              <a:ahLst/>
              <a:cxnLst/>
              <a:rect l="0" t="0" r="0" b="0"/>
              <a:pathLst>
                <a:path w="208927" h="508723">
                  <a:moveTo>
                    <a:pt x="3658" y="229981"/>
                  </a:moveTo>
                  <a:lnTo>
                    <a:pt x="3658" y="229981"/>
                  </a:lnTo>
                  <a:lnTo>
                    <a:pt x="287" y="229981"/>
                  </a:lnTo>
                  <a:lnTo>
                    <a:pt x="0" y="232098"/>
                  </a:lnTo>
                  <a:lnTo>
                    <a:pt x="6407" y="266609"/>
                  </a:lnTo>
                  <a:lnTo>
                    <a:pt x="19054" y="311388"/>
                  </a:lnTo>
                  <a:lnTo>
                    <a:pt x="26493" y="350360"/>
                  </a:lnTo>
                  <a:lnTo>
                    <a:pt x="31445" y="393549"/>
                  </a:lnTo>
                  <a:lnTo>
                    <a:pt x="33646" y="438615"/>
                  </a:lnTo>
                  <a:lnTo>
                    <a:pt x="34625" y="473225"/>
                  </a:lnTo>
                  <a:lnTo>
                    <a:pt x="35253" y="507335"/>
                  </a:lnTo>
                  <a:lnTo>
                    <a:pt x="34600" y="508722"/>
                  </a:lnTo>
                  <a:lnTo>
                    <a:pt x="33458" y="508236"/>
                  </a:lnTo>
                  <a:lnTo>
                    <a:pt x="31991" y="506501"/>
                  </a:lnTo>
                  <a:lnTo>
                    <a:pt x="19498" y="458926"/>
                  </a:lnTo>
                  <a:lnTo>
                    <a:pt x="11639" y="412403"/>
                  </a:lnTo>
                  <a:lnTo>
                    <a:pt x="9684" y="381935"/>
                  </a:lnTo>
                  <a:lnTo>
                    <a:pt x="9086" y="347511"/>
                  </a:lnTo>
                  <a:lnTo>
                    <a:pt x="9393" y="310452"/>
                  </a:lnTo>
                  <a:lnTo>
                    <a:pt x="14537" y="270928"/>
                  </a:lnTo>
                  <a:lnTo>
                    <a:pt x="22905" y="229762"/>
                  </a:lnTo>
                  <a:lnTo>
                    <a:pt x="33423" y="187501"/>
                  </a:lnTo>
                  <a:lnTo>
                    <a:pt x="45373" y="151566"/>
                  </a:lnTo>
                  <a:lnTo>
                    <a:pt x="58279" y="119849"/>
                  </a:lnTo>
                  <a:lnTo>
                    <a:pt x="71822" y="90943"/>
                  </a:lnTo>
                  <a:lnTo>
                    <a:pt x="94396" y="49417"/>
                  </a:lnTo>
                  <a:lnTo>
                    <a:pt x="122971" y="11851"/>
                  </a:lnTo>
                  <a:lnTo>
                    <a:pt x="131884" y="4127"/>
                  </a:lnTo>
                  <a:lnTo>
                    <a:pt x="140647" y="390"/>
                  </a:lnTo>
                  <a:lnTo>
                    <a:pt x="157910" y="0"/>
                  </a:lnTo>
                  <a:lnTo>
                    <a:pt x="165759" y="3987"/>
                  </a:lnTo>
                  <a:lnTo>
                    <a:pt x="180125" y="17827"/>
                  </a:lnTo>
                  <a:lnTo>
                    <a:pt x="186040" y="41380"/>
                  </a:lnTo>
                  <a:lnTo>
                    <a:pt x="184905" y="69958"/>
                  </a:lnTo>
                  <a:lnTo>
                    <a:pt x="171661" y="111698"/>
                  </a:lnTo>
                  <a:lnTo>
                    <a:pt x="151587" y="140763"/>
                  </a:lnTo>
                  <a:lnTo>
                    <a:pt x="135210" y="157977"/>
                  </a:lnTo>
                  <a:lnTo>
                    <a:pt x="133693" y="160812"/>
                  </a:lnTo>
                  <a:lnTo>
                    <a:pt x="133387" y="161996"/>
                  </a:lnTo>
                  <a:lnTo>
                    <a:pt x="133888" y="162080"/>
                  </a:lnTo>
                  <a:lnTo>
                    <a:pt x="134928" y="161431"/>
                  </a:lnTo>
                  <a:lnTo>
                    <a:pt x="157581" y="166163"/>
                  </a:lnTo>
                  <a:lnTo>
                    <a:pt x="183869" y="176814"/>
                  </a:lnTo>
                  <a:lnTo>
                    <a:pt x="198757" y="187301"/>
                  </a:lnTo>
                  <a:lnTo>
                    <a:pt x="206786" y="200899"/>
                  </a:lnTo>
                  <a:lnTo>
                    <a:pt x="208926" y="208477"/>
                  </a:lnTo>
                  <a:lnTo>
                    <a:pt x="208237" y="215645"/>
                  </a:lnTo>
                  <a:lnTo>
                    <a:pt x="201826" y="229254"/>
                  </a:lnTo>
                  <a:lnTo>
                    <a:pt x="188159" y="240475"/>
                  </a:lnTo>
                  <a:lnTo>
                    <a:pt x="145520" y="262852"/>
                  </a:lnTo>
                  <a:lnTo>
                    <a:pt x="111608" y="27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95"/>
            <p:cNvSpPr/>
            <p:nvPr>
              <p:custDataLst>
                <p:tags r:id="rId43"/>
              </p:custDataLst>
            </p:nvPr>
          </p:nvSpPr>
          <p:spPr>
            <a:xfrm>
              <a:off x="4669095" y="6083300"/>
              <a:ext cx="42606" cy="54686"/>
            </a:xfrm>
            <a:custGeom>
              <a:avLst/>
              <a:gdLst/>
              <a:ahLst/>
              <a:cxnLst/>
              <a:rect l="0" t="0" r="0" b="0"/>
              <a:pathLst>
                <a:path w="42606" h="54686">
                  <a:moveTo>
                    <a:pt x="42605" y="19050"/>
                  </a:moveTo>
                  <a:lnTo>
                    <a:pt x="42605" y="19050"/>
                  </a:lnTo>
                  <a:lnTo>
                    <a:pt x="39234" y="15679"/>
                  </a:lnTo>
                  <a:lnTo>
                    <a:pt x="33816" y="14024"/>
                  </a:lnTo>
                  <a:lnTo>
                    <a:pt x="25999" y="13994"/>
                  </a:lnTo>
                  <a:lnTo>
                    <a:pt x="15469" y="16332"/>
                  </a:lnTo>
                  <a:lnTo>
                    <a:pt x="7496" y="21606"/>
                  </a:lnTo>
                  <a:lnTo>
                    <a:pt x="4382" y="24986"/>
                  </a:lnTo>
                  <a:lnTo>
                    <a:pt x="923" y="32507"/>
                  </a:lnTo>
                  <a:lnTo>
                    <a:pt x="0" y="36487"/>
                  </a:lnTo>
                  <a:lnTo>
                    <a:pt x="796" y="40553"/>
                  </a:lnTo>
                  <a:lnTo>
                    <a:pt x="5444" y="48833"/>
                  </a:lnTo>
                  <a:lnTo>
                    <a:pt x="9364" y="51605"/>
                  </a:lnTo>
                  <a:lnTo>
                    <a:pt x="19364" y="54685"/>
                  </a:lnTo>
                  <a:lnTo>
                    <a:pt x="28983" y="54173"/>
                  </a:lnTo>
                  <a:lnTo>
                    <a:pt x="33524" y="53049"/>
                  </a:lnTo>
                  <a:lnTo>
                    <a:pt x="36551" y="50183"/>
                  </a:lnTo>
                  <a:lnTo>
                    <a:pt x="39914" y="41354"/>
                  </a:lnTo>
                  <a:lnTo>
                    <a:pt x="39400" y="36740"/>
                  </a:lnTo>
                  <a:lnTo>
                    <a:pt x="17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96"/>
            <p:cNvSpPr/>
            <p:nvPr>
              <p:custDataLst>
                <p:tags r:id="rId44"/>
              </p:custDataLst>
            </p:nvPr>
          </p:nvSpPr>
          <p:spPr>
            <a:xfrm>
              <a:off x="4507170" y="5678686"/>
              <a:ext cx="160081" cy="109015"/>
            </a:xfrm>
            <a:custGeom>
              <a:avLst/>
              <a:gdLst/>
              <a:ahLst/>
              <a:cxnLst/>
              <a:rect l="0" t="0" r="0" b="0"/>
              <a:pathLst>
                <a:path w="160081" h="109015">
                  <a:moveTo>
                    <a:pt x="14030" y="42664"/>
                  </a:moveTo>
                  <a:lnTo>
                    <a:pt x="14030" y="42664"/>
                  </a:lnTo>
                  <a:lnTo>
                    <a:pt x="14030" y="32551"/>
                  </a:lnTo>
                  <a:lnTo>
                    <a:pt x="14735" y="29572"/>
                  </a:lnTo>
                  <a:lnTo>
                    <a:pt x="15911" y="27586"/>
                  </a:lnTo>
                  <a:lnTo>
                    <a:pt x="17401" y="26262"/>
                  </a:lnTo>
                  <a:lnTo>
                    <a:pt x="19099" y="26790"/>
                  </a:lnTo>
                  <a:lnTo>
                    <a:pt x="22868" y="31141"/>
                  </a:lnTo>
                  <a:lnTo>
                    <a:pt x="21195" y="70170"/>
                  </a:lnTo>
                  <a:lnTo>
                    <a:pt x="18740" y="94793"/>
                  </a:lnTo>
                  <a:lnTo>
                    <a:pt x="17170" y="100700"/>
                  </a:lnTo>
                  <a:lnTo>
                    <a:pt x="14713" y="104638"/>
                  </a:lnTo>
                  <a:lnTo>
                    <a:pt x="11662" y="107263"/>
                  </a:lnTo>
                  <a:lnTo>
                    <a:pt x="8218" y="109014"/>
                  </a:lnTo>
                  <a:lnTo>
                    <a:pt x="5217" y="107359"/>
                  </a:lnTo>
                  <a:lnTo>
                    <a:pt x="0" y="97993"/>
                  </a:lnTo>
                  <a:lnTo>
                    <a:pt x="974" y="80660"/>
                  </a:lnTo>
                  <a:lnTo>
                    <a:pt x="16468" y="35039"/>
                  </a:lnTo>
                  <a:lnTo>
                    <a:pt x="37174" y="7949"/>
                  </a:lnTo>
                  <a:lnTo>
                    <a:pt x="43570" y="3293"/>
                  </a:lnTo>
                  <a:lnTo>
                    <a:pt x="49245" y="894"/>
                  </a:lnTo>
                  <a:lnTo>
                    <a:pt x="54440" y="0"/>
                  </a:lnTo>
                  <a:lnTo>
                    <a:pt x="78606" y="8856"/>
                  </a:lnTo>
                  <a:lnTo>
                    <a:pt x="122036" y="40246"/>
                  </a:lnTo>
                  <a:lnTo>
                    <a:pt x="160080" y="74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85"/>
          <p:cNvGrpSpPr/>
          <p:nvPr/>
        </p:nvGrpSpPr>
        <p:grpSpPr>
          <a:xfrm>
            <a:off x="4972050" y="5645150"/>
            <a:ext cx="946151" cy="596719"/>
            <a:chOff x="4972050" y="5645150"/>
            <a:chExt cx="946151" cy="596719"/>
          </a:xfrm>
        </p:grpSpPr>
        <p:sp>
          <p:nvSpPr>
            <p:cNvPr id="158" name="SMARTInkShape-3097"/>
            <p:cNvSpPr/>
            <p:nvPr>
              <p:custDataLst>
                <p:tags r:id="rId23"/>
              </p:custDataLst>
            </p:nvPr>
          </p:nvSpPr>
          <p:spPr>
            <a:xfrm>
              <a:off x="4972050" y="603885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33932" y="4364"/>
                  </a:lnTo>
                  <a:lnTo>
                    <a:pt x="63764" y="5467"/>
                  </a:lnTo>
                  <a:lnTo>
                    <a:pt x="101952" y="5958"/>
                  </a:lnTo>
                  <a:lnTo>
                    <a:pt x="141267" y="6175"/>
                  </a:lnTo>
                  <a:lnTo>
                    <a:pt x="182968" y="6298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098"/>
            <p:cNvSpPr/>
            <p:nvPr>
              <p:custDataLst>
                <p:tags r:id="rId24"/>
              </p:custDataLst>
            </p:nvPr>
          </p:nvSpPr>
          <p:spPr>
            <a:xfrm>
              <a:off x="5050132" y="5937249"/>
              <a:ext cx="10819" cy="203202"/>
            </a:xfrm>
            <a:custGeom>
              <a:avLst/>
              <a:gdLst/>
              <a:ahLst/>
              <a:cxnLst/>
              <a:rect l="0" t="0" r="0" b="0"/>
              <a:pathLst>
                <a:path w="10819" h="203202">
                  <a:moveTo>
                    <a:pt x="10818" y="1"/>
                  </a:moveTo>
                  <a:lnTo>
                    <a:pt x="10818" y="1"/>
                  </a:lnTo>
                  <a:lnTo>
                    <a:pt x="4076" y="0"/>
                  </a:lnTo>
                  <a:lnTo>
                    <a:pt x="2090" y="4234"/>
                  </a:lnTo>
                  <a:lnTo>
                    <a:pt x="0" y="31829"/>
                  </a:lnTo>
                  <a:lnTo>
                    <a:pt x="2831" y="75126"/>
                  </a:lnTo>
                  <a:lnTo>
                    <a:pt x="3740" y="107239"/>
                  </a:lnTo>
                  <a:lnTo>
                    <a:pt x="6026" y="144088"/>
                  </a:lnTo>
                  <a:lnTo>
                    <a:pt x="10818" y="203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099"/>
            <p:cNvSpPr/>
            <p:nvPr>
              <p:custDataLst>
                <p:tags r:id="rId25"/>
              </p:custDataLst>
            </p:nvPr>
          </p:nvSpPr>
          <p:spPr>
            <a:xfrm>
              <a:off x="5226050" y="5812499"/>
              <a:ext cx="145090" cy="429370"/>
            </a:xfrm>
            <a:custGeom>
              <a:avLst/>
              <a:gdLst/>
              <a:ahLst/>
              <a:cxnLst/>
              <a:rect l="0" t="0" r="0" b="0"/>
              <a:pathLst>
                <a:path w="145090" h="429370">
                  <a:moveTo>
                    <a:pt x="0" y="194601"/>
                  </a:moveTo>
                  <a:lnTo>
                    <a:pt x="0" y="194601"/>
                  </a:lnTo>
                  <a:lnTo>
                    <a:pt x="6907" y="239808"/>
                  </a:lnTo>
                  <a:lnTo>
                    <a:pt x="10126" y="270432"/>
                  </a:lnTo>
                  <a:lnTo>
                    <a:pt x="11556" y="305209"/>
                  </a:lnTo>
                  <a:lnTo>
                    <a:pt x="12191" y="341832"/>
                  </a:lnTo>
                  <a:lnTo>
                    <a:pt x="12474" y="376454"/>
                  </a:lnTo>
                  <a:lnTo>
                    <a:pt x="12655" y="419898"/>
                  </a:lnTo>
                  <a:lnTo>
                    <a:pt x="12691" y="429369"/>
                  </a:lnTo>
                  <a:lnTo>
                    <a:pt x="12698" y="390500"/>
                  </a:lnTo>
                  <a:lnTo>
                    <a:pt x="12699" y="350811"/>
                  </a:lnTo>
                  <a:lnTo>
                    <a:pt x="14816" y="323436"/>
                  </a:lnTo>
                  <a:lnTo>
                    <a:pt x="18344" y="291780"/>
                  </a:lnTo>
                  <a:lnTo>
                    <a:pt x="22813" y="257270"/>
                  </a:lnTo>
                  <a:lnTo>
                    <a:pt x="30731" y="220858"/>
                  </a:lnTo>
                  <a:lnTo>
                    <a:pt x="40948" y="183178"/>
                  </a:lnTo>
                  <a:lnTo>
                    <a:pt x="52699" y="144652"/>
                  </a:lnTo>
                  <a:lnTo>
                    <a:pt x="64060" y="113324"/>
                  </a:lnTo>
                  <a:lnTo>
                    <a:pt x="75162" y="86794"/>
                  </a:lnTo>
                  <a:lnTo>
                    <a:pt x="94083" y="45792"/>
                  </a:lnTo>
                  <a:lnTo>
                    <a:pt x="113860" y="5985"/>
                  </a:lnTo>
                  <a:lnTo>
                    <a:pt x="118240" y="1124"/>
                  </a:lnTo>
                  <a:lnTo>
                    <a:pt x="122571" y="0"/>
                  </a:lnTo>
                  <a:lnTo>
                    <a:pt x="126870" y="1367"/>
                  </a:lnTo>
                  <a:lnTo>
                    <a:pt x="131146" y="4394"/>
                  </a:lnTo>
                  <a:lnTo>
                    <a:pt x="137780" y="19048"/>
                  </a:lnTo>
                  <a:lnTo>
                    <a:pt x="140536" y="28882"/>
                  </a:lnTo>
                  <a:lnTo>
                    <a:pt x="137674" y="69692"/>
                  </a:lnTo>
                  <a:lnTo>
                    <a:pt x="127889" y="110789"/>
                  </a:lnTo>
                  <a:lnTo>
                    <a:pt x="111551" y="155925"/>
                  </a:lnTo>
                  <a:lnTo>
                    <a:pt x="108662" y="166579"/>
                  </a:lnTo>
                  <a:lnTo>
                    <a:pt x="109129" y="167453"/>
                  </a:lnTo>
                  <a:lnTo>
                    <a:pt x="110148" y="168036"/>
                  </a:lnTo>
                  <a:lnTo>
                    <a:pt x="120222" y="172342"/>
                  </a:lnTo>
                  <a:lnTo>
                    <a:pt x="135105" y="184713"/>
                  </a:lnTo>
                  <a:lnTo>
                    <a:pt x="141185" y="197732"/>
                  </a:lnTo>
                  <a:lnTo>
                    <a:pt x="145089" y="229086"/>
                  </a:lnTo>
                  <a:lnTo>
                    <a:pt x="139978" y="243794"/>
                  </a:lnTo>
                  <a:lnTo>
                    <a:pt x="135652" y="250680"/>
                  </a:lnTo>
                  <a:lnTo>
                    <a:pt x="121438" y="262093"/>
                  </a:lnTo>
                  <a:lnTo>
                    <a:pt x="104067" y="270458"/>
                  </a:lnTo>
                  <a:lnTo>
                    <a:pt x="86939" y="274177"/>
                  </a:lnTo>
                  <a:lnTo>
                    <a:pt x="80537" y="273757"/>
                  </a:lnTo>
                  <a:lnTo>
                    <a:pt x="75564" y="272067"/>
                  </a:lnTo>
                  <a:lnTo>
                    <a:pt x="63500" y="26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100"/>
            <p:cNvSpPr/>
            <p:nvPr>
              <p:custDataLst>
                <p:tags r:id="rId26"/>
              </p:custDataLst>
            </p:nvPr>
          </p:nvSpPr>
          <p:spPr>
            <a:xfrm>
              <a:off x="5410200" y="60706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19507" y="2602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101"/>
            <p:cNvSpPr/>
            <p:nvPr>
              <p:custDataLst>
                <p:tags r:id="rId27"/>
              </p:custDataLst>
            </p:nvPr>
          </p:nvSpPr>
          <p:spPr>
            <a:xfrm>
              <a:off x="5303472" y="5645150"/>
              <a:ext cx="100379" cy="133351"/>
            </a:xfrm>
            <a:custGeom>
              <a:avLst/>
              <a:gdLst/>
              <a:ahLst/>
              <a:cxnLst/>
              <a:rect l="0" t="0" r="0" b="0"/>
              <a:pathLst>
                <a:path w="100379" h="133351">
                  <a:moveTo>
                    <a:pt x="17828" y="0"/>
                  </a:moveTo>
                  <a:lnTo>
                    <a:pt x="17828" y="0"/>
                  </a:lnTo>
                  <a:lnTo>
                    <a:pt x="12759" y="42633"/>
                  </a:lnTo>
                  <a:lnTo>
                    <a:pt x="1527" y="86603"/>
                  </a:lnTo>
                  <a:lnTo>
                    <a:pt x="610" y="88074"/>
                  </a:lnTo>
                  <a:lnTo>
                    <a:pt x="0" y="88349"/>
                  </a:lnTo>
                  <a:lnTo>
                    <a:pt x="19933" y="41289"/>
                  </a:lnTo>
                  <a:lnTo>
                    <a:pt x="37869" y="11056"/>
                  </a:lnTo>
                  <a:lnTo>
                    <a:pt x="41066" y="8782"/>
                  </a:lnTo>
                  <a:lnTo>
                    <a:pt x="43903" y="7971"/>
                  </a:lnTo>
                  <a:lnTo>
                    <a:pt x="47206" y="11664"/>
                  </a:lnTo>
                  <a:lnTo>
                    <a:pt x="64527" y="49890"/>
                  </a:lnTo>
                  <a:lnTo>
                    <a:pt x="81994" y="90512"/>
                  </a:lnTo>
                  <a:lnTo>
                    <a:pt x="10037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102"/>
            <p:cNvSpPr/>
            <p:nvPr>
              <p:custDataLst>
                <p:tags r:id="rId28"/>
              </p:custDataLst>
            </p:nvPr>
          </p:nvSpPr>
          <p:spPr>
            <a:xfrm>
              <a:off x="5638800" y="5829300"/>
              <a:ext cx="120651" cy="241301"/>
            </a:xfrm>
            <a:custGeom>
              <a:avLst/>
              <a:gdLst/>
              <a:ahLst/>
              <a:cxnLst/>
              <a:rect l="0" t="0" r="0" b="0"/>
              <a:pathLst>
                <a:path w="120651" h="241301">
                  <a:moveTo>
                    <a:pt x="0" y="0"/>
                  </a:moveTo>
                  <a:lnTo>
                    <a:pt x="0" y="0"/>
                  </a:lnTo>
                  <a:lnTo>
                    <a:pt x="10670" y="14434"/>
                  </a:lnTo>
                  <a:lnTo>
                    <a:pt x="32325" y="49902"/>
                  </a:lnTo>
                  <a:lnTo>
                    <a:pt x="53877" y="84973"/>
                  </a:lnTo>
                  <a:lnTo>
                    <a:pt x="77568" y="121727"/>
                  </a:lnTo>
                  <a:lnTo>
                    <a:pt x="96563" y="159229"/>
                  </a:lnTo>
                  <a:lnTo>
                    <a:pt x="113513" y="206635"/>
                  </a:lnTo>
                  <a:lnTo>
                    <a:pt x="1206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103"/>
            <p:cNvSpPr/>
            <p:nvPr>
              <p:custDataLst>
                <p:tags r:id="rId29"/>
              </p:custDataLst>
            </p:nvPr>
          </p:nvSpPr>
          <p:spPr>
            <a:xfrm>
              <a:off x="5626100" y="5790476"/>
              <a:ext cx="162409" cy="305525"/>
            </a:xfrm>
            <a:custGeom>
              <a:avLst/>
              <a:gdLst/>
              <a:ahLst/>
              <a:cxnLst/>
              <a:rect l="0" t="0" r="0" b="0"/>
              <a:pathLst>
                <a:path w="162409" h="305525">
                  <a:moveTo>
                    <a:pt x="158750" y="19774"/>
                  </a:moveTo>
                  <a:lnTo>
                    <a:pt x="158750" y="19774"/>
                  </a:lnTo>
                  <a:lnTo>
                    <a:pt x="162121" y="9661"/>
                  </a:lnTo>
                  <a:lnTo>
                    <a:pt x="162408" y="5976"/>
                  </a:lnTo>
                  <a:lnTo>
                    <a:pt x="160846" y="0"/>
                  </a:lnTo>
                  <a:lnTo>
                    <a:pt x="158736" y="947"/>
                  </a:lnTo>
                  <a:lnTo>
                    <a:pt x="137685" y="35915"/>
                  </a:lnTo>
                  <a:lnTo>
                    <a:pt x="116932" y="74926"/>
                  </a:lnTo>
                  <a:lnTo>
                    <a:pt x="105471" y="98170"/>
                  </a:lnTo>
                  <a:lnTo>
                    <a:pt x="93598" y="122837"/>
                  </a:lnTo>
                  <a:lnTo>
                    <a:pt x="81449" y="148455"/>
                  </a:lnTo>
                  <a:lnTo>
                    <a:pt x="69116" y="174706"/>
                  </a:lnTo>
                  <a:lnTo>
                    <a:pt x="56660" y="201379"/>
                  </a:lnTo>
                  <a:lnTo>
                    <a:pt x="33414" y="246066"/>
                  </a:lnTo>
                  <a:lnTo>
                    <a:pt x="0" y="305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04"/>
            <p:cNvSpPr/>
            <p:nvPr>
              <p:custDataLst>
                <p:tags r:id="rId30"/>
              </p:custDataLst>
            </p:nvPr>
          </p:nvSpPr>
          <p:spPr>
            <a:xfrm>
              <a:off x="5794315" y="5949950"/>
              <a:ext cx="54036" cy="192761"/>
            </a:xfrm>
            <a:custGeom>
              <a:avLst/>
              <a:gdLst/>
              <a:ahLst/>
              <a:cxnLst/>
              <a:rect l="0" t="0" r="0" b="0"/>
              <a:pathLst>
                <a:path w="54036" h="192761">
                  <a:moveTo>
                    <a:pt x="41335" y="0"/>
                  </a:moveTo>
                  <a:lnTo>
                    <a:pt x="41335" y="0"/>
                  </a:lnTo>
                  <a:lnTo>
                    <a:pt x="44706" y="0"/>
                  </a:lnTo>
                  <a:lnTo>
                    <a:pt x="45699" y="1411"/>
                  </a:lnTo>
                  <a:lnTo>
                    <a:pt x="46802" y="6742"/>
                  </a:lnTo>
                  <a:lnTo>
                    <a:pt x="32303" y="47010"/>
                  </a:lnTo>
                  <a:lnTo>
                    <a:pt x="15846" y="88169"/>
                  </a:lnTo>
                  <a:lnTo>
                    <a:pt x="3130" y="130939"/>
                  </a:lnTo>
                  <a:lnTo>
                    <a:pt x="0" y="176148"/>
                  </a:lnTo>
                  <a:lnTo>
                    <a:pt x="1079" y="183048"/>
                  </a:lnTo>
                  <a:lnTo>
                    <a:pt x="3914" y="187649"/>
                  </a:lnTo>
                  <a:lnTo>
                    <a:pt x="7921" y="190715"/>
                  </a:lnTo>
                  <a:lnTo>
                    <a:pt x="12709" y="192760"/>
                  </a:lnTo>
                  <a:lnTo>
                    <a:pt x="19429" y="191302"/>
                  </a:lnTo>
                  <a:lnTo>
                    <a:pt x="5403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05"/>
            <p:cNvSpPr/>
            <p:nvPr>
              <p:custDataLst>
                <p:tags r:id="rId31"/>
              </p:custDataLst>
            </p:nvPr>
          </p:nvSpPr>
          <p:spPr>
            <a:xfrm>
              <a:off x="5742166" y="6057900"/>
              <a:ext cx="176035" cy="5468"/>
            </a:xfrm>
            <a:custGeom>
              <a:avLst/>
              <a:gdLst/>
              <a:ahLst/>
              <a:cxnLst/>
              <a:rect l="0" t="0" r="0" b="0"/>
              <a:pathLst>
                <a:path w="176035" h="5468">
                  <a:moveTo>
                    <a:pt x="10934" y="0"/>
                  </a:moveTo>
                  <a:lnTo>
                    <a:pt x="10934" y="0"/>
                  </a:lnTo>
                  <a:lnTo>
                    <a:pt x="0" y="0"/>
                  </a:lnTo>
                  <a:lnTo>
                    <a:pt x="23094" y="4364"/>
                  </a:lnTo>
                  <a:lnTo>
                    <a:pt x="53968" y="5467"/>
                  </a:lnTo>
                  <a:lnTo>
                    <a:pt x="98734" y="4076"/>
                  </a:lnTo>
                  <a:lnTo>
                    <a:pt x="141678" y="1812"/>
                  </a:lnTo>
                  <a:lnTo>
                    <a:pt x="176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86"/>
          <p:cNvGrpSpPr/>
          <p:nvPr/>
        </p:nvGrpSpPr>
        <p:grpSpPr>
          <a:xfrm>
            <a:off x="6143429" y="5554282"/>
            <a:ext cx="1159072" cy="646009"/>
            <a:chOff x="6143429" y="5554282"/>
            <a:chExt cx="1159072" cy="646009"/>
          </a:xfrm>
        </p:grpSpPr>
        <p:sp>
          <p:nvSpPr>
            <p:cNvPr id="168" name="SMARTInkShape-3106"/>
            <p:cNvSpPr/>
            <p:nvPr>
              <p:custDataLst>
                <p:tags r:id="rId12"/>
              </p:custDataLst>
            </p:nvPr>
          </p:nvSpPr>
          <p:spPr>
            <a:xfrm>
              <a:off x="6143429" y="5988050"/>
              <a:ext cx="187522" cy="9104"/>
            </a:xfrm>
            <a:custGeom>
              <a:avLst/>
              <a:gdLst/>
              <a:ahLst/>
              <a:cxnLst/>
              <a:rect l="0" t="0" r="0" b="0"/>
              <a:pathLst>
                <a:path w="187522" h="9104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6" y="3371"/>
                  </a:lnTo>
                  <a:lnTo>
                    <a:pt x="38556" y="8839"/>
                  </a:lnTo>
                  <a:lnTo>
                    <a:pt x="74984" y="9103"/>
                  </a:lnTo>
                  <a:lnTo>
                    <a:pt x="114926" y="6868"/>
                  </a:lnTo>
                  <a:lnTo>
                    <a:pt x="151494" y="352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107"/>
            <p:cNvSpPr/>
            <p:nvPr>
              <p:custDataLst>
                <p:tags r:id="rId13"/>
              </p:custDataLst>
            </p:nvPr>
          </p:nvSpPr>
          <p:spPr>
            <a:xfrm>
              <a:off x="6223000" y="5911850"/>
              <a:ext cx="44451" cy="196851"/>
            </a:xfrm>
            <a:custGeom>
              <a:avLst/>
              <a:gdLst/>
              <a:ahLst/>
              <a:cxnLst/>
              <a:rect l="0" t="0" r="0" b="0"/>
              <a:pathLst>
                <a:path w="44451" h="196851">
                  <a:moveTo>
                    <a:pt x="44450" y="0"/>
                  </a:moveTo>
                  <a:lnTo>
                    <a:pt x="44450" y="0"/>
                  </a:lnTo>
                  <a:lnTo>
                    <a:pt x="25609" y="40182"/>
                  </a:lnTo>
                  <a:lnTo>
                    <a:pt x="17026" y="70775"/>
                  </a:lnTo>
                  <a:lnTo>
                    <a:pt x="8508" y="107891"/>
                  </a:lnTo>
                  <a:lnTo>
                    <a:pt x="3781" y="14414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108"/>
            <p:cNvSpPr/>
            <p:nvPr>
              <p:custDataLst>
                <p:tags r:id="rId14"/>
              </p:custDataLst>
            </p:nvPr>
          </p:nvSpPr>
          <p:spPr>
            <a:xfrm>
              <a:off x="6388376" y="5792678"/>
              <a:ext cx="156778" cy="407613"/>
            </a:xfrm>
            <a:custGeom>
              <a:avLst/>
              <a:gdLst/>
              <a:ahLst/>
              <a:cxnLst/>
              <a:rect l="0" t="0" r="0" b="0"/>
              <a:pathLst>
                <a:path w="156778" h="407613">
                  <a:moveTo>
                    <a:pt x="18774" y="182672"/>
                  </a:moveTo>
                  <a:lnTo>
                    <a:pt x="18774" y="182672"/>
                  </a:lnTo>
                  <a:lnTo>
                    <a:pt x="12032" y="219753"/>
                  </a:lnTo>
                  <a:lnTo>
                    <a:pt x="8723" y="254890"/>
                  </a:lnTo>
                  <a:lnTo>
                    <a:pt x="7251" y="292380"/>
                  </a:lnTo>
                  <a:lnTo>
                    <a:pt x="6597" y="332561"/>
                  </a:lnTo>
                  <a:lnTo>
                    <a:pt x="4425" y="366411"/>
                  </a:lnTo>
                  <a:lnTo>
                    <a:pt x="343" y="407612"/>
                  </a:lnTo>
                  <a:lnTo>
                    <a:pt x="0" y="404001"/>
                  </a:lnTo>
                  <a:lnTo>
                    <a:pt x="5554" y="360631"/>
                  </a:lnTo>
                  <a:lnTo>
                    <a:pt x="11958" y="320326"/>
                  </a:lnTo>
                  <a:lnTo>
                    <a:pt x="17758" y="292785"/>
                  </a:lnTo>
                  <a:lnTo>
                    <a:pt x="25152" y="261020"/>
                  </a:lnTo>
                  <a:lnTo>
                    <a:pt x="33610" y="226437"/>
                  </a:lnTo>
                  <a:lnTo>
                    <a:pt x="44186" y="189976"/>
                  </a:lnTo>
                  <a:lnTo>
                    <a:pt x="56178" y="152263"/>
                  </a:lnTo>
                  <a:lnTo>
                    <a:pt x="69110" y="113717"/>
                  </a:lnTo>
                  <a:lnTo>
                    <a:pt x="80554" y="83785"/>
                  </a:lnTo>
                  <a:lnTo>
                    <a:pt x="100795" y="39238"/>
                  </a:lnTo>
                  <a:lnTo>
                    <a:pt x="121315" y="7214"/>
                  </a:lnTo>
                  <a:lnTo>
                    <a:pt x="127351" y="2907"/>
                  </a:lnTo>
                  <a:lnTo>
                    <a:pt x="139702" y="0"/>
                  </a:lnTo>
                  <a:lnTo>
                    <a:pt x="145254" y="3035"/>
                  </a:lnTo>
                  <a:lnTo>
                    <a:pt x="155186" y="15815"/>
                  </a:lnTo>
                  <a:lnTo>
                    <a:pt x="156777" y="37017"/>
                  </a:lnTo>
                  <a:lnTo>
                    <a:pt x="151369" y="62903"/>
                  </a:lnTo>
                  <a:lnTo>
                    <a:pt x="131752" y="103832"/>
                  </a:lnTo>
                  <a:lnTo>
                    <a:pt x="94303" y="151393"/>
                  </a:lnTo>
                  <a:lnTo>
                    <a:pt x="89372" y="161872"/>
                  </a:lnTo>
                  <a:lnTo>
                    <a:pt x="94600" y="162845"/>
                  </a:lnTo>
                  <a:lnTo>
                    <a:pt x="118576" y="166840"/>
                  </a:lnTo>
                  <a:lnTo>
                    <a:pt x="130393" y="176106"/>
                  </a:lnTo>
                  <a:lnTo>
                    <a:pt x="139643" y="189631"/>
                  </a:lnTo>
                  <a:lnTo>
                    <a:pt x="146107" y="205050"/>
                  </a:lnTo>
                  <a:lnTo>
                    <a:pt x="145996" y="213114"/>
                  </a:lnTo>
                  <a:lnTo>
                    <a:pt x="140229" y="229598"/>
                  </a:lnTo>
                  <a:lnTo>
                    <a:pt x="128728" y="242569"/>
                  </a:lnTo>
                  <a:lnTo>
                    <a:pt x="121710" y="248003"/>
                  </a:lnTo>
                  <a:lnTo>
                    <a:pt x="104504" y="254041"/>
                  </a:lnTo>
                  <a:lnTo>
                    <a:pt x="71456" y="257918"/>
                  </a:lnTo>
                  <a:lnTo>
                    <a:pt x="59592" y="254685"/>
                  </a:lnTo>
                  <a:lnTo>
                    <a:pt x="44174" y="246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109"/>
            <p:cNvSpPr/>
            <p:nvPr>
              <p:custDataLst>
                <p:tags r:id="rId15"/>
              </p:custDataLst>
            </p:nvPr>
          </p:nvSpPr>
          <p:spPr>
            <a:xfrm>
              <a:off x="6578150" y="5978630"/>
              <a:ext cx="102051" cy="103628"/>
            </a:xfrm>
            <a:custGeom>
              <a:avLst/>
              <a:gdLst/>
              <a:ahLst/>
              <a:cxnLst/>
              <a:rect l="0" t="0" r="0" b="0"/>
              <a:pathLst>
                <a:path w="102051" h="103628">
                  <a:moveTo>
                    <a:pt x="13150" y="9420"/>
                  </a:moveTo>
                  <a:lnTo>
                    <a:pt x="13150" y="9420"/>
                  </a:lnTo>
                  <a:lnTo>
                    <a:pt x="13150" y="6049"/>
                  </a:lnTo>
                  <a:lnTo>
                    <a:pt x="15031" y="2513"/>
                  </a:lnTo>
                  <a:lnTo>
                    <a:pt x="16520" y="581"/>
                  </a:lnTo>
                  <a:lnTo>
                    <a:pt x="18924" y="0"/>
                  </a:lnTo>
                  <a:lnTo>
                    <a:pt x="25359" y="1235"/>
                  </a:lnTo>
                  <a:lnTo>
                    <a:pt x="33544" y="5897"/>
                  </a:lnTo>
                  <a:lnTo>
                    <a:pt x="43809" y="21860"/>
                  </a:lnTo>
                  <a:lnTo>
                    <a:pt x="49045" y="41093"/>
                  </a:lnTo>
                  <a:lnTo>
                    <a:pt x="48388" y="51955"/>
                  </a:lnTo>
                  <a:lnTo>
                    <a:pt x="47226" y="56826"/>
                  </a:lnTo>
                  <a:lnTo>
                    <a:pt x="38407" y="67883"/>
                  </a:lnTo>
                  <a:lnTo>
                    <a:pt x="834" y="98888"/>
                  </a:lnTo>
                  <a:lnTo>
                    <a:pt x="0" y="100815"/>
                  </a:lnTo>
                  <a:lnTo>
                    <a:pt x="855" y="102100"/>
                  </a:lnTo>
                  <a:lnTo>
                    <a:pt x="2837" y="102957"/>
                  </a:lnTo>
                  <a:lnTo>
                    <a:pt x="42209" y="103627"/>
                  </a:lnTo>
                  <a:lnTo>
                    <a:pt x="102050" y="9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110"/>
            <p:cNvSpPr/>
            <p:nvPr>
              <p:custDataLst>
                <p:tags r:id="rId16"/>
              </p:custDataLst>
            </p:nvPr>
          </p:nvSpPr>
          <p:spPr>
            <a:xfrm>
              <a:off x="6420931" y="5554282"/>
              <a:ext cx="176720" cy="141669"/>
            </a:xfrm>
            <a:custGeom>
              <a:avLst/>
              <a:gdLst/>
              <a:ahLst/>
              <a:cxnLst/>
              <a:rect l="0" t="0" r="0" b="0"/>
              <a:pathLst>
                <a:path w="176720" h="141669">
                  <a:moveTo>
                    <a:pt x="17969" y="21018"/>
                  </a:moveTo>
                  <a:lnTo>
                    <a:pt x="17969" y="21018"/>
                  </a:lnTo>
                  <a:lnTo>
                    <a:pt x="24876" y="4058"/>
                  </a:lnTo>
                  <a:lnTo>
                    <a:pt x="26808" y="1244"/>
                  </a:lnTo>
                  <a:lnTo>
                    <a:pt x="28094" y="74"/>
                  </a:lnTo>
                  <a:lnTo>
                    <a:pt x="28953" y="0"/>
                  </a:lnTo>
                  <a:lnTo>
                    <a:pt x="29525" y="656"/>
                  </a:lnTo>
                  <a:lnTo>
                    <a:pt x="16703" y="40095"/>
                  </a:lnTo>
                  <a:lnTo>
                    <a:pt x="7528" y="84131"/>
                  </a:lnTo>
                  <a:lnTo>
                    <a:pt x="2567" y="101180"/>
                  </a:lnTo>
                  <a:lnTo>
                    <a:pt x="1351" y="103387"/>
                  </a:lnTo>
                  <a:lnTo>
                    <a:pt x="540" y="104153"/>
                  </a:lnTo>
                  <a:lnTo>
                    <a:pt x="0" y="103958"/>
                  </a:lnTo>
                  <a:lnTo>
                    <a:pt x="16457" y="77592"/>
                  </a:lnTo>
                  <a:lnTo>
                    <a:pt x="56397" y="32349"/>
                  </a:lnTo>
                  <a:lnTo>
                    <a:pt x="82272" y="6502"/>
                  </a:lnTo>
                  <a:lnTo>
                    <a:pt x="88354" y="2873"/>
                  </a:lnTo>
                  <a:lnTo>
                    <a:pt x="93115" y="3277"/>
                  </a:lnTo>
                  <a:lnTo>
                    <a:pt x="96994" y="6369"/>
                  </a:lnTo>
                  <a:lnTo>
                    <a:pt x="121482" y="50917"/>
                  </a:lnTo>
                  <a:lnTo>
                    <a:pt x="144047" y="93455"/>
                  </a:lnTo>
                  <a:lnTo>
                    <a:pt x="176719" y="141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111"/>
            <p:cNvSpPr/>
            <p:nvPr>
              <p:custDataLst>
                <p:tags r:id="rId17"/>
              </p:custDataLst>
            </p:nvPr>
          </p:nvSpPr>
          <p:spPr>
            <a:xfrm>
              <a:off x="6883400" y="5784850"/>
              <a:ext cx="95251" cy="247651"/>
            </a:xfrm>
            <a:custGeom>
              <a:avLst/>
              <a:gdLst/>
              <a:ahLst/>
              <a:cxnLst/>
              <a:rect l="0" t="0" r="0" b="0"/>
              <a:pathLst>
                <a:path w="95251" h="247651">
                  <a:moveTo>
                    <a:pt x="0" y="0"/>
                  </a:moveTo>
                  <a:lnTo>
                    <a:pt x="0" y="0"/>
                  </a:lnTo>
                  <a:lnTo>
                    <a:pt x="5069" y="38988"/>
                  </a:lnTo>
                  <a:lnTo>
                    <a:pt x="13653" y="83127"/>
                  </a:lnTo>
                  <a:lnTo>
                    <a:pt x="28411" y="120436"/>
                  </a:lnTo>
                  <a:lnTo>
                    <a:pt x="46728" y="158655"/>
                  </a:lnTo>
                  <a:lnTo>
                    <a:pt x="65218" y="193986"/>
                  </a:lnTo>
                  <a:lnTo>
                    <a:pt x="952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112"/>
            <p:cNvSpPr/>
            <p:nvPr>
              <p:custDataLst>
                <p:tags r:id="rId18"/>
              </p:custDataLst>
            </p:nvPr>
          </p:nvSpPr>
          <p:spPr>
            <a:xfrm>
              <a:off x="6800850" y="5766846"/>
              <a:ext cx="228601" cy="303755"/>
            </a:xfrm>
            <a:custGeom>
              <a:avLst/>
              <a:gdLst/>
              <a:ahLst/>
              <a:cxnLst/>
              <a:rect l="0" t="0" r="0" b="0"/>
              <a:pathLst>
                <a:path w="228601" h="303755">
                  <a:moveTo>
                    <a:pt x="228600" y="24354"/>
                  </a:moveTo>
                  <a:lnTo>
                    <a:pt x="228600" y="24354"/>
                  </a:lnTo>
                  <a:lnTo>
                    <a:pt x="223133" y="2484"/>
                  </a:lnTo>
                  <a:lnTo>
                    <a:pt x="222133" y="1308"/>
                  </a:lnTo>
                  <a:lnTo>
                    <a:pt x="219140" y="0"/>
                  </a:lnTo>
                  <a:lnTo>
                    <a:pt x="183052" y="41155"/>
                  </a:lnTo>
                  <a:lnTo>
                    <a:pt x="156146" y="74154"/>
                  </a:lnTo>
                  <a:lnTo>
                    <a:pt x="123020" y="112338"/>
                  </a:lnTo>
                  <a:lnTo>
                    <a:pt x="89012" y="154710"/>
                  </a:lnTo>
                  <a:lnTo>
                    <a:pt x="57200" y="197296"/>
                  </a:lnTo>
                  <a:lnTo>
                    <a:pt x="31302" y="235037"/>
                  </a:lnTo>
                  <a:lnTo>
                    <a:pt x="10372" y="277906"/>
                  </a:lnTo>
                  <a:lnTo>
                    <a:pt x="0" y="303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113"/>
            <p:cNvSpPr/>
            <p:nvPr>
              <p:custDataLst>
                <p:tags r:id="rId19"/>
              </p:custDataLst>
            </p:nvPr>
          </p:nvSpPr>
          <p:spPr>
            <a:xfrm>
              <a:off x="7039398" y="5975349"/>
              <a:ext cx="28153" cy="184091"/>
            </a:xfrm>
            <a:custGeom>
              <a:avLst/>
              <a:gdLst/>
              <a:ahLst/>
              <a:cxnLst/>
              <a:rect l="0" t="0" r="0" b="0"/>
              <a:pathLst>
                <a:path w="28153" h="184091">
                  <a:moveTo>
                    <a:pt x="15452" y="1"/>
                  </a:moveTo>
                  <a:lnTo>
                    <a:pt x="15452" y="1"/>
                  </a:lnTo>
                  <a:lnTo>
                    <a:pt x="12081" y="0"/>
                  </a:lnTo>
                  <a:lnTo>
                    <a:pt x="11088" y="706"/>
                  </a:lnTo>
                  <a:lnTo>
                    <a:pt x="10425" y="1883"/>
                  </a:lnTo>
                  <a:lnTo>
                    <a:pt x="9690" y="7187"/>
                  </a:lnTo>
                  <a:lnTo>
                    <a:pt x="9179" y="48183"/>
                  </a:lnTo>
                  <a:lnTo>
                    <a:pt x="9124" y="83657"/>
                  </a:lnTo>
                  <a:lnTo>
                    <a:pt x="5737" y="120979"/>
                  </a:lnTo>
                  <a:lnTo>
                    <a:pt x="0" y="166616"/>
                  </a:lnTo>
                  <a:lnTo>
                    <a:pt x="2235" y="177063"/>
                  </a:lnTo>
                  <a:lnTo>
                    <a:pt x="5579" y="184059"/>
                  </a:lnTo>
                  <a:lnTo>
                    <a:pt x="8870" y="184090"/>
                  </a:lnTo>
                  <a:lnTo>
                    <a:pt x="28152" y="17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114"/>
            <p:cNvSpPr/>
            <p:nvPr>
              <p:custDataLst>
                <p:tags r:id="rId20"/>
              </p:custDataLst>
            </p:nvPr>
          </p:nvSpPr>
          <p:spPr>
            <a:xfrm>
              <a:off x="7004049" y="6038850"/>
              <a:ext cx="127002" cy="12701"/>
            </a:xfrm>
            <a:custGeom>
              <a:avLst/>
              <a:gdLst/>
              <a:ahLst/>
              <a:cxnLst/>
              <a:rect l="0" t="0" r="0" b="0"/>
              <a:pathLst>
                <a:path w="1270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47564" y="8708"/>
                  </a:lnTo>
                  <a:lnTo>
                    <a:pt x="93586" y="3678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115"/>
            <p:cNvSpPr/>
            <p:nvPr>
              <p:custDataLst>
                <p:tags r:id="rId21"/>
              </p:custDataLst>
            </p:nvPr>
          </p:nvSpPr>
          <p:spPr>
            <a:xfrm>
              <a:off x="7175500" y="60515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116"/>
            <p:cNvSpPr/>
            <p:nvPr>
              <p:custDataLst>
                <p:tags r:id="rId22"/>
              </p:custDataLst>
            </p:nvPr>
          </p:nvSpPr>
          <p:spPr>
            <a:xfrm>
              <a:off x="7277100" y="60198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13467" y="14434"/>
                  </a:lnTo>
                  <a:lnTo>
                    <a:pt x="8458" y="42377"/>
                  </a:lnTo>
                  <a:lnTo>
                    <a:pt x="3395" y="8637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487"/>
          <p:cNvGrpSpPr/>
          <p:nvPr/>
        </p:nvGrpSpPr>
        <p:grpSpPr>
          <a:xfrm>
            <a:off x="7613650" y="5544120"/>
            <a:ext cx="1460501" cy="678881"/>
            <a:chOff x="7613650" y="5544120"/>
            <a:chExt cx="1460501" cy="678881"/>
          </a:xfrm>
        </p:grpSpPr>
        <p:sp>
          <p:nvSpPr>
            <p:cNvPr id="180" name="SMARTInkShape-3117"/>
            <p:cNvSpPr/>
            <p:nvPr>
              <p:custDataLst>
                <p:tags r:id="rId1"/>
              </p:custDataLst>
            </p:nvPr>
          </p:nvSpPr>
          <p:spPr>
            <a:xfrm>
              <a:off x="8890000" y="6001633"/>
              <a:ext cx="184151" cy="164218"/>
            </a:xfrm>
            <a:custGeom>
              <a:avLst/>
              <a:gdLst/>
              <a:ahLst/>
              <a:cxnLst/>
              <a:rect l="0" t="0" r="0" b="0"/>
              <a:pathLst>
                <a:path w="184151" h="1642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56762" y="6141"/>
                  </a:lnTo>
                  <a:lnTo>
                    <a:pt x="65358" y="8033"/>
                  </a:lnTo>
                  <a:lnTo>
                    <a:pt x="71793" y="11410"/>
                  </a:lnTo>
                  <a:lnTo>
                    <a:pt x="80827" y="20809"/>
                  </a:lnTo>
                  <a:lnTo>
                    <a:pt x="82813" y="26278"/>
                  </a:lnTo>
                  <a:lnTo>
                    <a:pt x="83137" y="38000"/>
                  </a:lnTo>
                  <a:lnTo>
                    <a:pt x="72611" y="59869"/>
                  </a:lnTo>
                  <a:lnTo>
                    <a:pt x="37785" y="100476"/>
                  </a:lnTo>
                  <a:lnTo>
                    <a:pt x="25698" y="109583"/>
                  </a:lnTo>
                  <a:lnTo>
                    <a:pt x="24893" y="112272"/>
                  </a:lnTo>
                  <a:lnTo>
                    <a:pt x="25767" y="115477"/>
                  </a:lnTo>
                  <a:lnTo>
                    <a:pt x="27762" y="119023"/>
                  </a:lnTo>
                  <a:lnTo>
                    <a:pt x="39384" y="124846"/>
                  </a:lnTo>
                  <a:lnTo>
                    <a:pt x="82334" y="137703"/>
                  </a:lnTo>
                  <a:lnTo>
                    <a:pt x="127328" y="149698"/>
                  </a:lnTo>
                  <a:lnTo>
                    <a:pt x="1841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118"/>
            <p:cNvSpPr/>
            <p:nvPr>
              <p:custDataLst>
                <p:tags r:id="rId2"/>
              </p:custDataLst>
            </p:nvPr>
          </p:nvSpPr>
          <p:spPr>
            <a:xfrm>
              <a:off x="8737599" y="6061761"/>
              <a:ext cx="120652" cy="8840"/>
            </a:xfrm>
            <a:custGeom>
              <a:avLst/>
              <a:gdLst/>
              <a:ahLst/>
              <a:cxnLst/>
              <a:rect l="0" t="0" r="0" b="0"/>
              <a:pathLst>
                <a:path w="120652" h="8840">
                  <a:moveTo>
                    <a:pt x="1" y="8839"/>
                  </a:moveTo>
                  <a:lnTo>
                    <a:pt x="1" y="8839"/>
                  </a:lnTo>
                  <a:lnTo>
                    <a:pt x="0" y="5468"/>
                  </a:lnTo>
                  <a:lnTo>
                    <a:pt x="3764" y="1932"/>
                  </a:lnTo>
                  <a:lnTo>
                    <a:pt x="6742" y="0"/>
                  </a:lnTo>
                  <a:lnTo>
                    <a:pt x="49127" y="1971"/>
                  </a:lnTo>
                  <a:lnTo>
                    <a:pt x="96322" y="6490"/>
                  </a:lnTo>
                  <a:lnTo>
                    <a:pt x="120651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119"/>
            <p:cNvSpPr/>
            <p:nvPr>
              <p:custDataLst>
                <p:tags r:id="rId3"/>
              </p:custDataLst>
            </p:nvPr>
          </p:nvSpPr>
          <p:spPr>
            <a:xfrm>
              <a:off x="8572500" y="60388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3"/>
                  </a:lnTo>
                  <a:lnTo>
                    <a:pt x="6741" y="3861"/>
                  </a:lnTo>
                  <a:lnTo>
                    <a:pt x="40398" y="763"/>
                  </a:lnTo>
                  <a:lnTo>
                    <a:pt x="84799" y="2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120"/>
            <p:cNvSpPr/>
            <p:nvPr>
              <p:custDataLst>
                <p:tags r:id="rId4"/>
              </p:custDataLst>
            </p:nvPr>
          </p:nvSpPr>
          <p:spPr>
            <a:xfrm>
              <a:off x="8584157" y="5924550"/>
              <a:ext cx="83594" cy="215901"/>
            </a:xfrm>
            <a:custGeom>
              <a:avLst/>
              <a:gdLst/>
              <a:ahLst/>
              <a:cxnLst/>
              <a:rect l="0" t="0" r="0" b="0"/>
              <a:pathLst>
                <a:path w="83594" h="215901">
                  <a:moveTo>
                    <a:pt x="83593" y="0"/>
                  </a:moveTo>
                  <a:lnTo>
                    <a:pt x="83593" y="0"/>
                  </a:lnTo>
                  <a:lnTo>
                    <a:pt x="47618" y="42716"/>
                  </a:lnTo>
                  <a:lnTo>
                    <a:pt x="30443" y="84310"/>
                  </a:lnTo>
                  <a:lnTo>
                    <a:pt x="13047" y="129011"/>
                  </a:lnTo>
                  <a:lnTo>
                    <a:pt x="1228" y="166794"/>
                  </a:lnTo>
                  <a:lnTo>
                    <a:pt x="0" y="193589"/>
                  </a:lnTo>
                  <a:lnTo>
                    <a:pt x="3170" y="199614"/>
                  </a:lnTo>
                  <a:lnTo>
                    <a:pt x="14218" y="208192"/>
                  </a:lnTo>
                  <a:lnTo>
                    <a:pt x="5819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21"/>
            <p:cNvSpPr/>
            <p:nvPr>
              <p:custDataLst>
                <p:tags r:id="rId5"/>
              </p:custDataLst>
            </p:nvPr>
          </p:nvSpPr>
          <p:spPr>
            <a:xfrm>
              <a:off x="8337550" y="5762429"/>
              <a:ext cx="234951" cy="327222"/>
            </a:xfrm>
            <a:custGeom>
              <a:avLst/>
              <a:gdLst/>
              <a:ahLst/>
              <a:cxnLst/>
              <a:rect l="0" t="0" r="0" b="0"/>
              <a:pathLst>
                <a:path w="234951" h="327222">
                  <a:moveTo>
                    <a:pt x="234950" y="3371"/>
                  </a:moveTo>
                  <a:lnTo>
                    <a:pt x="234950" y="3371"/>
                  </a:lnTo>
                  <a:lnTo>
                    <a:pt x="231579" y="0"/>
                  </a:lnTo>
                  <a:lnTo>
                    <a:pt x="229881" y="1124"/>
                  </a:lnTo>
                  <a:lnTo>
                    <a:pt x="206539" y="37281"/>
                  </a:lnTo>
                  <a:lnTo>
                    <a:pt x="182576" y="70889"/>
                  </a:lnTo>
                  <a:lnTo>
                    <a:pt x="153112" y="111695"/>
                  </a:lnTo>
                  <a:lnTo>
                    <a:pt x="121201" y="155702"/>
                  </a:lnTo>
                  <a:lnTo>
                    <a:pt x="86323" y="201131"/>
                  </a:lnTo>
                  <a:lnTo>
                    <a:pt x="52477" y="245076"/>
                  </a:lnTo>
                  <a:lnTo>
                    <a:pt x="25674" y="283421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122"/>
            <p:cNvSpPr/>
            <p:nvPr>
              <p:custDataLst>
                <p:tags r:id="rId6"/>
              </p:custDataLst>
            </p:nvPr>
          </p:nvSpPr>
          <p:spPr>
            <a:xfrm>
              <a:off x="7613650" y="59563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43822" y="9329"/>
                  </a:lnTo>
                  <a:lnTo>
                    <a:pt x="78508" y="5793"/>
                  </a:lnTo>
                  <a:lnTo>
                    <a:pt x="111092" y="2574"/>
                  </a:lnTo>
                  <a:lnTo>
                    <a:pt x="155526" y="76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123"/>
            <p:cNvSpPr/>
            <p:nvPr>
              <p:custDataLst>
                <p:tags r:id="rId7"/>
              </p:custDataLst>
            </p:nvPr>
          </p:nvSpPr>
          <p:spPr>
            <a:xfrm>
              <a:off x="7708900" y="58737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1210" y="42376"/>
                  </a:lnTo>
                  <a:lnTo>
                    <a:pt x="5909" y="7934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124"/>
            <p:cNvSpPr/>
            <p:nvPr>
              <p:custDataLst>
                <p:tags r:id="rId8"/>
              </p:custDataLst>
            </p:nvPr>
          </p:nvSpPr>
          <p:spPr>
            <a:xfrm>
              <a:off x="7878384" y="5779940"/>
              <a:ext cx="210907" cy="443061"/>
            </a:xfrm>
            <a:custGeom>
              <a:avLst/>
              <a:gdLst/>
              <a:ahLst/>
              <a:cxnLst/>
              <a:rect l="0" t="0" r="0" b="0"/>
              <a:pathLst>
                <a:path w="210907" h="443061">
                  <a:moveTo>
                    <a:pt x="21016" y="443060"/>
                  </a:moveTo>
                  <a:lnTo>
                    <a:pt x="21016" y="443060"/>
                  </a:lnTo>
                  <a:lnTo>
                    <a:pt x="14274" y="436318"/>
                  </a:lnTo>
                  <a:lnTo>
                    <a:pt x="6711" y="418641"/>
                  </a:lnTo>
                  <a:lnTo>
                    <a:pt x="0" y="388787"/>
                  </a:lnTo>
                  <a:lnTo>
                    <a:pt x="3209" y="355910"/>
                  </a:lnTo>
                  <a:lnTo>
                    <a:pt x="14513" y="310487"/>
                  </a:lnTo>
                  <a:lnTo>
                    <a:pt x="24442" y="280595"/>
                  </a:lnTo>
                  <a:lnTo>
                    <a:pt x="36000" y="247967"/>
                  </a:lnTo>
                  <a:lnTo>
                    <a:pt x="49350" y="214926"/>
                  </a:lnTo>
                  <a:lnTo>
                    <a:pt x="63894" y="181609"/>
                  </a:lnTo>
                  <a:lnTo>
                    <a:pt x="79235" y="148109"/>
                  </a:lnTo>
                  <a:lnTo>
                    <a:pt x="94401" y="119425"/>
                  </a:lnTo>
                  <a:lnTo>
                    <a:pt x="109450" y="93955"/>
                  </a:lnTo>
                  <a:lnTo>
                    <a:pt x="137226" y="51541"/>
                  </a:lnTo>
                  <a:lnTo>
                    <a:pt x="168729" y="11358"/>
                  </a:lnTo>
                  <a:lnTo>
                    <a:pt x="187090" y="720"/>
                  </a:lnTo>
                  <a:lnTo>
                    <a:pt x="193116" y="0"/>
                  </a:lnTo>
                  <a:lnTo>
                    <a:pt x="197132" y="1637"/>
                  </a:lnTo>
                  <a:lnTo>
                    <a:pt x="199810" y="4845"/>
                  </a:lnTo>
                  <a:lnTo>
                    <a:pt x="191497" y="25341"/>
                  </a:lnTo>
                  <a:lnTo>
                    <a:pt x="161134" y="70700"/>
                  </a:lnTo>
                  <a:lnTo>
                    <a:pt x="128384" y="114244"/>
                  </a:lnTo>
                  <a:lnTo>
                    <a:pt x="110919" y="143845"/>
                  </a:lnTo>
                  <a:lnTo>
                    <a:pt x="107539" y="154854"/>
                  </a:lnTo>
                  <a:lnTo>
                    <a:pt x="107626" y="157789"/>
                  </a:lnTo>
                  <a:lnTo>
                    <a:pt x="108389" y="159746"/>
                  </a:lnTo>
                  <a:lnTo>
                    <a:pt x="110309" y="161051"/>
                  </a:lnTo>
                  <a:lnTo>
                    <a:pt x="116205" y="162500"/>
                  </a:lnTo>
                  <a:lnTo>
                    <a:pt x="154719" y="155408"/>
                  </a:lnTo>
                  <a:lnTo>
                    <a:pt x="173808" y="155994"/>
                  </a:lnTo>
                  <a:lnTo>
                    <a:pt x="189818" y="162369"/>
                  </a:lnTo>
                  <a:lnTo>
                    <a:pt x="197051" y="167033"/>
                  </a:lnTo>
                  <a:lnTo>
                    <a:pt x="206968" y="179740"/>
                  </a:lnTo>
                  <a:lnTo>
                    <a:pt x="210601" y="187080"/>
                  </a:lnTo>
                  <a:lnTo>
                    <a:pt x="210906" y="194090"/>
                  </a:lnTo>
                  <a:lnTo>
                    <a:pt x="205599" y="207524"/>
                  </a:lnTo>
                  <a:lnTo>
                    <a:pt x="192423" y="216786"/>
                  </a:lnTo>
                  <a:lnTo>
                    <a:pt x="147174" y="230157"/>
                  </a:lnTo>
                  <a:lnTo>
                    <a:pt x="134471" y="232020"/>
                  </a:lnTo>
                  <a:lnTo>
                    <a:pt x="130519" y="231106"/>
                  </a:lnTo>
                  <a:lnTo>
                    <a:pt x="127885" y="229085"/>
                  </a:lnTo>
                  <a:lnTo>
                    <a:pt x="122616" y="22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125"/>
            <p:cNvSpPr/>
            <p:nvPr>
              <p:custDataLst>
                <p:tags r:id="rId9"/>
              </p:custDataLst>
            </p:nvPr>
          </p:nvSpPr>
          <p:spPr>
            <a:xfrm>
              <a:off x="8083550" y="5956823"/>
              <a:ext cx="109218" cy="120128"/>
            </a:xfrm>
            <a:custGeom>
              <a:avLst/>
              <a:gdLst/>
              <a:ahLst/>
              <a:cxnLst/>
              <a:rect l="0" t="0" r="0" b="0"/>
              <a:pathLst>
                <a:path w="109218" h="120128">
                  <a:moveTo>
                    <a:pt x="57150" y="12177"/>
                  </a:moveTo>
                  <a:lnTo>
                    <a:pt x="57150" y="12177"/>
                  </a:lnTo>
                  <a:lnTo>
                    <a:pt x="57150" y="1242"/>
                  </a:lnTo>
                  <a:lnTo>
                    <a:pt x="58561" y="654"/>
                  </a:lnTo>
                  <a:lnTo>
                    <a:pt x="63892" y="0"/>
                  </a:lnTo>
                  <a:lnTo>
                    <a:pt x="78198" y="3004"/>
                  </a:lnTo>
                  <a:lnTo>
                    <a:pt x="95842" y="11732"/>
                  </a:lnTo>
                  <a:lnTo>
                    <a:pt x="104450" y="21152"/>
                  </a:lnTo>
                  <a:lnTo>
                    <a:pt x="107734" y="26627"/>
                  </a:lnTo>
                  <a:lnTo>
                    <a:pt x="109217" y="31688"/>
                  </a:lnTo>
                  <a:lnTo>
                    <a:pt x="108983" y="41074"/>
                  </a:lnTo>
                  <a:lnTo>
                    <a:pt x="105111" y="45553"/>
                  </a:lnTo>
                  <a:lnTo>
                    <a:pt x="91401" y="54293"/>
                  </a:lnTo>
                  <a:lnTo>
                    <a:pt x="58330" y="62751"/>
                  </a:lnTo>
                  <a:lnTo>
                    <a:pt x="69462" y="66328"/>
                  </a:lnTo>
                  <a:lnTo>
                    <a:pt x="75087" y="71757"/>
                  </a:lnTo>
                  <a:lnTo>
                    <a:pt x="79233" y="78874"/>
                  </a:lnTo>
                  <a:lnTo>
                    <a:pt x="81075" y="86741"/>
                  </a:lnTo>
                  <a:lnTo>
                    <a:pt x="78131" y="96821"/>
                  </a:lnTo>
                  <a:lnTo>
                    <a:pt x="75371" y="102473"/>
                  </a:lnTo>
                  <a:lnTo>
                    <a:pt x="62895" y="110635"/>
                  </a:lnTo>
                  <a:lnTo>
                    <a:pt x="44887" y="115909"/>
                  </a:lnTo>
                  <a:lnTo>
                    <a:pt x="0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126"/>
            <p:cNvSpPr/>
            <p:nvPr>
              <p:custDataLst>
                <p:tags r:id="rId10"/>
              </p:custDataLst>
            </p:nvPr>
          </p:nvSpPr>
          <p:spPr>
            <a:xfrm>
              <a:off x="7995965" y="5544120"/>
              <a:ext cx="144736" cy="132781"/>
            </a:xfrm>
            <a:custGeom>
              <a:avLst/>
              <a:gdLst/>
              <a:ahLst/>
              <a:cxnLst/>
              <a:rect l="0" t="0" r="0" b="0"/>
              <a:pathLst>
                <a:path w="144736" h="132781">
                  <a:moveTo>
                    <a:pt x="24085" y="37530"/>
                  </a:moveTo>
                  <a:lnTo>
                    <a:pt x="24085" y="37530"/>
                  </a:lnTo>
                  <a:lnTo>
                    <a:pt x="24085" y="34159"/>
                  </a:lnTo>
                  <a:lnTo>
                    <a:pt x="24790" y="33166"/>
                  </a:lnTo>
                  <a:lnTo>
                    <a:pt x="25966" y="32504"/>
                  </a:lnTo>
                  <a:lnTo>
                    <a:pt x="27455" y="32063"/>
                  </a:lnTo>
                  <a:lnTo>
                    <a:pt x="27743" y="33179"/>
                  </a:lnTo>
                  <a:lnTo>
                    <a:pt x="12428" y="73904"/>
                  </a:lnTo>
                  <a:lnTo>
                    <a:pt x="7614" y="85446"/>
                  </a:lnTo>
                  <a:lnTo>
                    <a:pt x="0" y="93464"/>
                  </a:lnTo>
                  <a:lnTo>
                    <a:pt x="37030" y="46216"/>
                  </a:lnTo>
                  <a:lnTo>
                    <a:pt x="73888" y="11049"/>
                  </a:lnTo>
                  <a:lnTo>
                    <a:pt x="89965" y="1772"/>
                  </a:lnTo>
                  <a:lnTo>
                    <a:pt x="101813" y="0"/>
                  </a:lnTo>
                  <a:lnTo>
                    <a:pt x="107654" y="4044"/>
                  </a:lnTo>
                  <a:lnTo>
                    <a:pt x="119788" y="19824"/>
                  </a:lnTo>
                  <a:lnTo>
                    <a:pt x="131777" y="55881"/>
                  </a:lnTo>
                  <a:lnTo>
                    <a:pt x="139798" y="101215"/>
                  </a:lnTo>
                  <a:lnTo>
                    <a:pt x="144735" y="13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127"/>
            <p:cNvSpPr/>
            <p:nvPr>
              <p:custDataLst>
                <p:tags r:id="rId11"/>
              </p:custDataLst>
            </p:nvPr>
          </p:nvSpPr>
          <p:spPr>
            <a:xfrm>
              <a:off x="8375650" y="5765800"/>
              <a:ext cx="139701" cy="247651"/>
            </a:xfrm>
            <a:custGeom>
              <a:avLst/>
              <a:gdLst/>
              <a:ahLst/>
              <a:cxnLst/>
              <a:rect l="0" t="0" r="0" b="0"/>
              <a:pathLst>
                <a:path w="139701" h="2476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5416" y="46139"/>
                  </a:lnTo>
                  <a:lnTo>
                    <a:pt x="44457" y="76950"/>
                  </a:lnTo>
                  <a:lnTo>
                    <a:pt x="69383" y="114164"/>
                  </a:lnTo>
                  <a:lnTo>
                    <a:pt x="91279" y="152340"/>
                  </a:lnTo>
                  <a:lnTo>
                    <a:pt x="109713" y="188356"/>
                  </a:lnTo>
                  <a:lnTo>
                    <a:pt x="1397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060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488"/>
          <p:cNvGrpSpPr/>
          <p:nvPr/>
        </p:nvGrpSpPr>
        <p:grpSpPr>
          <a:xfrm>
            <a:off x="1344531" y="692489"/>
            <a:ext cx="693820" cy="545762"/>
            <a:chOff x="1344531" y="692489"/>
            <a:chExt cx="693820" cy="545762"/>
          </a:xfrm>
        </p:grpSpPr>
        <p:sp>
          <p:nvSpPr>
            <p:cNvPr id="2" name="SMARTInkShape-3128"/>
            <p:cNvSpPr/>
            <p:nvPr>
              <p:custDataLst>
                <p:tags r:id="rId120"/>
              </p:custDataLst>
            </p:nvPr>
          </p:nvSpPr>
          <p:spPr>
            <a:xfrm>
              <a:off x="1344531" y="692489"/>
              <a:ext cx="166770" cy="515157"/>
            </a:xfrm>
            <a:custGeom>
              <a:avLst/>
              <a:gdLst/>
              <a:ahLst/>
              <a:cxnLst/>
              <a:rect l="0" t="0" r="0" b="0"/>
              <a:pathLst>
                <a:path w="166770" h="515157">
                  <a:moveTo>
                    <a:pt x="141369" y="12361"/>
                  </a:moveTo>
                  <a:lnTo>
                    <a:pt x="141369" y="12361"/>
                  </a:lnTo>
                  <a:lnTo>
                    <a:pt x="130538" y="2235"/>
                  </a:lnTo>
                  <a:lnTo>
                    <a:pt x="126442" y="805"/>
                  </a:lnTo>
                  <a:lnTo>
                    <a:pt x="110057" y="0"/>
                  </a:lnTo>
                  <a:lnTo>
                    <a:pt x="69138" y="13521"/>
                  </a:lnTo>
                  <a:lnTo>
                    <a:pt x="32086" y="32894"/>
                  </a:lnTo>
                  <a:lnTo>
                    <a:pt x="12877" y="47530"/>
                  </a:lnTo>
                  <a:lnTo>
                    <a:pt x="1619" y="64174"/>
                  </a:lnTo>
                  <a:lnTo>
                    <a:pt x="224" y="68775"/>
                  </a:lnTo>
                  <a:lnTo>
                    <a:pt x="0" y="72548"/>
                  </a:lnTo>
                  <a:lnTo>
                    <a:pt x="556" y="75769"/>
                  </a:lnTo>
                  <a:lnTo>
                    <a:pt x="3750" y="78622"/>
                  </a:lnTo>
                  <a:lnTo>
                    <a:pt x="44928" y="98440"/>
                  </a:lnTo>
                  <a:lnTo>
                    <a:pt x="68266" y="115712"/>
                  </a:lnTo>
                  <a:lnTo>
                    <a:pt x="79716" y="130497"/>
                  </a:lnTo>
                  <a:lnTo>
                    <a:pt x="85745" y="150238"/>
                  </a:lnTo>
                  <a:lnTo>
                    <a:pt x="87258" y="185152"/>
                  </a:lnTo>
                  <a:lnTo>
                    <a:pt x="86245" y="197405"/>
                  </a:lnTo>
                  <a:lnTo>
                    <a:pt x="77594" y="218545"/>
                  </a:lnTo>
                  <a:lnTo>
                    <a:pt x="46083" y="258026"/>
                  </a:lnTo>
                  <a:lnTo>
                    <a:pt x="24475" y="274488"/>
                  </a:lnTo>
                  <a:lnTo>
                    <a:pt x="21106" y="276012"/>
                  </a:lnTo>
                  <a:lnTo>
                    <a:pt x="18860" y="276323"/>
                  </a:lnTo>
                  <a:lnTo>
                    <a:pt x="17363" y="275824"/>
                  </a:lnTo>
                  <a:lnTo>
                    <a:pt x="16365" y="274787"/>
                  </a:lnTo>
                  <a:lnTo>
                    <a:pt x="16405" y="274095"/>
                  </a:lnTo>
                  <a:lnTo>
                    <a:pt x="17138" y="273633"/>
                  </a:lnTo>
                  <a:lnTo>
                    <a:pt x="25302" y="272984"/>
                  </a:lnTo>
                  <a:lnTo>
                    <a:pt x="41127" y="274673"/>
                  </a:lnTo>
                  <a:lnTo>
                    <a:pt x="47024" y="276136"/>
                  </a:lnTo>
                  <a:lnTo>
                    <a:pt x="55459" y="281524"/>
                  </a:lnTo>
                  <a:lnTo>
                    <a:pt x="58695" y="284936"/>
                  </a:lnTo>
                  <a:lnTo>
                    <a:pt x="63251" y="309965"/>
                  </a:lnTo>
                  <a:lnTo>
                    <a:pt x="57859" y="344192"/>
                  </a:lnTo>
                  <a:lnTo>
                    <a:pt x="43953" y="381144"/>
                  </a:lnTo>
                  <a:lnTo>
                    <a:pt x="29798" y="418904"/>
                  </a:lnTo>
                  <a:lnTo>
                    <a:pt x="16667" y="456903"/>
                  </a:lnTo>
                  <a:lnTo>
                    <a:pt x="7210" y="484861"/>
                  </a:lnTo>
                  <a:lnTo>
                    <a:pt x="7480" y="491755"/>
                  </a:lnTo>
                  <a:lnTo>
                    <a:pt x="9776" y="497763"/>
                  </a:lnTo>
                  <a:lnTo>
                    <a:pt x="13424" y="503179"/>
                  </a:lnTo>
                  <a:lnTo>
                    <a:pt x="26884" y="511078"/>
                  </a:lnTo>
                  <a:lnTo>
                    <a:pt x="35412" y="514173"/>
                  </a:lnTo>
                  <a:lnTo>
                    <a:pt x="77754" y="515156"/>
                  </a:lnTo>
                  <a:lnTo>
                    <a:pt x="112390" y="512639"/>
                  </a:lnTo>
                  <a:lnTo>
                    <a:pt x="166769" y="507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129"/>
            <p:cNvSpPr/>
            <p:nvPr>
              <p:custDataLst>
                <p:tags r:id="rId121"/>
              </p:custDataLst>
            </p:nvPr>
          </p:nvSpPr>
          <p:spPr>
            <a:xfrm>
              <a:off x="1663700" y="869950"/>
              <a:ext cx="203201" cy="273051"/>
            </a:xfrm>
            <a:custGeom>
              <a:avLst/>
              <a:gdLst/>
              <a:ahLst/>
              <a:cxnLst/>
              <a:rect l="0" t="0" r="0" b="0"/>
              <a:pathLst>
                <a:path w="203201" h="273051">
                  <a:moveTo>
                    <a:pt x="0" y="0"/>
                  </a:moveTo>
                  <a:lnTo>
                    <a:pt x="0" y="0"/>
                  </a:lnTo>
                  <a:lnTo>
                    <a:pt x="21676" y="43351"/>
                  </a:lnTo>
                  <a:lnTo>
                    <a:pt x="44444" y="88888"/>
                  </a:lnTo>
                  <a:lnTo>
                    <a:pt x="63262" y="126524"/>
                  </a:lnTo>
                  <a:lnTo>
                    <a:pt x="85267" y="161126"/>
                  </a:lnTo>
                  <a:lnTo>
                    <a:pt x="123336" y="206491"/>
                  </a:lnTo>
                  <a:lnTo>
                    <a:pt x="170334" y="249633"/>
                  </a:lnTo>
                  <a:lnTo>
                    <a:pt x="191586" y="271351"/>
                  </a:lnTo>
                  <a:lnTo>
                    <a:pt x="194752" y="272623"/>
                  </a:lnTo>
                  <a:lnTo>
                    <a:pt x="2032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130"/>
            <p:cNvSpPr/>
            <p:nvPr>
              <p:custDataLst>
                <p:tags r:id="rId122"/>
              </p:custDataLst>
            </p:nvPr>
          </p:nvSpPr>
          <p:spPr>
            <a:xfrm>
              <a:off x="1713965" y="825500"/>
              <a:ext cx="108486" cy="317501"/>
            </a:xfrm>
            <a:custGeom>
              <a:avLst/>
              <a:gdLst/>
              <a:ahLst/>
              <a:cxnLst/>
              <a:rect l="0" t="0" r="0" b="0"/>
              <a:pathLst>
                <a:path w="108486" h="317501">
                  <a:moveTo>
                    <a:pt x="108485" y="0"/>
                  </a:moveTo>
                  <a:lnTo>
                    <a:pt x="108485" y="0"/>
                  </a:lnTo>
                  <a:lnTo>
                    <a:pt x="101743" y="3371"/>
                  </a:lnTo>
                  <a:lnTo>
                    <a:pt x="71889" y="48184"/>
                  </a:lnTo>
                  <a:lnTo>
                    <a:pt x="51781" y="93769"/>
                  </a:lnTo>
                  <a:lnTo>
                    <a:pt x="38833" y="131046"/>
                  </a:lnTo>
                  <a:lnTo>
                    <a:pt x="26729" y="170426"/>
                  </a:lnTo>
                  <a:lnTo>
                    <a:pt x="16645" y="209095"/>
                  </a:lnTo>
                  <a:lnTo>
                    <a:pt x="7460" y="243685"/>
                  </a:lnTo>
                  <a:lnTo>
                    <a:pt x="0" y="285281"/>
                  </a:lnTo>
                  <a:lnTo>
                    <a:pt x="535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131"/>
            <p:cNvSpPr/>
            <p:nvPr>
              <p:custDataLst>
                <p:tags r:id="rId123"/>
              </p:custDataLst>
            </p:nvPr>
          </p:nvSpPr>
          <p:spPr>
            <a:xfrm>
              <a:off x="1939729" y="1073150"/>
              <a:ext cx="3372" cy="69851"/>
            </a:xfrm>
            <a:custGeom>
              <a:avLst/>
              <a:gdLst/>
              <a:ahLst/>
              <a:cxnLst/>
              <a:rect l="0" t="0" r="0" b="0"/>
              <a:pathLst>
                <a:path w="3372" h="69851">
                  <a:moveTo>
                    <a:pt x="3371" y="0"/>
                  </a:moveTo>
                  <a:lnTo>
                    <a:pt x="3371" y="0"/>
                  </a:lnTo>
                  <a:lnTo>
                    <a:pt x="0" y="42063"/>
                  </a:lnTo>
                  <a:lnTo>
                    <a:pt x="226" y="54208"/>
                  </a:lnTo>
                  <a:lnTo>
                    <a:pt x="33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32"/>
            <p:cNvSpPr/>
            <p:nvPr>
              <p:custDataLst>
                <p:tags r:id="rId124"/>
              </p:custDataLst>
            </p:nvPr>
          </p:nvSpPr>
          <p:spPr>
            <a:xfrm>
              <a:off x="1993900" y="114300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44450" y="0"/>
                  </a:moveTo>
                  <a:lnTo>
                    <a:pt x="44450" y="0"/>
                  </a:lnTo>
                  <a:lnTo>
                    <a:pt x="43039" y="20984"/>
                  </a:lnTo>
                  <a:lnTo>
                    <a:pt x="32194" y="490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89"/>
          <p:cNvGrpSpPr/>
          <p:nvPr/>
        </p:nvGrpSpPr>
        <p:grpSpPr>
          <a:xfrm>
            <a:off x="2292350" y="773028"/>
            <a:ext cx="2584451" cy="452523"/>
            <a:chOff x="2292350" y="773028"/>
            <a:chExt cx="2584451" cy="452523"/>
          </a:xfrm>
        </p:grpSpPr>
        <p:sp>
          <p:nvSpPr>
            <p:cNvPr id="8" name="SMARTInkShape-3133"/>
            <p:cNvSpPr/>
            <p:nvPr>
              <p:custDataLst>
                <p:tags r:id="rId103"/>
              </p:custDataLst>
            </p:nvPr>
          </p:nvSpPr>
          <p:spPr>
            <a:xfrm>
              <a:off x="4806950" y="11239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57916" y="8789"/>
                  </a:lnTo>
                  <a:lnTo>
                    <a:pt x="20650" y="5080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134"/>
            <p:cNvSpPr/>
            <p:nvPr>
              <p:custDataLst>
                <p:tags r:id="rId104"/>
              </p:custDataLst>
            </p:nvPr>
          </p:nvSpPr>
          <p:spPr>
            <a:xfrm>
              <a:off x="4749800" y="10604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1881" y="8055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135"/>
            <p:cNvSpPr/>
            <p:nvPr>
              <p:custDataLst>
                <p:tags r:id="rId105"/>
              </p:custDataLst>
            </p:nvPr>
          </p:nvSpPr>
          <p:spPr>
            <a:xfrm>
              <a:off x="4673600" y="10350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4123" y="3659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136"/>
            <p:cNvSpPr/>
            <p:nvPr>
              <p:custDataLst>
                <p:tags r:id="rId106"/>
              </p:custDataLst>
            </p:nvPr>
          </p:nvSpPr>
          <p:spPr>
            <a:xfrm>
              <a:off x="4406900" y="773028"/>
              <a:ext cx="222251" cy="344573"/>
            </a:xfrm>
            <a:custGeom>
              <a:avLst/>
              <a:gdLst/>
              <a:ahLst/>
              <a:cxnLst/>
              <a:rect l="0" t="0" r="0" b="0"/>
              <a:pathLst>
                <a:path w="222251" h="344573">
                  <a:moveTo>
                    <a:pt x="222250" y="8022"/>
                  </a:moveTo>
                  <a:lnTo>
                    <a:pt x="222250" y="8022"/>
                  </a:lnTo>
                  <a:lnTo>
                    <a:pt x="215508" y="1280"/>
                  </a:lnTo>
                  <a:lnTo>
                    <a:pt x="210700" y="0"/>
                  </a:lnTo>
                  <a:lnTo>
                    <a:pt x="197831" y="458"/>
                  </a:lnTo>
                  <a:lnTo>
                    <a:pt x="167978" y="21538"/>
                  </a:lnTo>
                  <a:lnTo>
                    <a:pt x="128950" y="64708"/>
                  </a:lnTo>
                  <a:lnTo>
                    <a:pt x="102467" y="101419"/>
                  </a:lnTo>
                  <a:lnTo>
                    <a:pt x="77290" y="141960"/>
                  </a:lnTo>
                  <a:lnTo>
                    <a:pt x="54342" y="185848"/>
                  </a:lnTo>
                  <a:lnTo>
                    <a:pt x="36146" y="229343"/>
                  </a:lnTo>
                  <a:lnTo>
                    <a:pt x="21710" y="270781"/>
                  </a:lnTo>
                  <a:lnTo>
                    <a:pt x="10590" y="308013"/>
                  </a:lnTo>
                  <a:lnTo>
                    <a:pt x="0" y="344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137"/>
            <p:cNvSpPr/>
            <p:nvPr>
              <p:custDataLst>
                <p:tags r:id="rId107"/>
              </p:custDataLst>
            </p:nvPr>
          </p:nvSpPr>
          <p:spPr>
            <a:xfrm>
              <a:off x="4070350" y="110490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114300" y="0"/>
                  </a:moveTo>
                  <a:lnTo>
                    <a:pt x="114300" y="0"/>
                  </a:lnTo>
                  <a:lnTo>
                    <a:pt x="86052" y="38300"/>
                  </a:lnTo>
                  <a:lnTo>
                    <a:pt x="46193" y="7814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138"/>
            <p:cNvSpPr/>
            <p:nvPr>
              <p:custDataLst>
                <p:tags r:id="rId108"/>
              </p:custDataLst>
            </p:nvPr>
          </p:nvSpPr>
          <p:spPr>
            <a:xfrm>
              <a:off x="3930308" y="1041400"/>
              <a:ext cx="96725" cy="102913"/>
            </a:xfrm>
            <a:custGeom>
              <a:avLst/>
              <a:gdLst/>
              <a:ahLst/>
              <a:cxnLst/>
              <a:rect l="0" t="0" r="0" b="0"/>
              <a:pathLst>
                <a:path w="96725" h="102913">
                  <a:moveTo>
                    <a:pt x="51142" y="6350"/>
                  </a:moveTo>
                  <a:lnTo>
                    <a:pt x="51142" y="6350"/>
                  </a:lnTo>
                  <a:lnTo>
                    <a:pt x="44400" y="2979"/>
                  </a:lnTo>
                  <a:lnTo>
                    <a:pt x="37327" y="3205"/>
                  </a:lnTo>
                  <a:lnTo>
                    <a:pt x="33465" y="4254"/>
                  </a:lnTo>
                  <a:lnTo>
                    <a:pt x="17917" y="15842"/>
                  </a:lnTo>
                  <a:lnTo>
                    <a:pt x="3276" y="39423"/>
                  </a:lnTo>
                  <a:lnTo>
                    <a:pt x="0" y="56797"/>
                  </a:lnTo>
                  <a:lnTo>
                    <a:pt x="114" y="65381"/>
                  </a:lnTo>
                  <a:lnTo>
                    <a:pt x="5885" y="82445"/>
                  </a:lnTo>
                  <a:lnTo>
                    <a:pt x="10387" y="90947"/>
                  </a:lnTo>
                  <a:lnTo>
                    <a:pt x="16211" y="96615"/>
                  </a:lnTo>
                  <a:lnTo>
                    <a:pt x="30208" y="102912"/>
                  </a:lnTo>
                  <a:lnTo>
                    <a:pt x="47718" y="101948"/>
                  </a:lnTo>
                  <a:lnTo>
                    <a:pt x="66553" y="95405"/>
                  </a:lnTo>
                  <a:lnTo>
                    <a:pt x="84332" y="83089"/>
                  </a:lnTo>
                  <a:lnTo>
                    <a:pt x="94115" y="66327"/>
                  </a:lnTo>
                  <a:lnTo>
                    <a:pt x="96724" y="56918"/>
                  </a:lnTo>
                  <a:lnTo>
                    <a:pt x="95860" y="37056"/>
                  </a:lnTo>
                  <a:lnTo>
                    <a:pt x="93653" y="26821"/>
                  </a:lnTo>
                  <a:lnTo>
                    <a:pt x="85558" y="13567"/>
                  </a:lnTo>
                  <a:lnTo>
                    <a:pt x="70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39"/>
            <p:cNvSpPr/>
            <p:nvPr>
              <p:custDataLst>
                <p:tags r:id="rId109"/>
              </p:custDataLst>
            </p:nvPr>
          </p:nvSpPr>
          <p:spPr>
            <a:xfrm>
              <a:off x="3867150" y="10287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8219" y="42632"/>
                  </a:lnTo>
                  <a:lnTo>
                    <a:pt x="1832" y="8302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40"/>
            <p:cNvSpPr/>
            <p:nvPr>
              <p:custDataLst>
                <p:tags r:id="rId110"/>
              </p:custDataLst>
            </p:nvPr>
          </p:nvSpPr>
          <p:spPr>
            <a:xfrm>
              <a:off x="3644900" y="786433"/>
              <a:ext cx="158751" cy="337518"/>
            </a:xfrm>
            <a:custGeom>
              <a:avLst/>
              <a:gdLst/>
              <a:ahLst/>
              <a:cxnLst/>
              <a:rect l="0" t="0" r="0" b="0"/>
              <a:pathLst>
                <a:path w="158751" h="337518">
                  <a:moveTo>
                    <a:pt x="158750" y="7317"/>
                  </a:moveTo>
                  <a:lnTo>
                    <a:pt x="158750" y="7317"/>
                  </a:lnTo>
                  <a:lnTo>
                    <a:pt x="148637" y="575"/>
                  </a:lnTo>
                  <a:lnTo>
                    <a:pt x="143541" y="0"/>
                  </a:lnTo>
                  <a:lnTo>
                    <a:pt x="132235" y="3124"/>
                  </a:lnTo>
                  <a:lnTo>
                    <a:pt x="120154" y="16742"/>
                  </a:lnTo>
                  <a:lnTo>
                    <a:pt x="99571" y="51973"/>
                  </a:lnTo>
                  <a:lnTo>
                    <a:pt x="84470" y="84314"/>
                  </a:lnTo>
                  <a:lnTo>
                    <a:pt x="70703" y="124558"/>
                  </a:lnTo>
                  <a:lnTo>
                    <a:pt x="53766" y="170196"/>
                  </a:lnTo>
                  <a:lnTo>
                    <a:pt x="35890" y="216586"/>
                  </a:lnTo>
                  <a:lnTo>
                    <a:pt x="20890" y="258370"/>
                  </a:lnTo>
                  <a:lnTo>
                    <a:pt x="10931" y="292463"/>
                  </a:lnTo>
                  <a:lnTo>
                    <a:pt x="0" y="33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41"/>
            <p:cNvSpPr/>
            <p:nvPr>
              <p:custDataLst>
                <p:tags r:id="rId111"/>
              </p:custDataLst>
            </p:nvPr>
          </p:nvSpPr>
          <p:spPr>
            <a:xfrm>
              <a:off x="3543300" y="838200"/>
              <a:ext cx="241301" cy="292101"/>
            </a:xfrm>
            <a:custGeom>
              <a:avLst/>
              <a:gdLst/>
              <a:ahLst/>
              <a:cxnLst/>
              <a:rect l="0" t="0" r="0" b="0"/>
              <a:pathLst>
                <a:path w="241301" h="292101">
                  <a:moveTo>
                    <a:pt x="0" y="0"/>
                  </a:moveTo>
                  <a:lnTo>
                    <a:pt x="0" y="0"/>
                  </a:lnTo>
                  <a:lnTo>
                    <a:pt x="47071" y="45190"/>
                  </a:lnTo>
                  <a:lnTo>
                    <a:pt x="93440" y="88414"/>
                  </a:lnTo>
                  <a:lnTo>
                    <a:pt x="127606" y="123962"/>
                  </a:lnTo>
                  <a:lnTo>
                    <a:pt x="159255" y="163279"/>
                  </a:lnTo>
                  <a:lnTo>
                    <a:pt x="186020" y="200509"/>
                  </a:lnTo>
                  <a:lnTo>
                    <a:pt x="208264" y="234460"/>
                  </a:lnTo>
                  <a:lnTo>
                    <a:pt x="2413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42"/>
            <p:cNvSpPr/>
            <p:nvPr>
              <p:custDataLst>
                <p:tags r:id="rId112"/>
              </p:custDataLst>
            </p:nvPr>
          </p:nvSpPr>
          <p:spPr>
            <a:xfrm>
              <a:off x="3371850" y="11239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43"/>
            <p:cNvSpPr/>
            <p:nvPr>
              <p:custDataLst>
                <p:tags r:id="rId113"/>
              </p:custDataLst>
            </p:nvPr>
          </p:nvSpPr>
          <p:spPr>
            <a:xfrm>
              <a:off x="3251200" y="10922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44"/>
            <p:cNvSpPr/>
            <p:nvPr>
              <p:custDataLst>
                <p:tags r:id="rId114"/>
              </p:custDataLst>
            </p:nvPr>
          </p:nvSpPr>
          <p:spPr>
            <a:xfrm>
              <a:off x="3028950" y="11112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4153" y="705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45"/>
            <p:cNvSpPr/>
            <p:nvPr>
              <p:custDataLst>
                <p:tags r:id="rId115"/>
              </p:custDataLst>
            </p:nvPr>
          </p:nvSpPr>
          <p:spPr>
            <a:xfrm>
              <a:off x="2787650" y="113030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230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46"/>
            <p:cNvSpPr/>
            <p:nvPr>
              <p:custDataLst>
                <p:tags r:id="rId116"/>
              </p:custDataLst>
            </p:nvPr>
          </p:nvSpPr>
          <p:spPr>
            <a:xfrm>
              <a:off x="2653565" y="1117600"/>
              <a:ext cx="45186" cy="88901"/>
            </a:xfrm>
            <a:custGeom>
              <a:avLst/>
              <a:gdLst/>
              <a:ahLst/>
              <a:cxnLst/>
              <a:rect l="0" t="0" r="0" b="0"/>
              <a:pathLst>
                <a:path w="45186" h="88901">
                  <a:moveTo>
                    <a:pt x="45185" y="0"/>
                  </a:moveTo>
                  <a:lnTo>
                    <a:pt x="45185" y="0"/>
                  </a:lnTo>
                  <a:lnTo>
                    <a:pt x="38443" y="3371"/>
                  </a:lnTo>
                  <a:lnTo>
                    <a:pt x="15331" y="32603"/>
                  </a:lnTo>
                  <a:lnTo>
                    <a:pt x="2786" y="54424"/>
                  </a:lnTo>
                  <a:lnTo>
                    <a:pt x="0" y="68638"/>
                  </a:lnTo>
                  <a:lnTo>
                    <a:pt x="73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47"/>
            <p:cNvSpPr/>
            <p:nvPr>
              <p:custDataLst>
                <p:tags r:id="rId117"/>
              </p:custDataLst>
            </p:nvPr>
          </p:nvSpPr>
          <p:spPr>
            <a:xfrm>
              <a:off x="2473839" y="1054983"/>
              <a:ext cx="85212" cy="80951"/>
            </a:xfrm>
            <a:custGeom>
              <a:avLst/>
              <a:gdLst/>
              <a:ahLst/>
              <a:cxnLst/>
              <a:rect l="0" t="0" r="0" b="0"/>
              <a:pathLst>
                <a:path w="85212" h="80951">
                  <a:moveTo>
                    <a:pt x="9011" y="5467"/>
                  </a:moveTo>
                  <a:lnTo>
                    <a:pt x="9011" y="5467"/>
                  </a:lnTo>
                  <a:lnTo>
                    <a:pt x="20944" y="441"/>
                  </a:lnTo>
                  <a:lnTo>
                    <a:pt x="23317" y="0"/>
                  </a:lnTo>
                  <a:lnTo>
                    <a:pt x="25603" y="411"/>
                  </a:lnTo>
                  <a:lnTo>
                    <a:pt x="30026" y="2750"/>
                  </a:lnTo>
                  <a:lnTo>
                    <a:pt x="30782" y="5066"/>
                  </a:lnTo>
                  <a:lnTo>
                    <a:pt x="28475" y="15775"/>
                  </a:lnTo>
                  <a:lnTo>
                    <a:pt x="12964" y="53217"/>
                  </a:lnTo>
                  <a:lnTo>
                    <a:pt x="786" y="73496"/>
                  </a:lnTo>
                  <a:lnTo>
                    <a:pt x="0" y="76219"/>
                  </a:lnTo>
                  <a:lnTo>
                    <a:pt x="182" y="78035"/>
                  </a:lnTo>
                  <a:lnTo>
                    <a:pt x="1008" y="79246"/>
                  </a:lnTo>
                  <a:lnTo>
                    <a:pt x="2265" y="80053"/>
                  </a:lnTo>
                  <a:lnTo>
                    <a:pt x="5542" y="80950"/>
                  </a:lnTo>
                  <a:lnTo>
                    <a:pt x="47077" y="71499"/>
                  </a:lnTo>
                  <a:lnTo>
                    <a:pt x="85211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48"/>
            <p:cNvSpPr/>
            <p:nvPr>
              <p:custDataLst>
                <p:tags r:id="rId118"/>
              </p:custDataLst>
            </p:nvPr>
          </p:nvSpPr>
          <p:spPr>
            <a:xfrm>
              <a:off x="2317750" y="846315"/>
              <a:ext cx="139701" cy="303036"/>
            </a:xfrm>
            <a:custGeom>
              <a:avLst/>
              <a:gdLst/>
              <a:ahLst/>
              <a:cxnLst/>
              <a:rect l="0" t="0" r="0" b="0"/>
              <a:pathLst>
                <a:path w="139701" h="303036">
                  <a:moveTo>
                    <a:pt x="139700" y="10935"/>
                  </a:moveTo>
                  <a:lnTo>
                    <a:pt x="139700" y="10935"/>
                  </a:lnTo>
                  <a:lnTo>
                    <a:pt x="134233" y="0"/>
                  </a:lnTo>
                  <a:lnTo>
                    <a:pt x="120127" y="8871"/>
                  </a:lnTo>
                  <a:lnTo>
                    <a:pt x="90077" y="52521"/>
                  </a:lnTo>
                  <a:lnTo>
                    <a:pt x="73666" y="85156"/>
                  </a:lnTo>
                  <a:lnTo>
                    <a:pt x="56964" y="124591"/>
                  </a:lnTo>
                  <a:lnTo>
                    <a:pt x="40134" y="166576"/>
                  </a:lnTo>
                  <a:lnTo>
                    <a:pt x="23247" y="206403"/>
                  </a:lnTo>
                  <a:lnTo>
                    <a:pt x="10097" y="239627"/>
                  </a:lnTo>
                  <a:lnTo>
                    <a:pt x="1665" y="266387"/>
                  </a:lnTo>
                  <a:lnTo>
                    <a:pt x="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49"/>
            <p:cNvSpPr/>
            <p:nvPr>
              <p:custDataLst>
                <p:tags r:id="rId119"/>
              </p:custDataLst>
            </p:nvPr>
          </p:nvSpPr>
          <p:spPr>
            <a:xfrm>
              <a:off x="2292350" y="866292"/>
              <a:ext cx="158751" cy="302109"/>
            </a:xfrm>
            <a:custGeom>
              <a:avLst/>
              <a:gdLst/>
              <a:ahLst/>
              <a:cxnLst/>
              <a:rect l="0" t="0" r="0" b="0"/>
              <a:pathLst>
                <a:path w="158751" h="3021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28561" y="41682"/>
                  </a:lnTo>
                  <a:lnTo>
                    <a:pt x="55500" y="89243"/>
                  </a:lnTo>
                  <a:lnTo>
                    <a:pt x="78288" y="129890"/>
                  </a:lnTo>
                  <a:lnTo>
                    <a:pt x="102528" y="171474"/>
                  </a:lnTo>
                  <a:lnTo>
                    <a:pt x="121768" y="211593"/>
                  </a:lnTo>
                  <a:lnTo>
                    <a:pt x="135964" y="247062"/>
                  </a:lnTo>
                  <a:lnTo>
                    <a:pt x="153467" y="292159"/>
                  </a:lnTo>
                  <a:lnTo>
                    <a:pt x="15875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3150"/>
          <p:cNvSpPr/>
          <p:nvPr>
            <p:custDataLst>
              <p:tags r:id="rId1"/>
            </p:custDataLst>
          </p:nvPr>
        </p:nvSpPr>
        <p:spPr>
          <a:xfrm>
            <a:off x="4425950" y="781050"/>
            <a:ext cx="190501" cy="323851"/>
          </a:xfrm>
          <a:custGeom>
            <a:avLst/>
            <a:gdLst/>
            <a:ahLst/>
            <a:cxnLst/>
            <a:rect l="0" t="0" r="0" b="0"/>
            <a:pathLst>
              <a:path w="190501" h="323851">
                <a:moveTo>
                  <a:pt x="0" y="0"/>
                </a:moveTo>
                <a:lnTo>
                  <a:pt x="0" y="0"/>
                </a:lnTo>
                <a:lnTo>
                  <a:pt x="6742" y="3371"/>
                </a:lnTo>
                <a:lnTo>
                  <a:pt x="29554" y="38295"/>
                </a:lnTo>
                <a:lnTo>
                  <a:pt x="52176" y="69231"/>
                </a:lnTo>
                <a:lnTo>
                  <a:pt x="78692" y="106029"/>
                </a:lnTo>
                <a:lnTo>
                  <a:pt x="105530" y="145902"/>
                </a:lnTo>
                <a:lnTo>
                  <a:pt x="129217" y="187141"/>
                </a:lnTo>
                <a:lnTo>
                  <a:pt x="147741" y="227107"/>
                </a:lnTo>
                <a:lnTo>
                  <a:pt x="163029" y="262509"/>
                </a:lnTo>
                <a:lnTo>
                  <a:pt x="184446" y="304469"/>
                </a:lnTo>
                <a:lnTo>
                  <a:pt x="190500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3151"/>
          <p:cNvSpPr/>
          <p:nvPr>
            <p:custDataLst>
              <p:tags r:id="rId2"/>
            </p:custDataLst>
          </p:nvPr>
        </p:nvSpPr>
        <p:spPr>
          <a:xfrm>
            <a:off x="5162550" y="1123950"/>
            <a:ext cx="38101" cy="12701"/>
          </a:xfrm>
          <a:custGeom>
            <a:avLst/>
            <a:gdLst/>
            <a:ahLst/>
            <a:cxnLst/>
            <a:rect l="0" t="0" r="0" b="0"/>
            <a:pathLst>
              <a:path w="38101" h="12701">
                <a:moveTo>
                  <a:pt x="0" y="12700"/>
                </a:moveTo>
                <a:lnTo>
                  <a:pt x="0" y="12700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Shape-3152"/>
          <p:cNvSpPr/>
          <p:nvPr>
            <p:custDataLst>
              <p:tags r:id="rId3"/>
            </p:custDataLst>
          </p:nvPr>
        </p:nvSpPr>
        <p:spPr>
          <a:xfrm>
            <a:off x="5784850" y="1079500"/>
            <a:ext cx="196851" cy="19051"/>
          </a:xfrm>
          <a:custGeom>
            <a:avLst/>
            <a:gdLst/>
            <a:ahLst/>
            <a:cxnLst/>
            <a:rect l="0" t="0" r="0" b="0"/>
            <a:pathLst>
              <a:path w="196851" h="19051">
                <a:moveTo>
                  <a:pt x="0" y="19050"/>
                </a:moveTo>
                <a:lnTo>
                  <a:pt x="0" y="19050"/>
                </a:lnTo>
                <a:lnTo>
                  <a:pt x="40452" y="15679"/>
                </a:lnTo>
                <a:lnTo>
                  <a:pt x="79127" y="12142"/>
                </a:lnTo>
                <a:lnTo>
                  <a:pt x="119129" y="8219"/>
                </a:lnTo>
                <a:lnTo>
                  <a:pt x="158073" y="4123"/>
                </a:lnTo>
                <a:lnTo>
                  <a:pt x="196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493"/>
          <p:cNvGrpSpPr/>
          <p:nvPr/>
        </p:nvGrpSpPr>
        <p:grpSpPr>
          <a:xfrm>
            <a:off x="6318250" y="712344"/>
            <a:ext cx="1168401" cy="538607"/>
            <a:chOff x="6318250" y="712344"/>
            <a:chExt cx="1168401" cy="538607"/>
          </a:xfrm>
        </p:grpSpPr>
        <p:sp>
          <p:nvSpPr>
            <p:cNvPr id="29" name="SMARTInkShape-3153"/>
            <p:cNvSpPr/>
            <p:nvPr>
              <p:custDataLst>
                <p:tags r:id="rId96"/>
              </p:custDataLst>
            </p:nvPr>
          </p:nvSpPr>
          <p:spPr>
            <a:xfrm>
              <a:off x="7486650" y="1174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54"/>
            <p:cNvSpPr/>
            <p:nvPr>
              <p:custDataLst>
                <p:tags r:id="rId97"/>
              </p:custDataLst>
            </p:nvPr>
          </p:nvSpPr>
          <p:spPr>
            <a:xfrm>
              <a:off x="7258050" y="712344"/>
              <a:ext cx="134246" cy="538607"/>
            </a:xfrm>
            <a:custGeom>
              <a:avLst/>
              <a:gdLst/>
              <a:ahLst/>
              <a:cxnLst/>
              <a:rect l="0" t="0" r="0" b="0"/>
              <a:pathLst>
                <a:path w="134246" h="5386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6741" y="2718"/>
                  </a:lnTo>
                  <a:lnTo>
                    <a:pt x="24419" y="0"/>
                  </a:lnTo>
                  <a:lnTo>
                    <a:pt x="54273" y="9308"/>
                  </a:lnTo>
                  <a:lnTo>
                    <a:pt x="73980" y="25374"/>
                  </a:lnTo>
                  <a:lnTo>
                    <a:pt x="91441" y="48036"/>
                  </a:lnTo>
                  <a:lnTo>
                    <a:pt x="111054" y="92528"/>
                  </a:lnTo>
                  <a:lnTo>
                    <a:pt x="116386" y="124920"/>
                  </a:lnTo>
                  <a:lnTo>
                    <a:pt x="114991" y="158130"/>
                  </a:lnTo>
                  <a:lnTo>
                    <a:pt x="104391" y="204798"/>
                  </a:lnTo>
                  <a:lnTo>
                    <a:pt x="87846" y="245437"/>
                  </a:lnTo>
                  <a:lnTo>
                    <a:pt x="73300" y="282408"/>
                  </a:lnTo>
                  <a:lnTo>
                    <a:pt x="65436" y="323134"/>
                  </a:lnTo>
                  <a:lnTo>
                    <a:pt x="70816" y="349722"/>
                  </a:lnTo>
                  <a:lnTo>
                    <a:pt x="84717" y="375474"/>
                  </a:lnTo>
                  <a:lnTo>
                    <a:pt x="122936" y="417571"/>
                  </a:lnTo>
                  <a:lnTo>
                    <a:pt x="133635" y="440263"/>
                  </a:lnTo>
                  <a:lnTo>
                    <a:pt x="134245" y="447644"/>
                  </a:lnTo>
                  <a:lnTo>
                    <a:pt x="131161" y="461489"/>
                  </a:lnTo>
                  <a:lnTo>
                    <a:pt x="114749" y="484555"/>
                  </a:lnTo>
                  <a:lnTo>
                    <a:pt x="73820" y="519128"/>
                  </a:lnTo>
                  <a:lnTo>
                    <a:pt x="44450" y="53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55"/>
            <p:cNvSpPr/>
            <p:nvPr>
              <p:custDataLst>
                <p:tags r:id="rId98"/>
              </p:custDataLst>
            </p:nvPr>
          </p:nvSpPr>
          <p:spPr>
            <a:xfrm>
              <a:off x="7029994" y="1073150"/>
              <a:ext cx="113950" cy="123843"/>
            </a:xfrm>
            <a:custGeom>
              <a:avLst/>
              <a:gdLst/>
              <a:ahLst/>
              <a:cxnLst/>
              <a:rect l="0" t="0" r="0" b="0"/>
              <a:pathLst>
                <a:path w="113950" h="123843">
                  <a:moveTo>
                    <a:pt x="69306" y="19050"/>
                  </a:moveTo>
                  <a:lnTo>
                    <a:pt x="69306" y="19050"/>
                  </a:lnTo>
                  <a:lnTo>
                    <a:pt x="36048" y="34630"/>
                  </a:lnTo>
                  <a:lnTo>
                    <a:pt x="13590" y="55024"/>
                  </a:lnTo>
                  <a:lnTo>
                    <a:pt x="273" y="75570"/>
                  </a:lnTo>
                  <a:lnTo>
                    <a:pt x="0" y="82836"/>
                  </a:lnTo>
                  <a:lnTo>
                    <a:pt x="5342" y="98434"/>
                  </a:lnTo>
                  <a:lnTo>
                    <a:pt x="18535" y="111012"/>
                  </a:lnTo>
                  <a:lnTo>
                    <a:pt x="36863" y="119894"/>
                  </a:lnTo>
                  <a:lnTo>
                    <a:pt x="59120" y="123842"/>
                  </a:lnTo>
                  <a:lnTo>
                    <a:pt x="81242" y="119952"/>
                  </a:lnTo>
                  <a:lnTo>
                    <a:pt x="100010" y="111167"/>
                  </a:lnTo>
                  <a:lnTo>
                    <a:pt x="110704" y="100208"/>
                  </a:lnTo>
                  <a:lnTo>
                    <a:pt x="113133" y="93616"/>
                  </a:lnTo>
                  <a:lnTo>
                    <a:pt x="113949" y="78767"/>
                  </a:lnTo>
                  <a:lnTo>
                    <a:pt x="104433" y="60878"/>
                  </a:lnTo>
                  <a:lnTo>
                    <a:pt x="67503" y="13766"/>
                  </a:lnTo>
                  <a:lnTo>
                    <a:pt x="56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56"/>
            <p:cNvSpPr/>
            <p:nvPr>
              <p:custDataLst>
                <p:tags r:id="rId99"/>
              </p:custDataLst>
            </p:nvPr>
          </p:nvSpPr>
          <p:spPr>
            <a:xfrm>
              <a:off x="6877050" y="1074294"/>
              <a:ext cx="114301" cy="112923"/>
            </a:xfrm>
            <a:custGeom>
              <a:avLst/>
              <a:gdLst/>
              <a:ahLst/>
              <a:cxnLst/>
              <a:rect l="0" t="0" r="0" b="0"/>
              <a:pathLst>
                <a:path w="114301" h="112923">
                  <a:moveTo>
                    <a:pt x="0" y="11556"/>
                  </a:moveTo>
                  <a:lnTo>
                    <a:pt x="0" y="11556"/>
                  </a:lnTo>
                  <a:lnTo>
                    <a:pt x="38595" y="572"/>
                  </a:lnTo>
                  <a:lnTo>
                    <a:pt x="44781" y="0"/>
                  </a:lnTo>
                  <a:lnTo>
                    <a:pt x="49609" y="1030"/>
                  </a:lnTo>
                  <a:lnTo>
                    <a:pt x="56856" y="5937"/>
                  </a:lnTo>
                  <a:lnTo>
                    <a:pt x="60547" y="16585"/>
                  </a:lnTo>
                  <a:lnTo>
                    <a:pt x="61531" y="23375"/>
                  </a:lnTo>
                  <a:lnTo>
                    <a:pt x="56175" y="49787"/>
                  </a:lnTo>
                  <a:lnTo>
                    <a:pt x="42279" y="73213"/>
                  </a:lnTo>
                  <a:lnTo>
                    <a:pt x="25102" y="95022"/>
                  </a:lnTo>
                  <a:lnTo>
                    <a:pt x="19846" y="110489"/>
                  </a:lnTo>
                  <a:lnTo>
                    <a:pt x="21697" y="111378"/>
                  </a:lnTo>
                  <a:lnTo>
                    <a:pt x="52376" y="112922"/>
                  </a:lnTo>
                  <a:lnTo>
                    <a:pt x="96946" y="104382"/>
                  </a:lnTo>
                  <a:lnTo>
                    <a:pt x="114300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57"/>
            <p:cNvSpPr/>
            <p:nvPr>
              <p:custDataLst>
                <p:tags r:id="rId100"/>
              </p:custDataLst>
            </p:nvPr>
          </p:nvSpPr>
          <p:spPr>
            <a:xfrm>
              <a:off x="6623050" y="781050"/>
              <a:ext cx="171451" cy="381001"/>
            </a:xfrm>
            <a:custGeom>
              <a:avLst/>
              <a:gdLst/>
              <a:ahLst/>
              <a:cxnLst/>
              <a:rect l="0" t="0" r="0" b="0"/>
              <a:pathLst>
                <a:path w="171451" h="381001">
                  <a:moveTo>
                    <a:pt x="171450" y="0"/>
                  </a:moveTo>
                  <a:lnTo>
                    <a:pt x="171450" y="0"/>
                  </a:lnTo>
                  <a:lnTo>
                    <a:pt x="151877" y="22395"/>
                  </a:lnTo>
                  <a:lnTo>
                    <a:pt x="131784" y="61355"/>
                  </a:lnTo>
                  <a:lnTo>
                    <a:pt x="113840" y="99706"/>
                  </a:lnTo>
                  <a:lnTo>
                    <a:pt x="94105" y="142621"/>
                  </a:lnTo>
                  <a:lnTo>
                    <a:pt x="73574" y="188270"/>
                  </a:lnTo>
                  <a:lnTo>
                    <a:pt x="63160" y="212297"/>
                  </a:lnTo>
                  <a:lnTo>
                    <a:pt x="42888" y="259454"/>
                  </a:lnTo>
                  <a:lnTo>
                    <a:pt x="24471" y="301580"/>
                  </a:lnTo>
                  <a:lnTo>
                    <a:pt x="12522" y="33582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58"/>
            <p:cNvSpPr/>
            <p:nvPr>
              <p:custDataLst>
                <p:tags r:id="rId101"/>
              </p:custDataLst>
            </p:nvPr>
          </p:nvSpPr>
          <p:spPr>
            <a:xfrm>
              <a:off x="6591300" y="800100"/>
              <a:ext cx="209551" cy="336551"/>
            </a:xfrm>
            <a:custGeom>
              <a:avLst/>
              <a:gdLst/>
              <a:ahLst/>
              <a:cxnLst/>
              <a:rect l="0" t="0" r="0" b="0"/>
              <a:pathLst>
                <a:path w="209551" h="336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4485" y="41113"/>
                  </a:lnTo>
                  <a:lnTo>
                    <a:pt x="44044" y="71895"/>
                  </a:lnTo>
                  <a:lnTo>
                    <a:pt x="69200" y="111446"/>
                  </a:lnTo>
                  <a:lnTo>
                    <a:pt x="94961" y="154894"/>
                  </a:lnTo>
                  <a:lnTo>
                    <a:pt x="119816" y="197959"/>
                  </a:lnTo>
                  <a:lnTo>
                    <a:pt x="142622" y="235913"/>
                  </a:lnTo>
                  <a:lnTo>
                    <a:pt x="162635" y="269715"/>
                  </a:lnTo>
                  <a:lnTo>
                    <a:pt x="187889" y="308986"/>
                  </a:lnTo>
                  <a:lnTo>
                    <a:pt x="2095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59"/>
            <p:cNvSpPr/>
            <p:nvPr>
              <p:custDataLst>
                <p:tags r:id="rId102"/>
              </p:custDataLst>
            </p:nvPr>
          </p:nvSpPr>
          <p:spPr>
            <a:xfrm>
              <a:off x="6318250" y="10922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41044" y="3139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94"/>
          <p:cNvGrpSpPr/>
          <p:nvPr/>
        </p:nvGrpSpPr>
        <p:grpSpPr>
          <a:xfrm>
            <a:off x="9049258" y="898779"/>
            <a:ext cx="882298" cy="530563"/>
            <a:chOff x="9049258" y="898779"/>
            <a:chExt cx="882298" cy="530563"/>
          </a:xfrm>
        </p:grpSpPr>
        <p:sp>
          <p:nvSpPr>
            <p:cNvPr id="37" name="SMARTInkShape-3160"/>
            <p:cNvSpPr/>
            <p:nvPr>
              <p:custDataLst>
                <p:tags r:id="rId92"/>
              </p:custDataLst>
            </p:nvPr>
          </p:nvSpPr>
          <p:spPr>
            <a:xfrm>
              <a:off x="9772650" y="898779"/>
              <a:ext cx="158906" cy="250419"/>
            </a:xfrm>
            <a:custGeom>
              <a:avLst/>
              <a:gdLst/>
              <a:ahLst/>
              <a:cxnLst/>
              <a:rect l="0" t="0" r="0" b="0"/>
              <a:pathLst>
                <a:path w="158906" h="250419">
                  <a:moveTo>
                    <a:pt x="19050" y="53721"/>
                  </a:moveTo>
                  <a:lnTo>
                    <a:pt x="19050" y="53721"/>
                  </a:lnTo>
                  <a:lnTo>
                    <a:pt x="19755" y="34854"/>
                  </a:lnTo>
                  <a:lnTo>
                    <a:pt x="22420" y="25110"/>
                  </a:lnTo>
                  <a:lnTo>
                    <a:pt x="41372" y="8319"/>
                  </a:lnTo>
                  <a:lnTo>
                    <a:pt x="61425" y="1792"/>
                  </a:lnTo>
                  <a:lnTo>
                    <a:pt x="94635" y="0"/>
                  </a:lnTo>
                  <a:lnTo>
                    <a:pt x="105424" y="973"/>
                  </a:lnTo>
                  <a:lnTo>
                    <a:pt x="113321" y="4445"/>
                  </a:lnTo>
                  <a:lnTo>
                    <a:pt x="123978" y="15828"/>
                  </a:lnTo>
                  <a:lnTo>
                    <a:pt x="129185" y="30294"/>
                  </a:lnTo>
                  <a:lnTo>
                    <a:pt x="130573" y="38103"/>
                  </a:lnTo>
                  <a:lnTo>
                    <a:pt x="128353" y="54306"/>
                  </a:lnTo>
                  <a:lnTo>
                    <a:pt x="125785" y="62577"/>
                  </a:lnTo>
                  <a:lnTo>
                    <a:pt x="113524" y="77413"/>
                  </a:lnTo>
                  <a:lnTo>
                    <a:pt x="76036" y="116729"/>
                  </a:lnTo>
                  <a:lnTo>
                    <a:pt x="74679" y="119715"/>
                  </a:lnTo>
                  <a:lnTo>
                    <a:pt x="74482" y="122412"/>
                  </a:lnTo>
                  <a:lnTo>
                    <a:pt x="75054" y="124915"/>
                  </a:lnTo>
                  <a:lnTo>
                    <a:pt x="89344" y="135180"/>
                  </a:lnTo>
                  <a:lnTo>
                    <a:pt x="121972" y="155456"/>
                  </a:lnTo>
                  <a:lnTo>
                    <a:pt x="131115" y="163848"/>
                  </a:lnTo>
                  <a:lnTo>
                    <a:pt x="150013" y="177211"/>
                  </a:lnTo>
                  <a:lnTo>
                    <a:pt x="157924" y="188333"/>
                  </a:lnTo>
                  <a:lnTo>
                    <a:pt x="158905" y="194262"/>
                  </a:lnTo>
                  <a:lnTo>
                    <a:pt x="156231" y="206495"/>
                  </a:lnTo>
                  <a:lnTo>
                    <a:pt x="136680" y="228653"/>
                  </a:lnTo>
                  <a:lnTo>
                    <a:pt x="101803" y="246350"/>
                  </a:lnTo>
                  <a:lnTo>
                    <a:pt x="56817" y="250418"/>
                  </a:lnTo>
                  <a:lnTo>
                    <a:pt x="0" y="24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61"/>
            <p:cNvSpPr/>
            <p:nvPr>
              <p:custDataLst>
                <p:tags r:id="rId93"/>
              </p:custDataLst>
            </p:nvPr>
          </p:nvSpPr>
          <p:spPr>
            <a:xfrm>
              <a:off x="9481433" y="1073150"/>
              <a:ext cx="88018" cy="18789"/>
            </a:xfrm>
            <a:custGeom>
              <a:avLst/>
              <a:gdLst/>
              <a:ahLst/>
              <a:cxnLst/>
              <a:rect l="0" t="0" r="0" b="0"/>
              <a:pathLst>
                <a:path w="88018" h="1878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9492" y="18788"/>
                  </a:lnTo>
                  <a:lnTo>
                    <a:pt x="50299" y="10227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62"/>
            <p:cNvSpPr/>
            <p:nvPr>
              <p:custDataLst>
                <p:tags r:id="rId94"/>
              </p:custDataLst>
            </p:nvPr>
          </p:nvSpPr>
          <p:spPr>
            <a:xfrm>
              <a:off x="9432399" y="982127"/>
              <a:ext cx="143402" cy="27524"/>
            </a:xfrm>
            <a:custGeom>
              <a:avLst/>
              <a:gdLst/>
              <a:ahLst/>
              <a:cxnLst/>
              <a:rect l="0" t="0" r="0" b="0"/>
              <a:pathLst>
                <a:path w="143402" h="27524">
                  <a:moveTo>
                    <a:pt x="16401" y="27523"/>
                  </a:moveTo>
                  <a:lnTo>
                    <a:pt x="16401" y="27523"/>
                  </a:lnTo>
                  <a:lnTo>
                    <a:pt x="3309" y="22453"/>
                  </a:lnTo>
                  <a:lnTo>
                    <a:pt x="0" y="18685"/>
                  </a:lnTo>
                  <a:lnTo>
                    <a:pt x="1939" y="16692"/>
                  </a:lnTo>
                  <a:lnTo>
                    <a:pt x="19563" y="10516"/>
                  </a:lnTo>
                  <a:lnTo>
                    <a:pt x="62730" y="2108"/>
                  </a:lnTo>
                  <a:lnTo>
                    <a:pt x="87791" y="0"/>
                  </a:lnTo>
                  <a:lnTo>
                    <a:pt x="143401" y="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63"/>
            <p:cNvSpPr/>
            <p:nvPr>
              <p:custDataLst>
                <p:tags r:id="rId95"/>
              </p:custDataLst>
            </p:nvPr>
          </p:nvSpPr>
          <p:spPr>
            <a:xfrm>
              <a:off x="9049258" y="933674"/>
              <a:ext cx="205034" cy="495668"/>
            </a:xfrm>
            <a:custGeom>
              <a:avLst/>
              <a:gdLst/>
              <a:ahLst/>
              <a:cxnLst/>
              <a:rect l="0" t="0" r="0" b="0"/>
              <a:pathLst>
                <a:path w="205034" h="495668">
                  <a:moveTo>
                    <a:pt x="12192" y="107726"/>
                  </a:moveTo>
                  <a:lnTo>
                    <a:pt x="12192" y="107726"/>
                  </a:lnTo>
                  <a:lnTo>
                    <a:pt x="8821" y="104355"/>
                  </a:lnTo>
                  <a:lnTo>
                    <a:pt x="7123" y="104068"/>
                  </a:lnTo>
                  <a:lnTo>
                    <a:pt x="5285" y="104582"/>
                  </a:lnTo>
                  <a:lnTo>
                    <a:pt x="3354" y="105630"/>
                  </a:lnTo>
                  <a:lnTo>
                    <a:pt x="1207" y="114320"/>
                  </a:lnTo>
                  <a:lnTo>
                    <a:pt x="0" y="148250"/>
                  </a:lnTo>
                  <a:lnTo>
                    <a:pt x="423" y="187120"/>
                  </a:lnTo>
                  <a:lnTo>
                    <a:pt x="2963" y="232618"/>
                  </a:lnTo>
                  <a:lnTo>
                    <a:pt x="5334" y="258015"/>
                  </a:lnTo>
                  <a:lnTo>
                    <a:pt x="8326" y="284824"/>
                  </a:lnTo>
                  <a:lnTo>
                    <a:pt x="11731" y="312575"/>
                  </a:lnTo>
                  <a:lnTo>
                    <a:pt x="14001" y="338836"/>
                  </a:lnTo>
                  <a:lnTo>
                    <a:pt x="15514" y="364105"/>
                  </a:lnTo>
                  <a:lnTo>
                    <a:pt x="16491" y="410056"/>
                  </a:lnTo>
                  <a:lnTo>
                    <a:pt x="14572" y="446941"/>
                  </a:lnTo>
                  <a:lnTo>
                    <a:pt x="11956" y="488469"/>
                  </a:lnTo>
                  <a:lnTo>
                    <a:pt x="9030" y="495667"/>
                  </a:lnTo>
                  <a:lnTo>
                    <a:pt x="7967" y="493353"/>
                  </a:lnTo>
                  <a:lnTo>
                    <a:pt x="7883" y="466343"/>
                  </a:lnTo>
                  <a:lnTo>
                    <a:pt x="12863" y="431036"/>
                  </a:lnTo>
                  <a:lnTo>
                    <a:pt x="16168" y="407227"/>
                  </a:lnTo>
                  <a:lnTo>
                    <a:pt x="19781" y="380066"/>
                  </a:lnTo>
                  <a:lnTo>
                    <a:pt x="23601" y="350669"/>
                  </a:lnTo>
                  <a:lnTo>
                    <a:pt x="28265" y="316960"/>
                  </a:lnTo>
                  <a:lnTo>
                    <a:pt x="33491" y="280377"/>
                  </a:lnTo>
                  <a:lnTo>
                    <a:pt x="39091" y="241876"/>
                  </a:lnTo>
                  <a:lnTo>
                    <a:pt x="45647" y="204921"/>
                  </a:lnTo>
                  <a:lnTo>
                    <a:pt x="52840" y="168995"/>
                  </a:lnTo>
                  <a:lnTo>
                    <a:pt x="60456" y="133755"/>
                  </a:lnTo>
                  <a:lnTo>
                    <a:pt x="67651" y="104618"/>
                  </a:lnTo>
                  <a:lnTo>
                    <a:pt x="81291" y="57191"/>
                  </a:lnTo>
                  <a:lnTo>
                    <a:pt x="104240" y="15612"/>
                  </a:lnTo>
                  <a:lnTo>
                    <a:pt x="120599" y="3286"/>
                  </a:lnTo>
                  <a:lnTo>
                    <a:pt x="128914" y="0"/>
                  </a:lnTo>
                  <a:lnTo>
                    <a:pt x="138690" y="1336"/>
                  </a:lnTo>
                  <a:lnTo>
                    <a:pt x="160840" y="12229"/>
                  </a:lnTo>
                  <a:lnTo>
                    <a:pt x="179152" y="34473"/>
                  </a:lnTo>
                  <a:lnTo>
                    <a:pt x="199480" y="78731"/>
                  </a:lnTo>
                  <a:lnTo>
                    <a:pt x="204784" y="94746"/>
                  </a:lnTo>
                  <a:lnTo>
                    <a:pt x="205033" y="129474"/>
                  </a:lnTo>
                  <a:lnTo>
                    <a:pt x="197382" y="163253"/>
                  </a:lnTo>
                  <a:lnTo>
                    <a:pt x="184574" y="190025"/>
                  </a:lnTo>
                  <a:lnTo>
                    <a:pt x="161948" y="211801"/>
                  </a:lnTo>
                  <a:lnTo>
                    <a:pt x="133784" y="228065"/>
                  </a:lnTo>
                  <a:lnTo>
                    <a:pt x="104803" y="235293"/>
                  </a:lnTo>
                  <a:lnTo>
                    <a:pt x="81104" y="232861"/>
                  </a:lnTo>
                  <a:lnTo>
                    <a:pt x="70833" y="229250"/>
                  </a:lnTo>
                  <a:lnTo>
                    <a:pt x="63986" y="223314"/>
                  </a:lnTo>
                  <a:lnTo>
                    <a:pt x="50292" y="19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95"/>
          <p:cNvGrpSpPr/>
          <p:nvPr/>
        </p:nvGrpSpPr>
        <p:grpSpPr>
          <a:xfrm>
            <a:off x="2311400" y="1999713"/>
            <a:ext cx="488951" cy="762538"/>
            <a:chOff x="2311400" y="1999713"/>
            <a:chExt cx="488951" cy="762538"/>
          </a:xfrm>
        </p:grpSpPr>
        <p:sp>
          <p:nvSpPr>
            <p:cNvPr id="42" name="SMARTInkShape-3164"/>
            <p:cNvSpPr/>
            <p:nvPr>
              <p:custDataLst>
                <p:tags r:id="rId87"/>
              </p:custDataLst>
            </p:nvPr>
          </p:nvSpPr>
          <p:spPr>
            <a:xfrm>
              <a:off x="2385033" y="1999713"/>
              <a:ext cx="212118" cy="197388"/>
            </a:xfrm>
            <a:custGeom>
              <a:avLst/>
              <a:gdLst/>
              <a:ahLst/>
              <a:cxnLst/>
              <a:rect l="0" t="0" r="0" b="0"/>
              <a:pathLst>
                <a:path w="212118" h="197388">
                  <a:moveTo>
                    <a:pt x="40667" y="70387"/>
                  </a:moveTo>
                  <a:lnTo>
                    <a:pt x="40667" y="70387"/>
                  </a:lnTo>
                  <a:lnTo>
                    <a:pt x="40667" y="73758"/>
                  </a:lnTo>
                  <a:lnTo>
                    <a:pt x="17523" y="118571"/>
                  </a:lnTo>
                  <a:lnTo>
                    <a:pt x="0" y="159912"/>
                  </a:lnTo>
                  <a:lnTo>
                    <a:pt x="150" y="160409"/>
                  </a:lnTo>
                  <a:lnTo>
                    <a:pt x="956" y="160035"/>
                  </a:lnTo>
                  <a:lnTo>
                    <a:pt x="13799" y="122537"/>
                  </a:lnTo>
                  <a:lnTo>
                    <a:pt x="26844" y="90742"/>
                  </a:lnTo>
                  <a:lnTo>
                    <a:pt x="42049" y="57326"/>
                  </a:lnTo>
                  <a:lnTo>
                    <a:pt x="66477" y="16188"/>
                  </a:lnTo>
                  <a:lnTo>
                    <a:pt x="74807" y="6737"/>
                  </a:lnTo>
                  <a:lnTo>
                    <a:pt x="82476" y="1848"/>
                  </a:lnTo>
                  <a:lnTo>
                    <a:pt x="89707" y="0"/>
                  </a:lnTo>
                  <a:lnTo>
                    <a:pt x="96644" y="179"/>
                  </a:lnTo>
                  <a:lnTo>
                    <a:pt x="103385" y="5237"/>
                  </a:lnTo>
                  <a:lnTo>
                    <a:pt x="122985" y="36659"/>
                  </a:lnTo>
                  <a:lnTo>
                    <a:pt x="142198" y="80698"/>
                  </a:lnTo>
                  <a:lnTo>
                    <a:pt x="161297" y="123928"/>
                  </a:lnTo>
                  <a:lnTo>
                    <a:pt x="188594" y="168974"/>
                  </a:lnTo>
                  <a:lnTo>
                    <a:pt x="212117" y="197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65"/>
            <p:cNvSpPr/>
            <p:nvPr>
              <p:custDataLst>
                <p:tags r:id="rId88"/>
              </p:custDataLst>
            </p:nvPr>
          </p:nvSpPr>
          <p:spPr>
            <a:xfrm>
              <a:off x="2781300" y="25971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8219" y="44043"/>
                  </a:lnTo>
                  <a:lnTo>
                    <a:pt x="2749" y="82821"/>
                  </a:lnTo>
                  <a:lnTo>
                    <a:pt x="814" y="12347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66"/>
            <p:cNvSpPr/>
            <p:nvPr>
              <p:custDataLst>
                <p:tags r:id="rId89"/>
              </p:custDataLst>
            </p:nvPr>
          </p:nvSpPr>
          <p:spPr>
            <a:xfrm>
              <a:off x="2698750" y="2611615"/>
              <a:ext cx="6351" cy="118886"/>
            </a:xfrm>
            <a:custGeom>
              <a:avLst/>
              <a:gdLst/>
              <a:ahLst/>
              <a:cxnLst/>
              <a:rect l="0" t="0" r="0" b="0"/>
              <a:pathLst>
                <a:path w="6351" h="1188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1" y="8871"/>
                  </a:lnTo>
                  <a:lnTo>
                    <a:pt x="5958" y="47570"/>
                  </a:lnTo>
                  <a:lnTo>
                    <a:pt x="6272" y="94450"/>
                  </a:lnTo>
                  <a:lnTo>
                    <a:pt x="6350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67"/>
            <p:cNvSpPr/>
            <p:nvPr>
              <p:custDataLst>
                <p:tags r:id="rId90"/>
              </p:custDataLst>
            </p:nvPr>
          </p:nvSpPr>
          <p:spPr>
            <a:xfrm>
              <a:off x="2406650" y="2292509"/>
              <a:ext cx="203201" cy="393542"/>
            </a:xfrm>
            <a:custGeom>
              <a:avLst/>
              <a:gdLst/>
              <a:ahLst/>
              <a:cxnLst/>
              <a:rect l="0" t="0" r="0" b="0"/>
              <a:pathLst>
                <a:path w="203201" h="393542">
                  <a:moveTo>
                    <a:pt x="203200" y="25241"/>
                  </a:moveTo>
                  <a:lnTo>
                    <a:pt x="203200" y="25241"/>
                  </a:lnTo>
                  <a:lnTo>
                    <a:pt x="184359" y="3256"/>
                  </a:lnTo>
                  <a:lnTo>
                    <a:pt x="180056" y="0"/>
                  </a:lnTo>
                  <a:lnTo>
                    <a:pt x="174365" y="653"/>
                  </a:lnTo>
                  <a:lnTo>
                    <a:pt x="160516" y="8904"/>
                  </a:lnTo>
                  <a:lnTo>
                    <a:pt x="133481" y="42900"/>
                  </a:lnTo>
                  <a:lnTo>
                    <a:pt x="117180" y="78480"/>
                  </a:lnTo>
                  <a:lnTo>
                    <a:pt x="101469" y="122281"/>
                  </a:lnTo>
                  <a:lnTo>
                    <a:pt x="92340" y="147790"/>
                  </a:lnTo>
                  <a:lnTo>
                    <a:pt x="82727" y="174673"/>
                  </a:lnTo>
                  <a:lnTo>
                    <a:pt x="72790" y="201063"/>
                  </a:lnTo>
                  <a:lnTo>
                    <a:pt x="62638" y="227122"/>
                  </a:lnTo>
                  <a:lnTo>
                    <a:pt x="52342" y="252961"/>
                  </a:lnTo>
                  <a:lnTo>
                    <a:pt x="35258" y="296724"/>
                  </a:lnTo>
                  <a:lnTo>
                    <a:pt x="21315" y="333578"/>
                  </a:lnTo>
                  <a:lnTo>
                    <a:pt x="0" y="393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168"/>
            <p:cNvSpPr/>
            <p:nvPr>
              <p:custDataLst>
                <p:tags r:id="rId91"/>
              </p:custDataLst>
            </p:nvPr>
          </p:nvSpPr>
          <p:spPr>
            <a:xfrm>
              <a:off x="2311400" y="2324983"/>
              <a:ext cx="292781" cy="342018"/>
            </a:xfrm>
            <a:custGeom>
              <a:avLst/>
              <a:gdLst/>
              <a:ahLst/>
              <a:cxnLst/>
              <a:rect l="0" t="0" r="0" b="0"/>
              <a:pathLst>
                <a:path w="292781" h="342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35342" y="16617"/>
                  </a:lnTo>
                  <a:lnTo>
                    <a:pt x="70506" y="35822"/>
                  </a:lnTo>
                  <a:lnTo>
                    <a:pt x="108241" y="65995"/>
                  </a:lnTo>
                  <a:lnTo>
                    <a:pt x="146885" y="102218"/>
                  </a:lnTo>
                  <a:lnTo>
                    <a:pt x="187578" y="139484"/>
                  </a:lnTo>
                  <a:lnTo>
                    <a:pt x="223538" y="182858"/>
                  </a:lnTo>
                  <a:lnTo>
                    <a:pt x="253162" y="227535"/>
                  </a:lnTo>
                  <a:lnTo>
                    <a:pt x="273383" y="266207"/>
                  </a:lnTo>
                  <a:lnTo>
                    <a:pt x="289925" y="309598"/>
                  </a:lnTo>
                  <a:lnTo>
                    <a:pt x="292780" y="325962"/>
                  </a:lnTo>
                  <a:lnTo>
                    <a:pt x="29210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96"/>
          <p:cNvGrpSpPr/>
          <p:nvPr/>
        </p:nvGrpSpPr>
        <p:grpSpPr>
          <a:xfrm>
            <a:off x="3219450" y="2400300"/>
            <a:ext cx="379242" cy="254001"/>
            <a:chOff x="3219450" y="2400300"/>
            <a:chExt cx="379242" cy="254001"/>
          </a:xfrm>
        </p:grpSpPr>
        <p:sp>
          <p:nvSpPr>
            <p:cNvPr id="48" name="SMARTInkShape-3169"/>
            <p:cNvSpPr/>
            <p:nvPr>
              <p:custDataLst>
                <p:tags r:id="rId84"/>
              </p:custDataLst>
            </p:nvPr>
          </p:nvSpPr>
          <p:spPr>
            <a:xfrm>
              <a:off x="3477097" y="2400300"/>
              <a:ext cx="121595" cy="254001"/>
            </a:xfrm>
            <a:custGeom>
              <a:avLst/>
              <a:gdLst/>
              <a:ahLst/>
              <a:cxnLst/>
              <a:rect l="0" t="0" r="0" b="0"/>
              <a:pathLst>
                <a:path w="121595" h="254001">
                  <a:moveTo>
                    <a:pt x="28103" y="0"/>
                  </a:moveTo>
                  <a:lnTo>
                    <a:pt x="28103" y="0"/>
                  </a:lnTo>
                  <a:lnTo>
                    <a:pt x="6283" y="706"/>
                  </a:lnTo>
                  <a:lnTo>
                    <a:pt x="2973" y="1881"/>
                  </a:lnTo>
                  <a:lnTo>
                    <a:pt x="766" y="3371"/>
                  </a:lnTo>
                  <a:lnTo>
                    <a:pt x="0" y="5775"/>
                  </a:lnTo>
                  <a:lnTo>
                    <a:pt x="1031" y="12209"/>
                  </a:lnTo>
                  <a:lnTo>
                    <a:pt x="37859" y="34319"/>
                  </a:lnTo>
                  <a:lnTo>
                    <a:pt x="77012" y="61987"/>
                  </a:lnTo>
                  <a:lnTo>
                    <a:pt x="108760" y="96683"/>
                  </a:lnTo>
                  <a:lnTo>
                    <a:pt x="119924" y="121287"/>
                  </a:lnTo>
                  <a:lnTo>
                    <a:pt x="121594" y="148214"/>
                  </a:lnTo>
                  <a:lnTo>
                    <a:pt x="116927" y="175234"/>
                  </a:lnTo>
                  <a:lnTo>
                    <a:pt x="96684" y="221325"/>
                  </a:lnTo>
                  <a:lnTo>
                    <a:pt x="78903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70"/>
            <p:cNvSpPr/>
            <p:nvPr>
              <p:custDataLst>
                <p:tags r:id="rId85"/>
              </p:custDataLst>
            </p:nvPr>
          </p:nvSpPr>
          <p:spPr>
            <a:xfrm>
              <a:off x="3269858" y="2546350"/>
              <a:ext cx="305193" cy="63501"/>
            </a:xfrm>
            <a:custGeom>
              <a:avLst/>
              <a:gdLst/>
              <a:ahLst/>
              <a:cxnLst/>
              <a:rect l="0" t="0" r="0" b="0"/>
              <a:pathLst>
                <a:path w="305193" h="63501">
                  <a:moveTo>
                    <a:pt x="6742" y="63500"/>
                  </a:moveTo>
                  <a:lnTo>
                    <a:pt x="6742" y="63500"/>
                  </a:lnTo>
                  <a:lnTo>
                    <a:pt x="0" y="63500"/>
                  </a:lnTo>
                  <a:lnTo>
                    <a:pt x="836" y="62794"/>
                  </a:lnTo>
                  <a:lnTo>
                    <a:pt x="46773" y="51291"/>
                  </a:lnTo>
                  <a:lnTo>
                    <a:pt x="87799" y="43727"/>
                  </a:lnTo>
                  <a:lnTo>
                    <a:pt x="111580" y="39735"/>
                  </a:lnTo>
                  <a:lnTo>
                    <a:pt x="138017" y="34957"/>
                  </a:lnTo>
                  <a:lnTo>
                    <a:pt x="166225" y="29654"/>
                  </a:lnTo>
                  <a:lnTo>
                    <a:pt x="195614" y="24003"/>
                  </a:lnTo>
                  <a:lnTo>
                    <a:pt x="220851" y="18824"/>
                  </a:lnTo>
                  <a:lnTo>
                    <a:pt x="263945" y="9307"/>
                  </a:lnTo>
                  <a:lnTo>
                    <a:pt x="305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71"/>
            <p:cNvSpPr/>
            <p:nvPr>
              <p:custDataLst>
                <p:tags r:id="rId86"/>
              </p:custDataLst>
            </p:nvPr>
          </p:nvSpPr>
          <p:spPr>
            <a:xfrm>
              <a:off x="3219450" y="2472381"/>
              <a:ext cx="304801" cy="23170"/>
            </a:xfrm>
            <a:custGeom>
              <a:avLst/>
              <a:gdLst/>
              <a:ahLst/>
              <a:cxnLst/>
              <a:rect l="0" t="0" r="0" b="0"/>
              <a:pathLst>
                <a:path w="304801" h="23170">
                  <a:moveTo>
                    <a:pt x="0" y="23169"/>
                  </a:moveTo>
                  <a:lnTo>
                    <a:pt x="0" y="23169"/>
                  </a:lnTo>
                  <a:lnTo>
                    <a:pt x="35806" y="16427"/>
                  </a:lnTo>
                  <a:lnTo>
                    <a:pt x="75651" y="9354"/>
                  </a:lnTo>
                  <a:lnTo>
                    <a:pt x="99117" y="5492"/>
                  </a:lnTo>
                  <a:lnTo>
                    <a:pt x="124639" y="2918"/>
                  </a:lnTo>
                  <a:lnTo>
                    <a:pt x="151531" y="1202"/>
                  </a:lnTo>
                  <a:lnTo>
                    <a:pt x="179338" y="57"/>
                  </a:lnTo>
                  <a:lnTo>
                    <a:pt x="205636" y="0"/>
                  </a:lnTo>
                  <a:lnTo>
                    <a:pt x="230930" y="667"/>
                  </a:lnTo>
                  <a:lnTo>
                    <a:pt x="271968" y="2585"/>
                  </a:lnTo>
                  <a:lnTo>
                    <a:pt x="304800" y="4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97"/>
          <p:cNvGrpSpPr/>
          <p:nvPr/>
        </p:nvGrpSpPr>
        <p:grpSpPr>
          <a:xfrm>
            <a:off x="4203700" y="2305050"/>
            <a:ext cx="1079501" cy="516728"/>
            <a:chOff x="4203700" y="2305050"/>
            <a:chExt cx="1079501" cy="516728"/>
          </a:xfrm>
        </p:grpSpPr>
        <p:sp>
          <p:nvSpPr>
            <p:cNvPr id="52" name="SMARTInkShape-3172"/>
            <p:cNvSpPr/>
            <p:nvPr>
              <p:custDataLst>
                <p:tags r:id="rId77"/>
              </p:custDataLst>
            </p:nvPr>
          </p:nvSpPr>
          <p:spPr>
            <a:xfrm>
              <a:off x="4937940" y="2460089"/>
              <a:ext cx="150081" cy="361689"/>
            </a:xfrm>
            <a:custGeom>
              <a:avLst/>
              <a:gdLst/>
              <a:ahLst/>
              <a:cxnLst/>
              <a:rect l="0" t="0" r="0" b="0"/>
              <a:pathLst>
                <a:path w="150081" h="361689">
                  <a:moveTo>
                    <a:pt x="15060" y="137061"/>
                  </a:moveTo>
                  <a:lnTo>
                    <a:pt x="15060" y="137061"/>
                  </a:lnTo>
                  <a:lnTo>
                    <a:pt x="15060" y="183532"/>
                  </a:lnTo>
                  <a:lnTo>
                    <a:pt x="15060" y="225854"/>
                  </a:lnTo>
                  <a:lnTo>
                    <a:pt x="13649" y="259780"/>
                  </a:lnTo>
                  <a:lnTo>
                    <a:pt x="8318" y="293673"/>
                  </a:lnTo>
                  <a:lnTo>
                    <a:pt x="754" y="337746"/>
                  </a:lnTo>
                  <a:lnTo>
                    <a:pt x="0" y="355136"/>
                  </a:lnTo>
                  <a:lnTo>
                    <a:pt x="786" y="360761"/>
                  </a:lnTo>
                  <a:lnTo>
                    <a:pt x="2017" y="361688"/>
                  </a:lnTo>
                  <a:lnTo>
                    <a:pt x="5264" y="355193"/>
                  </a:lnTo>
                  <a:lnTo>
                    <a:pt x="11060" y="322186"/>
                  </a:lnTo>
                  <a:lnTo>
                    <a:pt x="18927" y="281193"/>
                  </a:lnTo>
                  <a:lnTo>
                    <a:pt x="23988" y="256432"/>
                  </a:lnTo>
                  <a:lnTo>
                    <a:pt x="30890" y="227931"/>
                  </a:lnTo>
                  <a:lnTo>
                    <a:pt x="39019" y="196935"/>
                  </a:lnTo>
                  <a:lnTo>
                    <a:pt x="47965" y="164277"/>
                  </a:lnTo>
                  <a:lnTo>
                    <a:pt x="56753" y="134038"/>
                  </a:lnTo>
                  <a:lnTo>
                    <a:pt x="65433" y="105413"/>
                  </a:lnTo>
                  <a:lnTo>
                    <a:pt x="74042" y="77862"/>
                  </a:lnTo>
                  <a:lnTo>
                    <a:pt x="89252" y="37843"/>
                  </a:lnTo>
                  <a:lnTo>
                    <a:pt x="103067" y="11825"/>
                  </a:lnTo>
                  <a:lnTo>
                    <a:pt x="116264" y="262"/>
                  </a:lnTo>
                  <a:lnTo>
                    <a:pt x="123451" y="0"/>
                  </a:lnTo>
                  <a:lnTo>
                    <a:pt x="138963" y="7236"/>
                  </a:lnTo>
                  <a:lnTo>
                    <a:pt x="144229" y="15939"/>
                  </a:lnTo>
                  <a:lnTo>
                    <a:pt x="150080" y="40660"/>
                  </a:lnTo>
                  <a:lnTo>
                    <a:pt x="141391" y="72344"/>
                  </a:lnTo>
                  <a:lnTo>
                    <a:pt x="122007" y="106181"/>
                  </a:lnTo>
                  <a:lnTo>
                    <a:pt x="80771" y="150176"/>
                  </a:lnTo>
                  <a:lnTo>
                    <a:pt x="54143" y="169701"/>
                  </a:lnTo>
                  <a:lnTo>
                    <a:pt x="43937" y="174343"/>
                  </a:lnTo>
                  <a:lnTo>
                    <a:pt x="35723" y="176027"/>
                  </a:lnTo>
                  <a:lnTo>
                    <a:pt x="15060" y="175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73"/>
            <p:cNvSpPr/>
            <p:nvPr>
              <p:custDataLst>
                <p:tags r:id="rId78"/>
              </p:custDataLst>
            </p:nvPr>
          </p:nvSpPr>
          <p:spPr>
            <a:xfrm>
              <a:off x="5091888" y="2305050"/>
              <a:ext cx="191313" cy="310399"/>
            </a:xfrm>
            <a:custGeom>
              <a:avLst/>
              <a:gdLst/>
              <a:ahLst/>
              <a:cxnLst/>
              <a:rect l="0" t="0" r="0" b="0"/>
              <a:pathLst>
                <a:path w="191313" h="310399">
                  <a:moveTo>
                    <a:pt x="96062" y="0"/>
                  </a:moveTo>
                  <a:lnTo>
                    <a:pt x="96062" y="0"/>
                  </a:lnTo>
                  <a:lnTo>
                    <a:pt x="96062" y="6742"/>
                  </a:lnTo>
                  <a:lnTo>
                    <a:pt x="85949" y="41274"/>
                  </a:lnTo>
                  <a:lnTo>
                    <a:pt x="73458" y="77846"/>
                  </a:lnTo>
                  <a:lnTo>
                    <a:pt x="57793" y="119970"/>
                  </a:lnTo>
                  <a:lnTo>
                    <a:pt x="39072" y="164563"/>
                  </a:lnTo>
                  <a:lnTo>
                    <a:pt x="22756" y="206489"/>
                  </a:lnTo>
                  <a:lnTo>
                    <a:pt x="9859" y="244173"/>
                  </a:lnTo>
                  <a:lnTo>
                    <a:pt x="43" y="286366"/>
                  </a:lnTo>
                  <a:lnTo>
                    <a:pt x="0" y="302722"/>
                  </a:lnTo>
                  <a:lnTo>
                    <a:pt x="3093" y="306942"/>
                  </a:lnTo>
                  <a:lnTo>
                    <a:pt x="7977" y="309050"/>
                  </a:lnTo>
                  <a:lnTo>
                    <a:pt x="14055" y="309750"/>
                  </a:lnTo>
                  <a:lnTo>
                    <a:pt x="42836" y="297251"/>
                  </a:lnTo>
                  <a:lnTo>
                    <a:pt x="78175" y="262190"/>
                  </a:lnTo>
                  <a:lnTo>
                    <a:pt x="112085" y="222795"/>
                  </a:lnTo>
                  <a:lnTo>
                    <a:pt x="127621" y="197795"/>
                  </a:lnTo>
                  <a:lnTo>
                    <a:pt x="126273" y="193952"/>
                  </a:lnTo>
                  <a:lnTo>
                    <a:pt x="121847" y="192096"/>
                  </a:lnTo>
                  <a:lnTo>
                    <a:pt x="115369" y="191564"/>
                  </a:lnTo>
                  <a:lnTo>
                    <a:pt x="98763" y="200380"/>
                  </a:lnTo>
                  <a:lnTo>
                    <a:pt x="81035" y="216764"/>
                  </a:lnTo>
                  <a:lnTo>
                    <a:pt x="66100" y="238156"/>
                  </a:lnTo>
                  <a:lnTo>
                    <a:pt x="55905" y="270629"/>
                  </a:lnTo>
                  <a:lnTo>
                    <a:pt x="56590" y="279902"/>
                  </a:lnTo>
                  <a:lnTo>
                    <a:pt x="62997" y="295851"/>
                  </a:lnTo>
                  <a:lnTo>
                    <a:pt x="70491" y="301656"/>
                  </a:lnTo>
                  <a:lnTo>
                    <a:pt x="91988" y="309988"/>
                  </a:lnTo>
                  <a:lnTo>
                    <a:pt x="127412" y="310398"/>
                  </a:lnTo>
                  <a:lnTo>
                    <a:pt x="19131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74"/>
            <p:cNvSpPr/>
            <p:nvPr>
              <p:custDataLst>
                <p:tags r:id="rId79"/>
              </p:custDataLst>
            </p:nvPr>
          </p:nvSpPr>
          <p:spPr>
            <a:xfrm>
              <a:off x="4933950" y="24193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50800"/>
                  </a:moveTo>
                  <a:lnTo>
                    <a:pt x="1270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75"/>
            <p:cNvSpPr/>
            <p:nvPr>
              <p:custDataLst>
                <p:tags r:id="rId80"/>
              </p:custDataLst>
            </p:nvPr>
          </p:nvSpPr>
          <p:spPr>
            <a:xfrm>
              <a:off x="4896733" y="251460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5467" y="0"/>
                  </a:moveTo>
                  <a:lnTo>
                    <a:pt x="5467" y="0"/>
                  </a:lnTo>
                  <a:lnTo>
                    <a:pt x="0" y="38724"/>
                  </a:lnTo>
                  <a:lnTo>
                    <a:pt x="1115" y="83617"/>
                  </a:lnTo>
                  <a:lnTo>
                    <a:pt x="54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76"/>
            <p:cNvSpPr/>
            <p:nvPr>
              <p:custDataLst>
                <p:tags r:id="rId81"/>
              </p:custDataLst>
            </p:nvPr>
          </p:nvSpPr>
          <p:spPr>
            <a:xfrm>
              <a:off x="4761366" y="2349500"/>
              <a:ext cx="121785" cy="301467"/>
            </a:xfrm>
            <a:custGeom>
              <a:avLst/>
              <a:gdLst/>
              <a:ahLst/>
              <a:cxnLst/>
              <a:rect l="0" t="0" r="0" b="0"/>
              <a:pathLst>
                <a:path w="121785" h="301467">
                  <a:moveTo>
                    <a:pt x="96384" y="0"/>
                  </a:moveTo>
                  <a:lnTo>
                    <a:pt x="96384" y="0"/>
                  </a:lnTo>
                  <a:lnTo>
                    <a:pt x="75661" y="35156"/>
                  </a:lnTo>
                  <a:lnTo>
                    <a:pt x="64596" y="65719"/>
                  </a:lnTo>
                  <a:lnTo>
                    <a:pt x="54975" y="105173"/>
                  </a:lnTo>
                  <a:lnTo>
                    <a:pt x="47876" y="148579"/>
                  </a:lnTo>
                  <a:lnTo>
                    <a:pt x="41664" y="193035"/>
                  </a:lnTo>
                  <a:lnTo>
                    <a:pt x="34199" y="236312"/>
                  </a:lnTo>
                  <a:lnTo>
                    <a:pt x="32176" y="280117"/>
                  </a:lnTo>
                  <a:lnTo>
                    <a:pt x="36332" y="295711"/>
                  </a:lnTo>
                  <a:lnTo>
                    <a:pt x="39416" y="300857"/>
                  </a:lnTo>
                  <a:lnTo>
                    <a:pt x="45000" y="301466"/>
                  </a:lnTo>
                  <a:lnTo>
                    <a:pt x="60611" y="294617"/>
                  </a:lnTo>
                  <a:lnTo>
                    <a:pt x="73665" y="280283"/>
                  </a:lnTo>
                  <a:lnTo>
                    <a:pt x="79121" y="271522"/>
                  </a:lnTo>
                  <a:lnTo>
                    <a:pt x="83302" y="250498"/>
                  </a:lnTo>
                  <a:lnTo>
                    <a:pt x="83430" y="238966"/>
                  </a:lnTo>
                  <a:lnTo>
                    <a:pt x="76045" y="218625"/>
                  </a:lnTo>
                  <a:lnTo>
                    <a:pt x="70125" y="209250"/>
                  </a:lnTo>
                  <a:lnTo>
                    <a:pt x="52258" y="196952"/>
                  </a:lnTo>
                  <a:lnTo>
                    <a:pt x="16406" y="186679"/>
                  </a:lnTo>
                  <a:lnTo>
                    <a:pt x="0" y="184483"/>
                  </a:lnTo>
                  <a:lnTo>
                    <a:pt x="41216" y="175390"/>
                  </a:lnTo>
                  <a:lnTo>
                    <a:pt x="82390" y="162504"/>
                  </a:lnTo>
                  <a:lnTo>
                    <a:pt x="12178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77"/>
            <p:cNvSpPr/>
            <p:nvPr>
              <p:custDataLst>
                <p:tags r:id="rId82"/>
              </p:custDataLst>
            </p:nvPr>
          </p:nvSpPr>
          <p:spPr>
            <a:xfrm>
              <a:off x="4521708" y="2396527"/>
              <a:ext cx="205593" cy="257774"/>
            </a:xfrm>
            <a:custGeom>
              <a:avLst/>
              <a:gdLst/>
              <a:ahLst/>
              <a:cxnLst/>
              <a:rect l="0" t="0" r="0" b="0"/>
              <a:pathLst>
                <a:path w="205593" h="257774">
                  <a:moveTo>
                    <a:pt x="12192" y="143473"/>
                  </a:moveTo>
                  <a:lnTo>
                    <a:pt x="12192" y="143473"/>
                  </a:lnTo>
                  <a:lnTo>
                    <a:pt x="8821" y="146844"/>
                  </a:lnTo>
                  <a:lnTo>
                    <a:pt x="3353" y="159053"/>
                  </a:lnTo>
                  <a:lnTo>
                    <a:pt x="0" y="205262"/>
                  </a:lnTo>
                  <a:lnTo>
                    <a:pt x="2963" y="237130"/>
                  </a:lnTo>
                  <a:lnTo>
                    <a:pt x="6039" y="241189"/>
                  </a:lnTo>
                  <a:lnTo>
                    <a:pt x="10207" y="243189"/>
                  </a:lnTo>
                  <a:lnTo>
                    <a:pt x="15102" y="243817"/>
                  </a:lnTo>
                  <a:lnTo>
                    <a:pt x="20482" y="241414"/>
                  </a:lnTo>
                  <a:lnTo>
                    <a:pt x="32104" y="231217"/>
                  </a:lnTo>
                  <a:lnTo>
                    <a:pt x="54316" y="190419"/>
                  </a:lnTo>
                  <a:lnTo>
                    <a:pt x="61279" y="173129"/>
                  </a:lnTo>
                  <a:lnTo>
                    <a:pt x="61849" y="173827"/>
                  </a:lnTo>
                  <a:lnTo>
                    <a:pt x="69832" y="219568"/>
                  </a:lnTo>
                  <a:lnTo>
                    <a:pt x="71786" y="228070"/>
                  </a:lnTo>
                  <a:lnTo>
                    <a:pt x="75909" y="234443"/>
                  </a:lnTo>
                  <a:lnTo>
                    <a:pt x="88018" y="243406"/>
                  </a:lnTo>
                  <a:lnTo>
                    <a:pt x="100926" y="245979"/>
                  </a:lnTo>
                  <a:lnTo>
                    <a:pt x="107332" y="245677"/>
                  </a:lnTo>
                  <a:lnTo>
                    <a:pt x="121974" y="235934"/>
                  </a:lnTo>
                  <a:lnTo>
                    <a:pt x="147966" y="203089"/>
                  </a:lnTo>
                  <a:lnTo>
                    <a:pt x="166375" y="169969"/>
                  </a:lnTo>
                  <a:lnTo>
                    <a:pt x="181612" y="131730"/>
                  </a:lnTo>
                  <a:lnTo>
                    <a:pt x="193558" y="91217"/>
                  </a:lnTo>
                  <a:lnTo>
                    <a:pt x="202160" y="52515"/>
                  </a:lnTo>
                  <a:lnTo>
                    <a:pt x="205592" y="11159"/>
                  </a:lnTo>
                  <a:lnTo>
                    <a:pt x="203920" y="4464"/>
                  </a:lnTo>
                  <a:lnTo>
                    <a:pt x="201394" y="0"/>
                  </a:lnTo>
                  <a:lnTo>
                    <a:pt x="198299" y="552"/>
                  </a:lnTo>
                  <a:lnTo>
                    <a:pt x="191097" y="10573"/>
                  </a:lnTo>
                  <a:lnTo>
                    <a:pt x="179109" y="52903"/>
                  </a:lnTo>
                  <a:lnTo>
                    <a:pt x="174572" y="90285"/>
                  </a:lnTo>
                  <a:lnTo>
                    <a:pt x="171850" y="131122"/>
                  </a:lnTo>
                  <a:lnTo>
                    <a:pt x="168288" y="175143"/>
                  </a:lnTo>
                  <a:lnTo>
                    <a:pt x="169997" y="211171"/>
                  </a:lnTo>
                  <a:lnTo>
                    <a:pt x="177292" y="257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78"/>
            <p:cNvSpPr/>
            <p:nvPr>
              <p:custDataLst>
                <p:tags r:id="rId83"/>
              </p:custDataLst>
            </p:nvPr>
          </p:nvSpPr>
          <p:spPr>
            <a:xfrm>
              <a:off x="4203700" y="2349437"/>
              <a:ext cx="254001" cy="323914"/>
            </a:xfrm>
            <a:custGeom>
              <a:avLst/>
              <a:gdLst/>
              <a:ahLst/>
              <a:cxnLst/>
              <a:rect l="0" t="0" r="0" b="0"/>
              <a:pathLst>
                <a:path w="254001" h="323914">
                  <a:moveTo>
                    <a:pt x="0" y="133413"/>
                  </a:moveTo>
                  <a:lnTo>
                    <a:pt x="0" y="133413"/>
                  </a:lnTo>
                  <a:lnTo>
                    <a:pt x="0" y="130042"/>
                  </a:lnTo>
                  <a:lnTo>
                    <a:pt x="12209" y="160581"/>
                  </a:lnTo>
                  <a:lnTo>
                    <a:pt x="23765" y="199710"/>
                  </a:lnTo>
                  <a:lnTo>
                    <a:pt x="29383" y="243681"/>
                  </a:lnTo>
                  <a:lnTo>
                    <a:pt x="27678" y="284618"/>
                  </a:lnTo>
                  <a:lnTo>
                    <a:pt x="26075" y="306704"/>
                  </a:lnTo>
                  <a:lnTo>
                    <a:pt x="25144" y="308913"/>
                  </a:lnTo>
                  <a:lnTo>
                    <a:pt x="23819" y="308974"/>
                  </a:lnTo>
                  <a:lnTo>
                    <a:pt x="22229" y="307603"/>
                  </a:lnTo>
                  <a:lnTo>
                    <a:pt x="14608" y="265684"/>
                  </a:lnTo>
                  <a:lnTo>
                    <a:pt x="10491" y="223009"/>
                  </a:lnTo>
                  <a:lnTo>
                    <a:pt x="8405" y="196672"/>
                  </a:lnTo>
                  <a:lnTo>
                    <a:pt x="6309" y="167824"/>
                  </a:lnTo>
                  <a:lnTo>
                    <a:pt x="4206" y="137304"/>
                  </a:lnTo>
                  <a:lnTo>
                    <a:pt x="4920" y="108490"/>
                  </a:lnTo>
                  <a:lnTo>
                    <a:pt x="7514" y="80814"/>
                  </a:lnTo>
                  <a:lnTo>
                    <a:pt x="16039" y="34541"/>
                  </a:lnTo>
                  <a:lnTo>
                    <a:pt x="26884" y="9272"/>
                  </a:lnTo>
                  <a:lnTo>
                    <a:pt x="33445" y="5497"/>
                  </a:lnTo>
                  <a:lnTo>
                    <a:pt x="40641" y="6508"/>
                  </a:lnTo>
                  <a:lnTo>
                    <a:pt x="48261" y="10709"/>
                  </a:lnTo>
                  <a:lnTo>
                    <a:pt x="62371" y="30430"/>
                  </a:lnTo>
                  <a:lnTo>
                    <a:pt x="87860" y="69503"/>
                  </a:lnTo>
                  <a:lnTo>
                    <a:pt x="120342" y="100366"/>
                  </a:lnTo>
                  <a:lnTo>
                    <a:pt x="131028" y="107148"/>
                  </a:lnTo>
                  <a:lnTo>
                    <a:pt x="152309" y="110921"/>
                  </a:lnTo>
                  <a:lnTo>
                    <a:pt x="162922" y="109952"/>
                  </a:lnTo>
                  <a:lnTo>
                    <a:pt x="184123" y="99467"/>
                  </a:lnTo>
                  <a:lnTo>
                    <a:pt x="194715" y="91733"/>
                  </a:lnTo>
                  <a:lnTo>
                    <a:pt x="223107" y="50508"/>
                  </a:lnTo>
                  <a:lnTo>
                    <a:pt x="241365" y="7858"/>
                  </a:lnTo>
                  <a:lnTo>
                    <a:pt x="241799" y="0"/>
                  </a:lnTo>
                  <a:lnTo>
                    <a:pt x="230554" y="33264"/>
                  </a:lnTo>
                  <a:lnTo>
                    <a:pt x="220296" y="69617"/>
                  </a:lnTo>
                  <a:lnTo>
                    <a:pt x="214326" y="111644"/>
                  </a:lnTo>
                  <a:lnTo>
                    <a:pt x="212378" y="156194"/>
                  </a:lnTo>
                  <a:lnTo>
                    <a:pt x="213864" y="201864"/>
                  </a:lnTo>
                  <a:lnTo>
                    <a:pt x="220640" y="244269"/>
                  </a:lnTo>
                  <a:lnTo>
                    <a:pt x="230706" y="280049"/>
                  </a:lnTo>
                  <a:lnTo>
                    <a:pt x="254000" y="32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498"/>
          <p:cNvGrpSpPr/>
          <p:nvPr/>
        </p:nvGrpSpPr>
        <p:grpSpPr>
          <a:xfrm>
            <a:off x="5603037" y="2353260"/>
            <a:ext cx="346914" cy="240526"/>
            <a:chOff x="5603037" y="2353260"/>
            <a:chExt cx="346914" cy="240526"/>
          </a:xfrm>
        </p:grpSpPr>
        <p:sp>
          <p:nvSpPr>
            <p:cNvPr id="60" name="SMARTInkShape-3179"/>
            <p:cNvSpPr/>
            <p:nvPr>
              <p:custDataLst>
                <p:tags r:id="rId75"/>
              </p:custDataLst>
            </p:nvPr>
          </p:nvSpPr>
          <p:spPr>
            <a:xfrm>
              <a:off x="5809008" y="2353260"/>
              <a:ext cx="140943" cy="231356"/>
            </a:xfrm>
            <a:custGeom>
              <a:avLst/>
              <a:gdLst/>
              <a:ahLst/>
              <a:cxnLst/>
              <a:rect l="0" t="0" r="0" b="0"/>
              <a:pathLst>
                <a:path w="140943" h="231356">
                  <a:moveTo>
                    <a:pt x="83792" y="47040"/>
                  </a:moveTo>
                  <a:lnTo>
                    <a:pt x="83792" y="47040"/>
                  </a:lnTo>
                  <a:lnTo>
                    <a:pt x="80421" y="47040"/>
                  </a:lnTo>
                  <a:lnTo>
                    <a:pt x="76885" y="52684"/>
                  </a:lnTo>
                  <a:lnTo>
                    <a:pt x="55381" y="90410"/>
                  </a:lnTo>
                  <a:lnTo>
                    <a:pt x="37352" y="136012"/>
                  </a:lnTo>
                  <a:lnTo>
                    <a:pt x="23072" y="181901"/>
                  </a:lnTo>
                  <a:lnTo>
                    <a:pt x="6312" y="223623"/>
                  </a:lnTo>
                  <a:lnTo>
                    <a:pt x="438" y="231355"/>
                  </a:lnTo>
                  <a:lnTo>
                    <a:pt x="0" y="230594"/>
                  </a:lnTo>
                  <a:lnTo>
                    <a:pt x="13056" y="188159"/>
                  </a:lnTo>
                  <a:lnTo>
                    <a:pt x="30246" y="148801"/>
                  </a:lnTo>
                  <a:lnTo>
                    <a:pt x="52939" y="102145"/>
                  </a:lnTo>
                  <a:lnTo>
                    <a:pt x="74783" y="55538"/>
                  </a:lnTo>
                  <a:lnTo>
                    <a:pt x="103544" y="12634"/>
                  </a:lnTo>
                  <a:lnTo>
                    <a:pt x="111776" y="5758"/>
                  </a:lnTo>
                  <a:lnTo>
                    <a:pt x="126568" y="0"/>
                  </a:lnTo>
                  <a:lnTo>
                    <a:pt x="131360" y="1569"/>
                  </a:lnTo>
                  <a:lnTo>
                    <a:pt x="134554" y="5437"/>
                  </a:lnTo>
                  <a:lnTo>
                    <a:pt x="136684" y="10838"/>
                  </a:lnTo>
                  <a:lnTo>
                    <a:pt x="136308" y="38666"/>
                  </a:lnTo>
                  <a:lnTo>
                    <a:pt x="127828" y="57899"/>
                  </a:lnTo>
                  <a:lnTo>
                    <a:pt x="102761" y="89872"/>
                  </a:lnTo>
                  <a:lnTo>
                    <a:pt x="66009" y="120610"/>
                  </a:lnTo>
                  <a:lnTo>
                    <a:pt x="61778" y="129362"/>
                  </a:lnTo>
                  <a:lnTo>
                    <a:pt x="60649" y="133671"/>
                  </a:lnTo>
                  <a:lnTo>
                    <a:pt x="62013" y="138661"/>
                  </a:lnTo>
                  <a:lnTo>
                    <a:pt x="74752" y="156502"/>
                  </a:lnTo>
                  <a:lnTo>
                    <a:pt x="118871" y="199628"/>
                  </a:lnTo>
                  <a:lnTo>
                    <a:pt x="140942" y="231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80"/>
            <p:cNvSpPr/>
            <p:nvPr>
              <p:custDataLst>
                <p:tags r:id="rId76"/>
              </p:custDataLst>
            </p:nvPr>
          </p:nvSpPr>
          <p:spPr>
            <a:xfrm>
              <a:off x="5603037" y="2368550"/>
              <a:ext cx="169114" cy="225236"/>
            </a:xfrm>
            <a:custGeom>
              <a:avLst/>
              <a:gdLst/>
              <a:ahLst/>
              <a:cxnLst/>
              <a:rect l="0" t="0" r="0" b="0"/>
              <a:pathLst>
                <a:path w="169114" h="225236">
                  <a:moveTo>
                    <a:pt x="86563" y="0"/>
                  </a:moveTo>
                  <a:lnTo>
                    <a:pt x="86563" y="0"/>
                  </a:lnTo>
                  <a:lnTo>
                    <a:pt x="74011" y="33274"/>
                  </a:lnTo>
                  <a:lnTo>
                    <a:pt x="52975" y="74065"/>
                  </a:lnTo>
                  <a:lnTo>
                    <a:pt x="37063" y="105590"/>
                  </a:lnTo>
                  <a:lnTo>
                    <a:pt x="14354" y="152955"/>
                  </a:lnTo>
                  <a:lnTo>
                    <a:pt x="1169" y="195992"/>
                  </a:lnTo>
                  <a:lnTo>
                    <a:pt x="0" y="202629"/>
                  </a:lnTo>
                  <a:lnTo>
                    <a:pt x="1338" y="208463"/>
                  </a:lnTo>
                  <a:lnTo>
                    <a:pt x="8469" y="218710"/>
                  </a:lnTo>
                  <a:lnTo>
                    <a:pt x="26219" y="224205"/>
                  </a:lnTo>
                  <a:lnTo>
                    <a:pt x="51277" y="225235"/>
                  </a:lnTo>
                  <a:lnTo>
                    <a:pt x="97823" y="217176"/>
                  </a:lnTo>
                  <a:lnTo>
                    <a:pt x="145168" y="203813"/>
                  </a:lnTo>
                  <a:lnTo>
                    <a:pt x="16911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99"/>
          <p:cNvGrpSpPr/>
          <p:nvPr/>
        </p:nvGrpSpPr>
        <p:grpSpPr>
          <a:xfrm>
            <a:off x="6431994" y="2289665"/>
            <a:ext cx="1710782" cy="478936"/>
            <a:chOff x="6431994" y="2289665"/>
            <a:chExt cx="1710782" cy="478936"/>
          </a:xfrm>
        </p:grpSpPr>
        <p:sp>
          <p:nvSpPr>
            <p:cNvPr id="63" name="SMARTInkShape-3181"/>
            <p:cNvSpPr/>
            <p:nvPr>
              <p:custDataLst>
                <p:tags r:id="rId62"/>
              </p:custDataLst>
            </p:nvPr>
          </p:nvSpPr>
          <p:spPr>
            <a:xfrm>
              <a:off x="7840656" y="2603500"/>
              <a:ext cx="108624" cy="126315"/>
            </a:xfrm>
            <a:custGeom>
              <a:avLst/>
              <a:gdLst/>
              <a:ahLst/>
              <a:cxnLst/>
              <a:rect l="0" t="0" r="0" b="0"/>
              <a:pathLst>
                <a:path w="108624" h="126315">
                  <a:moveTo>
                    <a:pt x="65094" y="0"/>
                  </a:moveTo>
                  <a:lnTo>
                    <a:pt x="65094" y="0"/>
                  </a:lnTo>
                  <a:lnTo>
                    <a:pt x="52133" y="16620"/>
                  </a:lnTo>
                  <a:lnTo>
                    <a:pt x="13371" y="59086"/>
                  </a:lnTo>
                  <a:lnTo>
                    <a:pt x="1712" y="87984"/>
                  </a:lnTo>
                  <a:lnTo>
                    <a:pt x="0" y="104721"/>
                  </a:lnTo>
                  <a:lnTo>
                    <a:pt x="531" y="112147"/>
                  </a:lnTo>
                  <a:lnTo>
                    <a:pt x="3002" y="117804"/>
                  </a:lnTo>
                  <a:lnTo>
                    <a:pt x="11392" y="125970"/>
                  </a:lnTo>
                  <a:lnTo>
                    <a:pt x="18708" y="126314"/>
                  </a:lnTo>
                  <a:lnTo>
                    <a:pt x="38128" y="121051"/>
                  </a:lnTo>
                  <a:lnTo>
                    <a:pt x="66120" y="102816"/>
                  </a:lnTo>
                  <a:lnTo>
                    <a:pt x="99029" y="72797"/>
                  </a:lnTo>
                  <a:lnTo>
                    <a:pt x="105357" y="61937"/>
                  </a:lnTo>
                  <a:lnTo>
                    <a:pt x="108623" y="40463"/>
                  </a:lnTo>
                  <a:lnTo>
                    <a:pt x="103992" y="32620"/>
                  </a:lnTo>
                  <a:lnTo>
                    <a:pt x="85674" y="22023"/>
                  </a:lnTo>
                  <a:lnTo>
                    <a:pt x="42270" y="10883"/>
                  </a:lnTo>
                  <a:lnTo>
                    <a:pt x="2064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82"/>
            <p:cNvSpPr/>
            <p:nvPr>
              <p:custDataLst>
                <p:tags r:id="rId63"/>
              </p:custDataLst>
            </p:nvPr>
          </p:nvSpPr>
          <p:spPr>
            <a:xfrm>
              <a:off x="7676293" y="2416862"/>
              <a:ext cx="134208" cy="269189"/>
            </a:xfrm>
            <a:custGeom>
              <a:avLst/>
              <a:gdLst/>
              <a:ahLst/>
              <a:cxnLst/>
              <a:rect l="0" t="0" r="0" b="0"/>
              <a:pathLst>
                <a:path w="134208" h="269189">
                  <a:moveTo>
                    <a:pt x="134207" y="8838"/>
                  </a:moveTo>
                  <a:lnTo>
                    <a:pt x="134207" y="8838"/>
                  </a:lnTo>
                  <a:lnTo>
                    <a:pt x="134207" y="0"/>
                  </a:lnTo>
                  <a:lnTo>
                    <a:pt x="107239" y="17508"/>
                  </a:lnTo>
                  <a:lnTo>
                    <a:pt x="73613" y="52878"/>
                  </a:lnTo>
                  <a:lnTo>
                    <a:pt x="53889" y="84150"/>
                  </a:lnTo>
                  <a:lnTo>
                    <a:pt x="35715" y="118510"/>
                  </a:lnTo>
                  <a:lnTo>
                    <a:pt x="18231" y="152596"/>
                  </a:lnTo>
                  <a:lnTo>
                    <a:pt x="6697" y="186560"/>
                  </a:lnTo>
                  <a:lnTo>
                    <a:pt x="0" y="231771"/>
                  </a:lnTo>
                  <a:lnTo>
                    <a:pt x="857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83"/>
            <p:cNvSpPr/>
            <p:nvPr>
              <p:custDataLst>
                <p:tags r:id="rId64"/>
              </p:custDataLst>
            </p:nvPr>
          </p:nvSpPr>
          <p:spPr>
            <a:xfrm>
              <a:off x="7603641" y="2426583"/>
              <a:ext cx="168760" cy="221368"/>
            </a:xfrm>
            <a:custGeom>
              <a:avLst/>
              <a:gdLst/>
              <a:ahLst/>
              <a:cxnLst/>
              <a:rect l="0" t="0" r="0" b="0"/>
              <a:pathLst>
                <a:path w="168760" h="2213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16522" y="6120"/>
                  </a:lnTo>
                  <a:lnTo>
                    <a:pt x="54047" y="48295"/>
                  </a:lnTo>
                  <a:lnTo>
                    <a:pt x="82263" y="83298"/>
                  </a:lnTo>
                  <a:lnTo>
                    <a:pt x="113617" y="116729"/>
                  </a:lnTo>
                  <a:lnTo>
                    <a:pt x="151716" y="161435"/>
                  </a:lnTo>
                  <a:lnTo>
                    <a:pt x="164006" y="186264"/>
                  </a:lnTo>
                  <a:lnTo>
                    <a:pt x="168759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84"/>
            <p:cNvSpPr/>
            <p:nvPr>
              <p:custDataLst>
                <p:tags r:id="rId65"/>
              </p:custDataLst>
            </p:nvPr>
          </p:nvSpPr>
          <p:spPr>
            <a:xfrm>
              <a:off x="7359650" y="26225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60129" y="6742"/>
                  </a:lnTo>
                  <a:lnTo>
                    <a:pt x="18687" y="4543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85"/>
            <p:cNvSpPr/>
            <p:nvPr>
              <p:custDataLst>
                <p:tags r:id="rId66"/>
              </p:custDataLst>
            </p:nvPr>
          </p:nvSpPr>
          <p:spPr>
            <a:xfrm>
              <a:off x="7308849" y="2603500"/>
              <a:ext cx="12702" cy="12701"/>
            </a:xfrm>
            <a:custGeom>
              <a:avLst/>
              <a:gdLst/>
              <a:ahLst/>
              <a:cxnLst/>
              <a:rect l="0" t="0" r="0" b="0"/>
              <a:pathLst>
                <a:path w="127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3371" y="7233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86"/>
            <p:cNvSpPr/>
            <p:nvPr>
              <p:custDataLst>
                <p:tags r:id="rId67"/>
              </p:custDataLst>
            </p:nvPr>
          </p:nvSpPr>
          <p:spPr>
            <a:xfrm>
              <a:off x="7067550" y="26352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7562" y="883"/>
                  </a:lnTo>
                  <a:lnTo>
                    <a:pt x="91631" y="17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87"/>
            <p:cNvSpPr/>
            <p:nvPr>
              <p:custDataLst>
                <p:tags r:id="rId68"/>
              </p:custDataLst>
            </p:nvPr>
          </p:nvSpPr>
          <p:spPr>
            <a:xfrm>
              <a:off x="6877050" y="26416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27255" y="9434"/>
                  </a:lnTo>
                  <a:lnTo>
                    <a:pt x="12779" y="1729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88"/>
            <p:cNvSpPr/>
            <p:nvPr>
              <p:custDataLst>
                <p:tags r:id="rId69"/>
              </p:custDataLst>
            </p:nvPr>
          </p:nvSpPr>
          <p:spPr>
            <a:xfrm>
              <a:off x="8013700" y="2343935"/>
              <a:ext cx="129076" cy="424666"/>
            </a:xfrm>
            <a:custGeom>
              <a:avLst/>
              <a:gdLst/>
              <a:ahLst/>
              <a:cxnLst/>
              <a:rect l="0" t="0" r="0" b="0"/>
              <a:pathLst>
                <a:path w="129076" h="424666">
                  <a:moveTo>
                    <a:pt x="63500" y="18265"/>
                  </a:moveTo>
                  <a:lnTo>
                    <a:pt x="63500" y="18265"/>
                  </a:lnTo>
                  <a:lnTo>
                    <a:pt x="55477" y="5173"/>
                  </a:lnTo>
                  <a:lnTo>
                    <a:pt x="55330" y="3187"/>
                  </a:lnTo>
                  <a:lnTo>
                    <a:pt x="55936" y="1863"/>
                  </a:lnTo>
                  <a:lnTo>
                    <a:pt x="70274" y="0"/>
                  </a:lnTo>
                  <a:lnTo>
                    <a:pt x="95768" y="6189"/>
                  </a:lnTo>
                  <a:lnTo>
                    <a:pt x="111708" y="16896"/>
                  </a:lnTo>
                  <a:lnTo>
                    <a:pt x="118922" y="23702"/>
                  </a:lnTo>
                  <a:lnTo>
                    <a:pt x="126937" y="38791"/>
                  </a:lnTo>
                  <a:lnTo>
                    <a:pt x="129075" y="46766"/>
                  </a:lnTo>
                  <a:lnTo>
                    <a:pt x="127687" y="65034"/>
                  </a:lnTo>
                  <a:lnTo>
                    <a:pt x="120955" y="85618"/>
                  </a:lnTo>
                  <a:lnTo>
                    <a:pt x="93638" y="131444"/>
                  </a:lnTo>
                  <a:lnTo>
                    <a:pt x="64253" y="175195"/>
                  </a:lnTo>
                  <a:lnTo>
                    <a:pt x="60307" y="188906"/>
                  </a:lnTo>
                  <a:lnTo>
                    <a:pt x="60434" y="200174"/>
                  </a:lnTo>
                  <a:lnTo>
                    <a:pt x="74212" y="247025"/>
                  </a:lnTo>
                  <a:lnTo>
                    <a:pt x="88907" y="291324"/>
                  </a:lnTo>
                  <a:lnTo>
                    <a:pt x="93370" y="312249"/>
                  </a:lnTo>
                  <a:lnTo>
                    <a:pt x="93004" y="327430"/>
                  </a:lnTo>
                  <a:lnTo>
                    <a:pt x="88136" y="341233"/>
                  </a:lnTo>
                  <a:lnTo>
                    <a:pt x="50629" y="385682"/>
                  </a:lnTo>
                  <a:lnTo>
                    <a:pt x="0" y="424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89"/>
            <p:cNvSpPr/>
            <p:nvPr>
              <p:custDataLst>
                <p:tags r:id="rId70"/>
              </p:custDataLst>
            </p:nvPr>
          </p:nvSpPr>
          <p:spPr>
            <a:xfrm>
              <a:off x="7778750" y="26162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7573" y="53878"/>
                  </a:lnTo>
                  <a:lnTo>
                    <a:pt x="8473" y="100326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90"/>
            <p:cNvSpPr/>
            <p:nvPr>
              <p:custDataLst>
                <p:tags r:id="rId71"/>
              </p:custDataLst>
            </p:nvPr>
          </p:nvSpPr>
          <p:spPr>
            <a:xfrm>
              <a:off x="6648450" y="2406650"/>
              <a:ext cx="177801" cy="228601"/>
            </a:xfrm>
            <a:custGeom>
              <a:avLst/>
              <a:gdLst/>
              <a:ahLst/>
              <a:cxnLst/>
              <a:rect l="0" t="0" r="0" b="0"/>
              <a:pathLst>
                <a:path w="177801" h="228601">
                  <a:moveTo>
                    <a:pt x="177800" y="0"/>
                  </a:moveTo>
                  <a:lnTo>
                    <a:pt x="177800" y="0"/>
                  </a:lnTo>
                  <a:lnTo>
                    <a:pt x="171058" y="3371"/>
                  </a:lnTo>
                  <a:lnTo>
                    <a:pt x="135736" y="48184"/>
                  </a:lnTo>
                  <a:lnTo>
                    <a:pt x="94781" y="93769"/>
                  </a:lnTo>
                  <a:lnTo>
                    <a:pt x="49171" y="140751"/>
                  </a:lnTo>
                  <a:lnTo>
                    <a:pt x="17862" y="18258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91"/>
            <p:cNvSpPr/>
            <p:nvPr>
              <p:custDataLst>
                <p:tags r:id="rId72"/>
              </p:custDataLst>
            </p:nvPr>
          </p:nvSpPr>
          <p:spPr>
            <a:xfrm>
              <a:off x="6800850" y="25717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25008" y="6742"/>
                  </a:lnTo>
                  <a:lnTo>
                    <a:pt x="15157" y="31802"/>
                  </a:lnTo>
                  <a:lnTo>
                    <a:pt x="2852" y="7780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92"/>
            <p:cNvSpPr/>
            <p:nvPr>
              <p:custDataLst>
                <p:tags r:id="rId73"/>
              </p:custDataLst>
            </p:nvPr>
          </p:nvSpPr>
          <p:spPr>
            <a:xfrm>
              <a:off x="6665827" y="2425700"/>
              <a:ext cx="103274" cy="177801"/>
            </a:xfrm>
            <a:custGeom>
              <a:avLst/>
              <a:gdLst/>
              <a:ahLst/>
              <a:cxnLst/>
              <a:rect l="0" t="0" r="0" b="0"/>
              <a:pathLst>
                <a:path w="103274" h="177801">
                  <a:moveTo>
                    <a:pt x="8023" y="0"/>
                  </a:moveTo>
                  <a:lnTo>
                    <a:pt x="8023" y="0"/>
                  </a:lnTo>
                  <a:lnTo>
                    <a:pt x="1281" y="3371"/>
                  </a:lnTo>
                  <a:lnTo>
                    <a:pt x="0" y="6481"/>
                  </a:lnTo>
                  <a:lnTo>
                    <a:pt x="459" y="15580"/>
                  </a:lnTo>
                  <a:lnTo>
                    <a:pt x="26781" y="55289"/>
                  </a:lnTo>
                  <a:lnTo>
                    <a:pt x="55757" y="98540"/>
                  </a:lnTo>
                  <a:lnTo>
                    <a:pt x="83863" y="137382"/>
                  </a:lnTo>
                  <a:lnTo>
                    <a:pt x="10327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93"/>
            <p:cNvSpPr/>
            <p:nvPr>
              <p:custDataLst>
                <p:tags r:id="rId74"/>
              </p:custDataLst>
            </p:nvPr>
          </p:nvSpPr>
          <p:spPr>
            <a:xfrm>
              <a:off x="6431994" y="2289665"/>
              <a:ext cx="99177" cy="383686"/>
            </a:xfrm>
            <a:custGeom>
              <a:avLst/>
              <a:gdLst/>
              <a:ahLst/>
              <a:cxnLst/>
              <a:rect l="0" t="0" r="0" b="0"/>
              <a:pathLst>
                <a:path w="99177" h="383686">
                  <a:moveTo>
                    <a:pt x="95806" y="53485"/>
                  </a:moveTo>
                  <a:lnTo>
                    <a:pt x="95806" y="53485"/>
                  </a:lnTo>
                  <a:lnTo>
                    <a:pt x="99176" y="43372"/>
                  </a:lnTo>
                  <a:lnTo>
                    <a:pt x="98950" y="32763"/>
                  </a:lnTo>
                  <a:lnTo>
                    <a:pt x="95792" y="20992"/>
                  </a:lnTo>
                  <a:lnTo>
                    <a:pt x="89685" y="8705"/>
                  </a:lnTo>
                  <a:lnTo>
                    <a:pt x="84669" y="4581"/>
                  </a:lnTo>
                  <a:lnTo>
                    <a:pt x="71572" y="0"/>
                  </a:lnTo>
                  <a:lnTo>
                    <a:pt x="54461" y="1727"/>
                  </a:lnTo>
                  <a:lnTo>
                    <a:pt x="44958" y="4163"/>
                  </a:lnTo>
                  <a:lnTo>
                    <a:pt x="26876" y="16277"/>
                  </a:lnTo>
                  <a:lnTo>
                    <a:pt x="18103" y="24446"/>
                  </a:lnTo>
                  <a:lnTo>
                    <a:pt x="6473" y="44812"/>
                  </a:lnTo>
                  <a:lnTo>
                    <a:pt x="363" y="66564"/>
                  </a:lnTo>
                  <a:lnTo>
                    <a:pt x="0" y="85638"/>
                  </a:lnTo>
                  <a:lnTo>
                    <a:pt x="7834" y="103524"/>
                  </a:lnTo>
                  <a:lnTo>
                    <a:pt x="43847" y="146518"/>
                  </a:lnTo>
                  <a:lnTo>
                    <a:pt x="65751" y="171989"/>
                  </a:lnTo>
                  <a:lnTo>
                    <a:pt x="71865" y="188939"/>
                  </a:lnTo>
                  <a:lnTo>
                    <a:pt x="68938" y="205879"/>
                  </a:lnTo>
                  <a:lnTo>
                    <a:pt x="61287" y="220699"/>
                  </a:lnTo>
                  <a:lnTo>
                    <a:pt x="48341" y="233714"/>
                  </a:lnTo>
                  <a:lnTo>
                    <a:pt x="33529" y="244078"/>
                  </a:lnTo>
                  <a:lnTo>
                    <a:pt x="31005" y="244752"/>
                  </a:lnTo>
                  <a:lnTo>
                    <a:pt x="29322" y="244497"/>
                  </a:lnTo>
                  <a:lnTo>
                    <a:pt x="29612" y="243620"/>
                  </a:lnTo>
                  <a:lnTo>
                    <a:pt x="33695" y="240765"/>
                  </a:lnTo>
                  <a:lnTo>
                    <a:pt x="42096" y="240908"/>
                  </a:lnTo>
                  <a:lnTo>
                    <a:pt x="52884" y="244029"/>
                  </a:lnTo>
                  <a:lnTo>
                    <a:pt x="64735" y="250119"/>
                  </a:lnTo>
                  <a:lnTo>
                    <a:pt x="68742" y="254424"/>
                  </a:lnTo>
                  <a:lnTo>
                    <a:pt x="73194" y="264853"/>
                  </a:lnTo>
                  <a:lnTo>
                    <a:pt x="72330" y="289366"/>
                  </a:lnTo>
                  <a:lnTo>
                    <a:pt x="58399" y="328548"/>
                  </a:lnTo>
                  <a:lnTo>
                    <a:pt x="57543" y="346715"/>
                  </a:lnTo>
                  <a:lnTo>
                    <a:pt x="61397" y="360433"/>
                  </a:lnTo>
                  <a:lnTo>
                    <a:pt x="64399" y="366067"/>
                  </a:lnTo>
                  <a:lnTo>
                    <a:pt x="75262" y="374208"/>
                  </a:lnTo>
                  <a:lnTo>
                    <a:pt x="95806" y="38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00"/>
          <p:cNvGrpSpPr/>
          <p:nvPr/>
        </p:nvGrpSpPr>
        <p:grpSpPr>
          <a:xfrm>
            <a:off x="2324100" y="3259412"/>
            <a:ext cx="400051" cy="550589"/>
            <a:chOff x="2324100" y="3259412"/>
            <a:chExt cx="400051" cy="550589"/>
          </a:xfrm>
        </p:grpSpPr>
        <p:sp>
          <p:nvSpPr>
            <p:cNvPr id="77" name="SMARTInkShape-3194"/>
            <p:cNvSpPr/>
            <p:nvPr>
              <p:custDataLst>
                <p:tags r:id="rId57"/>
              </p:custDataLst>
            </p:nvPr>
          </p:nvSpPr>
          <p:spPr>
            <a:xfrm>
              <a:off x="2375161" y="3259412"/>
              <a:ext cx="133090" cy="112713"/>
            </a:xfrm>
            <a:custGeom>
              <a:avLst/>
              <a:gdLst/>
              <a:ahLst/>
              <a:cxnLst/>
              <a:rect l="0" t="0" r="0" b="0"/>
              <a:pathLst>
                <a:path w="133090" h="112713">
                  <a:moveTo>
                    <a:pt x="6089" y="74338"/>
                  </a:moveTo>
                  <a:lnTo>
                    <a:pt x="6089" y="74338"/>
                  </a:lnTo>
                  <a:lnTo>
                    <a:pt x="6089" y="64918"/>
                  </a:lnTo>
                  <a:lnTo>
                    <a:pt x="4207" y="88469"/>
                  </a:lnTo>
                  <a:lnTo>
                    <a:pt x="131" y="112712"/>
                  </a:lnTo>
                  <a:lnTo>
                    <a:pt x="0" y="112621"/>
                  </a:lnTo>
                  <a:lnTo>
                    <a:pt x="496" y="100924"/>
                  </a:lnTo>
                  <a:lnTo>
                    <a:pt x="11955" y="58171"/>
                  </a:lnTo>
                  <a:lnTo>
                    <a:pt x="30248" y="22511"/>
                  </a:lnTo>
                  <a:lnTo>
                    <a:pt x="43637" y="7089"/>
                  </a:lnTo>
                  <a:lnTo>
                    <a:pt x="50171" y="1989"/>
                  </a:lnTo>
                  <a:lnTo>
                    <a:pt x="55938" y="0"/>
                  </a:lnTo>
                  <a:lnTo>
                    <a:pt x="61194" y="84"/>
                  </a:lnTo>
                  <a:lnTo>
                    <a:pt x="66109" y="1552"/>
                  </a:lnTo>
                  <a:lnTo>
                    <a:pt x="75333" y="12591"/>
                  </a:lnTo>
                  <a:lnTo>
                    <a:pt x="96124" y="51793"/>
                  </a:lnTo>
                  <a:lnTo>
                    <a:pt x="133089" y="10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95"/>
            <p:cNvSpPr/>
            <p:nvPr>
              <p:custDataLst>
                <p:tags r:id="rId58"/>
              </p:custDataLst>
            </p:nvPr>
          </p:nvSpPr>
          <p:spPr>
            <a:xfrm>
              <a:off x="2575967" y="3676650"/>
              <a:ext cx="27534" cy="127001"/>
            </a:xfrm>
            <a:custGeom>
              <a:avLst/>
              <a:gdLst/>
              <a:ahLst/>
              <a:cxnLst/>
              <a:rect l="0" t="0" r="0" b="0"/>
              <a:pathLst>
                <a:path w="27534" h="127001">
                  <a:moveTo>
                    <a:pt x="27533" y="0"/>
                  </a:moveTo>
                  <a:lnTo>
                    <a:pt x="27533" y="0"/>
                  </a:lnTo>
                  <a:lnTo>
                    <a:pt x="9856" y="45466"/>
                  </a:lnTo>
                  <a:lnTo>
                    <a:pt x="0" y="89676"/>
                  </a:lnTo>
                  <a:lnTo>
                    <a:pt x="213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96"/>
            <p:cNvSpPr/>
            <p:nvPr>
              <p:custDataLst>
                <p:tags r:id="rId59"/>
              </p:custDataLst>
            </p:nvPr>
          </p:nvSpPr>
          <p:spPr>
            <a:xfrm>
              <a:off x="2400300" y="3431979"/>
              <a:ext cx="158751" cy="378022"/>
            </a:xfrm>
            <a:custGeom>
              <a:avLst/>
              <a:gdLst/>
              <a:ahLst/>
              <a:cxnLst/>
              <a:rect l="0" t="0" r="0" b="0"/>
              <a:pathLst>
                <a:path w="158751" h="378022">
                  <a:moveTo>
                    <a:pt x="158750" y="3371"/>
                  </a:moveTo>
                  <a:lnTo>
                    <a:pt x="158750" y="3371"/>
                  </a:lnTo>
                  <a:lnTo>
                    <a:pt x="148637" y="0"/>
                  </a:lnTo>
                  <a:lnTo>
                    <a:pt x="134265" y="7753"/>
                  </a:lnTo>
                  <a:lnTo>
                    <a:pt x="125493" y="14759"/>
                  </a:lnTo>
                  <a:lnTo>
                    <a:pt x="104458" y="45121"/>
                  </a:lnTo>
                  <a:lnTo>
                    <a:pt x="80292" y="88249"/>
                  </a:lnTo>
                  <a:lnTo>
                    <a:pt x="66934" y="113578"/>
                  </a:lnTo>
                  <a:lnTo>
                    <a:pt x="53089" y="140342"/>
                  </a:lnTo>
                  <a:lnTo>
                    <a:pt x="41037" y="167357"/>
                  </a:lnTo>
                  <a:lnTo>
                    <a:pt x="30180" y="194540"/>
                  </a:lnTo>
                  <a:lnTo>
                    <a:pt x="20120" y="221833"/>
                  </a:lnTo>
                  <a:lnTo>
                    <a:pt x="8942" y="267211"/>
                  </a:lnTo>
                  <a:lnTo>
                    <a:pt x="3974" y="306194"/>
                  </a:lnTo>
                  <a:lnTo>
                    <a:pt x="1766" y="342335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97"/>
            <p:cNvSpPr/>
            <p:nvPr>
              <p:custDataLst>
                <p:tags r:id="rId60"/>
              </p:custDataLst>
            </p:nvPr>
          </p:nvSpPr>
          <p:spPr>
            <a:xfrm>
              <a:off x="2324100" y="3508179"/>
              <a:ext cx="241301" cy="219272"/>
            </a:xfrm>
            <a:custGeom>
              <a:avLst/>
              <a:gdLst/>
              <a:ahLst/>
              <a:cxnLst/>
              <a:rect l="0" t="0" r="0" b="0"/>
              <a:pathLst>
                <a:path w="241301" h="2192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22322" y="4646"/>
                  </a:lnTo>
                  <a:lnTo>
                    <a:pt x="63764" y="25072"/>
                  </a:lnTo>
                  <a:lnTo>
                    <a:pt x="100071" y="49234"/>
                  </a:lnTo>
                  <a:lnTo>
                    <a:pt x="137609" y="78788"/>
                  </a:lnTo>
                  <a:lnTo>
                    <a:pt x="170756" y="110738"/>
                  </a:lnTo>
                  <a:lnTo>
                    <a:pt x="210442" y="157088"/>
                  </a:lnTo>
                  <a:lnTo>
                    <a:pt x="234473" y="203329"/>
                  </a:lnTo>
                  <a:lnTo>
                    <a:pt x="24130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98"/>
            <p:cNvSpPr/>
            <p:nvPr>
              <p:custDataLst>
                <p:tags r:id="rId61"/>
              </p:custDataLst>
            </p:nvPr>
          </p:nvSpPr>
          <p:spPr>
            <a:xfrm>
              <a:off x="2645955" y="3674169"/>
              <a:ext cx="78196" cy="108848"/>
            </a:xfrm>
            <a:custGeom>
              <a:avLst/>
              <a:gdLst/>
              <a:ahLst/>
              <a:cxnLst/>
              <a:rect l="0" t="0" r="0" b="0"/>
              <a:pathLst>
                <a:path w="78196" h="108848">
                  <a:moveTo>
                    <a:pt x="1995" y="15181"/>
                  </a:moveTo>
                  <a:lnTo>
                    <a:pt x="1995" y="15181"/>
                  </a:lnTo>
                  <a:lnTo>
                    <a:pt x="5366" y="8439"/>
                  </a:lnTo>
                  <a:lnTo>
                    <a:pt x="10784" y="3247"/>
                  </a:lnTo>
                  <a:lnTo>
                    <a:pt x="14204" y="875"/>
                  </a:lnTo>
                  <a:lnTo>
                    <a:pt x="17896" y="0"/>
                  </a:lnTo>
                  <a:lnTo>
                    <a:pt x="25760" y="908"/>
                  </a:lnTo>
                  <a:lnTo>
                    <a:pt x="32078" y="5545"/>
                  </a:lnTo>
                  <a:lnTo>
                    <a:pt x="34750" y="8757"/>
                  </a:lnTo>
                  <a:lnTo>
                    <a:pt x="35838" y="21733"/>
                  </a:lnTo>
                  <a:lnTo>
                    <a:pt x="32558" y="38554"/>
                  </a:lnTo>
                  <a:lnTo>
                    <a:pt x="10724" y="80809"/>
                  </a:lnTo>
                  <a:lnTo>
                    <a:pt x="61" y="99458"/>
                  </a:lnTo>
                  <a:lnTo>
                    <a:pt x="0" y="102410"/>
                  </a:lnTo>
                  <a:lnTo>
                    <a:pt x="665" y="105084"/>
                  </a:lnTo>
                  <a:lnTo>
                    <a:pt x="3225" y="106866"/>
                  </a:lnTo>
                  <a:lnTo>
                    <a:pt x="11714" y="108847"/>
                  </a:lnTo>
                  <a:lnTo>
                    <a:pt x="31764" y="103219"/>
                  </a:lnTo>
                  <a:lnTo>
                    <a:pt x="78195" y="78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01"/>
          <p:cNvGrpSpPr/>
          <p:nvPr/>
        </p:nvGrpSpPr>
        <p:grpSpPr>
          <a:xfrm>
            <a:off x="3073400" y="3519665"/>
            <a:ext cx="306329" cy="201436"/>
            <a:chOff x="3073400" y="3519665"/>
            <a:chExt cx="306329" cy="201436"/>
          </a:xfrm>
        </p:grpSpPr>
        <p:sp>
          <p:nvSpPr>
            <p:cNvPr id="83" name="SMARTInkShape-3199"/>
            <p:cNvSpPr/>
            <p:nvPr>
              <p:custDataLst>
                <p:tags r:id="rId54"/>
              </p:custDataLst>
            </p:nvPr>
          </p:nvSpPr>
          <p:spPr>
            <a:xfrm>
              <a:off x="3073400" y="359410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0134" y="4364"/>
                  </a:lnTo>
                  <a:lnTo>
                    <a:pt x="61077" y="5762"/>
                  </a:lnTo>
                  <a:lnTo>
                    <a:pt x="102640" y="6088"/>
                  </a:lnTo>
                  <a:lnTo>
                    <a:pt x="149334" y="9996"/>
                  </a:lnTo>
                  <a:lnTo>
                    <a:pt x="189843" y="15026"/>
                  </a:lnTo>
                  <a:lnTo>
                    <a:pt x="222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00"/>
            <p:cNvSpPr/>
            <p:nvPr>
              <p:custDataLst>
                <p:tags r:id="rId55"/>
              </p:custDataLst>
            </p:nvPr>
          </p:nvSpPr>
          <p:spPr>
            <a:xfrm>
              <a:off x="3095429" y="3651250"/>
              <a:ext cx="276422" cy="57151"/>
            </a:xfrm>
            <a:custGeom>
              <a:avLst/>
              <a:gdLst/>
              <a:ahLst/>
              <a:cxnLst/>
              <a:rect l="0" t="0" r="0" b="0"/>
              <a:pathLst>
                <a:path w="2764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1358" y="53387"/>
                  </a:lnTo>
                  <a:lnTo>
                    <a:pt x="80227" y="45600"/>
                  </a:lnTo>
                  <a:lnTo>
                    <a:pt x="105408" y="39572"/>
                  </a:lnTo>
                  <a:lnTo>
                    <a:pt x="132779" y="32731"/>
                  </a:lnTo>
                  <a:lnTo>
                    <a:pt x="160904" y="26054"/>
                  </a:lnTo>
                  <a:lnTo>
                    <a:pt x="189532" y="19486"/>
                  </a:lnTo>
                  <a:lnTo>
                    <a:pt x="218495" y="12991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01"/>
            <p:cNvSpPr/>
            <p:nvPr>
              <p:custDataLst>
                <p:tags r:id="rId56"/>
              </p:custDataLst>
            </p:nvPr>
          </p:nvSpPr>
          <p:spPr>
            <a:xfrm>
              <a:off x="3282454" y="3519665"/>
              <a:ext cx="97275" cy="201436"/>
            </a:xfrm>
            <a:custGeom>
              <a:avLst/>
              <a:gdLst/>
              <a:ahLst/>
              <a:cxnLst/>
              <a:rect l="0" t="0" r="0" b="0"/>
              <a:pathLst>
                <a:path w="97275" h="201436">
                  <a:moveTo>
                    <a:pt x="13196" y="10935"/>
                  </a:moveTo>
                  <a:lnTo>
                    <a:pt x="13196" y="10935"/>
                  </a:lnTo>
                  <a:lnTo>
                    <a:pt x="810" y="2207"/>
                  </a:lnTo>
                  <a:lnTo>
                    <a:pt x="0" y="883"/>
                  </a:lnTo>
                  <a:lnTo>
                    <a:pt x="165" y="0"/>
                  </a:lnTo>
                  <a:lnTo>
                    <a:pt x="10511" y="2129"/>
                  </a:lnTo>
                  <a:lnTo>
                    <a:pt x="40466" y="13970"/>
                  </a:lnTo>
                  <a:lnTo>
                    <a:pt x="73879" y="40997"/>
                  </a:lnTo>
                  <a:lnTo>
                    <a:pt x="96009" y="75816"/>
                  </a:lnTo>
                  <a:lnTo>
                    <a:pt x="97274" y="102330"/>
                  </a:lnTo>
                  <a:lnTo>
                    <a:pt x="89369" y="129166"/>
                  </a:lnTo>
                  <a:lnTo>
                    <a:pt x="64380" y="163402"/>
                  </a:lnTo>
                  <a:lnTo>
                    <a:pt x="19546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02"/>
          <p:cNvGrpSpPr/>
          <p:nvPr/>
        </p:nvGrpSpPr>
        <p:grpSpPr>
          <a:xfrm>
            <a:off x="4280161" y="3416300"/>
            <a:ext cx="926840" cy="442193"/>
            <a:chOff x="4280161" y="3416300"/>
            <a:chExt cx="926840" cy="442193"/>
          </a:xfrm>
        </p:grpSpPr>
        <p:sp>
          <p:nvSpPr>
            <p:cNvPr id="87" name="SMARTInkShape-3202"/>
            <p:cNvSpPr/>
            <p:nvPr>
              <p:custDataLst>
                <p:tags r:id="rId50"/>
              </p:custDataLst>
            </p:nvPr>
          </p:nvSpPr>
          <p:spPr>
            <a:xfrm>
              <a:off x="4280161" y="3475761"/>
              <a:ext cx="188460" cy="327367"/>
            </a:xfrm>
            <a:custGeom>
              <a:avLst/>
              <a:gdLst/>
              <a:ahLst/>
              <a:cxnLst/>
              <a:rect l="0" t="0" r="0" b="0"/>
              <a:pathLst>
                <a:path w="188460" h="327367">
                  <a:moveTo>
                    <a:pt x="6089" y="315189"/>
                  </a:moveTo>
                  <a:lnTo>
                    <a:pt x="6089" y="315189"/>
                  </a:lnTo>
                  <a:lnTo>
                    <a:pt x="0" y="327366"/>
                  </a:lnTo>
                  <a:lnTo>
                    <a:pt x="459" y="283109"/>
                  </a:lnTo>
                  <a:lnTo>
                    <a:pt x="4813" y="237166"/>
                  </a:lnTo>
                  <a:lnTo>
                    <a:pt x="8579" y="194434"/>
                  </a:lnTo>
                  <a:lnTo>
                    <a:pt x="13393" y="169069"/>
                  </a:lnTo>
                  <a:lnTo>
                    <a:pt x="20131" y="141576"/>
                  </a:lnTo>
                  <a:lnTo>
                    <a:pt x="28150" y="112663"/>
                  </a:lnTo>
                  <a:lnTo>
                    <a:pt x="40823" y="65487"/>
                  </a:lnTo>
                  <a:lnTo>
                    <a:pt x="50455" y="29232"/>
                  </a:lnTo>
                  <a:lnTo>
                    <a:pt x="57087" y="6064"/>
                  </a:lnTo>
                  <a:lnTo>
                    <a:pt x="60548" y="1155"/>
                  </a:lnTo>
                  <a:lnTo>
                    <a:pt x="64268" y="0"/>
                  </a:lnTo>
                  <a:lnTo>
                    <a:pt x="68158" y="1346"/>
                  </a:lnTo>
                  <a:lnTo>
                    <a:pt x="74362" y="17894"/>
                  </a:lnTo>
                  <a:lnTo>
                    <a:pt x="79940" y="60825"/>
                  </a:lnTo>
                  <a:lnTo>
                    <a:pt x="83362" y="92072"/>
                  </a:lnTo>
                  <a:lnTo>
                    <a:pt x="91938" y="115366"/>
                  </a:lnTo>
                  <a:lnTo>
                    <a:pt x="97188" y="122002"/>
                  </a:lnTo>
                  <a:lnTo>
                    <a:pt x="102805" y="125720"/>
                  </a:lnTo>
                  <a:lnTo>
                    <a:pt x="108666" y="127492"/>
                  </a:lnTo>
                  <a:lnTo>
                    <a:pt x="124586" y="121937"/>
                  </a:lnTo>
                  <a:lnTo>
                    <a:pt x="142010" y="109355"/>
                  </a:lnTo>
                  <a:lnTo>
                    <a:pt x="173670" y="65772"/>
                  </a:lnTo>
                  <a:lnTo>
                    <a:pt x="181228" y="56170"/>
                  </a:lnTo>
                  <a:lnTo>
                    <a:pt x="184232" y="53610"/>
                  </a:lnTo>
                  <a:lnTo>
                    <a:pt x="186234" y="53314"/>
                  </a:lnTo>
                  <a:lnTo>
                    <a:pt x="187569" y="54528"/>
                  </a:lnTo>
                  <a:lnTo>
                    <a:pt x="188459" y="56748"/>
                  </a:lnTo>
                  <a:lnTo>
                    <a:pt x="187770" y="102279"/>
                  </a:lnTo>
                  <a:lnTo>
                    <a:pt x="179969" y="138247"/>
                  </a:lnTo>
                  <a:lnTo>
                    <a:pt x="171329" y="177752"/>
                  </a:lnTo>
                  <a:lnTo>
                    <a:pt x="164195" y="216711"/>
                  </a:lnTo>
                  <a:lnTo>
                    <a:pt x="161025" y="250489"/>
                  </a:lnTo>
                  <a:lnTo>
                    <a:pt x="165982" y="290531"/>
                  </a:lnTo>
                  <a:lnTo>
                    <a:pt x="171189" y="31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03"/>
            <p:cNvSpPr/>
            <p:nvPr>
              <p:custDataLst>
                <p:tags r:id="rId51"/>
              </p:custDataLst>
            </p:nvPr>
          </p:nvSpPr>
          <p:spPr>
            <a:xfrm>
              <a:off x="4537665" y="3503249"/>
              <a:ext cx="402636" cy="246841"/>
            </a:xfrm>
            <a:custGeom>
              <a:avLst/>
              <a:gdLst/>
              <a:ahLst/>
              <a:cxnLst/>
              <a:rect l="0" t="0" r="0" b="0"/>
              <a:pathLst>
                <a:path w="402636" h="246841">
                  <a:moveTo>
                    <a:pt x="2585" y="205151"/>
                  </a:moveTo>
                  <a:lnTo>
                    <a:pt x="2585" y="205151"/>
                  </a:lnTo>
                  <a:lnTo>
                    <a:pt x="13520" y="164783"/>
                  </a:lnTo>
                  <a:lnTo>
                    <a:pt x="5503" y="182491"/>
                  </a:lnTo>
                  <a:lnTo>
                    <a:pt x="0" y="207217"/>
                  </a:lnTo>
                  <a:lnTo>
                    <a:pt x="966" y="219240"/>
                  </a:lnTo>
                  <a:lnTo>
                    <a:pt x="5628" y="227405"/>
                  </a:lnTo>
                  <a:lnTo>
                    <a:pt x="8847" y="230571"/>
                  </a:lnTo>
                  <a:lnTo>
                    <a:pt x="13110" y="231270"/>
                  </a:lnTo>
                  <a:lnTo>
                    <a:pt x="23490" y="228283"/>
                  </a:lnTo>
                  <a:lnTo>
                    <a:pt x="63253" y="189019"/>
                  </a:lnTo>
                  <a:lnTo>
                    <a:pt x="64197" y="189457"/>
                  </a:lnTo>
                  <a:lnTo>
                    <a:pt x="65246" y="193708"/>
                  </a:lnTo>
                  <a:lnTo>
                    <a:pt x="65213" y="213709"/>
                  </a:lnTo>
                  <a:lnTo>
                    <a:pt x="62640" y="228240"/>
                  </a:lnTo>
                  <a:lnTo>
                    <a:pt x="63788" y="233949"/>
                  </a:lnTo>
                  <a:lnTo>
                    <a:pt x="66670" y="238461"/>
                  </a:lnTo>
                  <a:lnTo>
                    <a:pt x="70708" y="242174"/>
                  </a:lnTo>
                  <a:lnTo>
                    <a:pt x="76223" y="242533"/>
                  </a:lnTo>
                  <a:lnTo>
                    <a:pt x="89876" y="237287"/>
                  </a:lnTo>
                  <a:lnTo>
                    <a:pt x="131812" y="206953"/>
                  </a:lnTo>
                  <a:lnTo>
                    <a:pt x="151035" y="186196"/>
                  </a:lnTo>
                  <a:lnTo>
                    <a:pt x="177020" y="142071"/>
                  </a:lnTo>
                  <a:lnTo>
                    <a:pt x="191589" y="107266"/>
                  </a:lnTo>
                  <a:lnTo>
                    <a:pt x="201357" y="72511"/>
                  </a:lnTo>
                  <a:lnTo>
                    <a:pt x="208941" y="28737"/>
                  </a:lnTo>
                  <a:lnTo>
                    <a:pt x="210010" y="11739"/>
                  </a:lnTo>
                  <a:lnTo>
                    <a:pt x="209307" y="9182"/>
                  </a:lnTo>
                  <a:lnTo>
                    <a:pt x="208133" y="8888"/>
                  </a:lnTo>
                  <a:lnTo>
                    <a:pt x="196110" y="46020"/>
                  </a:lnTo>
                  <a:lnTo>
                    <a:pt x="188314" y="80333"/>
                  </a:lnTo>
                  <a:lnTo>
                    <a:pt x="183909" y="117221"/>
                  </a:lnTo>
                  <a:lnTo>
                    <a:pt x="183362" y="153371"/>
                  </a:lnTo>
                  <a:lnTo>
                    <a:pt x="190988" y="198667"/>
                  </a:lnTo>
                  <a:lnTo>
                    <a:pt x="198268" y="218497"/>
                  </a:lnTo>
                  <a:lnTo>
                    <a:pt x="203596" y="223220"/>
                  </a:lnTo>
                  <a:lnTo>
                    <a:pt x="209970" y="224958"/>
                  </a:lnTo>
                  <a:lnTo>
                    <a:pt x="217041" y="224706"/>
                  </a:lnTo>
                  <a:lnTo>
                    <a:pt x="232424" y="215018"/>
                  </a:lnTo>
                  <a:lnTo>
                    <a:pt x="256952" y="185967"/>
                  </a:lnTo>
                  <a:lnTo>
                    <a:pt x="282094" y="140435"/>
                  </a:lnTo>
                  <a:lnTo>
                    <a:pt x="298967" y="101600"/>
                  </a:lnTo>
                  <a:lnTo>
                    <a:pt x="315873" y="58469"/>
                  </a:lnTo>
                  <a:lnTo>
                    <a:pt x="331145" y="14150"/>
                  </a:lnTo>
                  <a:lnTo>
                    <a:pt x="336767" y="0"/>
                  </a:lnTo>
                  <a:lnTo>
                    <a:pt x="323458" y="34779"/>
                  </a:lnTo>
                  <a:lnTo>
                    <a:pt x="312412" y="71339"/>
                  </a:lnTo>
                  <a:lnTo>
                    <a:pt x="302328" y="111577"/>
                  </a:lnTo>
                  <a:lnTo>
                    <a:pt x="295260" y="151568"/>
                  </a:lnTo>
                  <a:lnTo>
                    <a:pt x="294470" y="188157"/>
                  </a:lnTo>
                  <a:lnTo>
                    <a:pt x="301363" y="227005"/>
                  </a:lnTo>
                  <a:lnTo>
                    <a:pt x="305487" y="234537"/>
                  </a:lnTo>
                  <a:lnTo>
                    <a:pt x="310353" y="239559"/>
                  </a:lnTo>
                  <a:lnTo>
                    <a:pt x="315713" y="242906"/>
                  </a:lnTo>
                  <a:lnTo>
                    <a:pt x="320699" y="242315"/>
                  </a:lnTo>
                  <a:lnTo>
                    <a:pt x="325433" y="239099"/>
                  </a:lnTo>
                  <a:lnTo>
                    <a:pt x="330000" y="234133"/>
                  </a:lnTo>
                  <a:lnTo>
                    <a:pt x="332339" y="227295"/>
                  </a:lnTo>
                  <a:lnTo>
                    <a:pt x="333057" y="210289"/>
                  </a:lnTo>
                  <a:lnTo>
                    <a:pt x="327262" y="192853"/>
                  </a:lnTo>
                  <a:lnTo>
                    <a:pt x="316925" y="177107"/>
                  </a:lnTo>
                  <a:lnTo>
                    <a:pt x="278681" y="149854"/>
                  </a:lnTo>
                  <a:lnTo>
                    <a:pt x="279076" y="149236"/>
                  </a:lnTo>
                  <a:lnTo>
                    <a:pt x="293613" y="148245"/>
                  </a:lnTo>
                  <a:lnTo>
                    <a:pt x="339598" y="146141"/>
                  </a:lnTo>
                  <a:lnTo>
                    <a:pt x="366351" y="142538"/>
                  </a:lnTo>
                  <a:lnTo>
                    <a:pt x="370685" y="143653"/>
                  </a:lnTo>
                  <a:lnTo>
                    <a:pt x="377381" y="148656"/>
                  </a:lnTo>
                  <a:lnTo>
                    <a:pt x="380828" y="159345"/>
                  </a:lnTo>
                  <a:lnTo>
                    <a:pt x="380886" y="183112"/>
                  </a:lnTo>
                  <a:lnTo>
                    <a:pt x="374585" y="222748"/>
                  </a:lnTo>
                  <a:lnTo>
                    <a:pt x="371616" y="246517"/>
                  </a:lnTo>
                  <a:lnTo>
                    <a:pt x="371373" y="246840"/>
                  </a:lnTo>
                  <a:lnTo>
                    <a:pt x="371210" y="245643"/>
                  </a:lnTo>
                  <a:lnTo>
                    <a:pt x="379716" y="208410"/>
                  </a:lnTo>
                  <a:lnTo>
                    <a:pt x="386099" y="178377"/>
                  </a:lnTo>
                  <a:lnTo>
                    <a:pt x="391288" y="141511"/>
                  </a:lnTo>
                  <a:lnTo>
                    <a:pt x="398176" y="94572"/>
                  </a:lnTo>
                  <a:lnTo>
                    <a:pt x="402635" y="59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04"/>
            <p:cNvSpPr/>
            <p:nvPr>
              <p:custDataLst>
                <p:tags r:id="rId52"/>
              </p:custDataLst>
            </p:nvPr>
          </p:nvSpPr>
          <p:spPr>
            <a:xfrm>
              <a:off x="4934580" y="3600902"/>
              <a:ext cx="104167" cy="257591"/>
            </a:xfrm>
            <a:custGeom>
              <a:avLst/>
              <a:gdLst/>
              <a:ahLst/>
              <a:cxnLst/>
              <a:rect l="0" t="0" r="0" b="0"/>
              <a:pathLst>
                <a:path w="104167" h="257591">
                  <a:moveTo>
                    <a:pt x="31120" y="37648"/>
                  </a:moveTo>
                  <a:lnTo>
                    <a:pt x="31120" y="37648"/>
                  </a:lnTo>
                  <a:lnTo>
                    <a:pt x="29238" y="80956"/>
                  </a:lnTo>
                  <a:lnTo>
                    <a:pt x="22281" y="127577"/>
                  </a:lnTo>
                  <a:lnTo>
                    <a:pt x="16193" y="171694"/>
                  </a:lnTo>
                  <a:lnTo>
                    <a:pt x="6550" y="217144"/>
                  </a:lnTo>
                  <a:lnTo>
                    <a:pt x="0" y="257590"/>
                  </a:lnTo>
                  <a:lnTo>
                    <a:pt x="9634" y="235636"/>
                  </a:lnTo>
                  <a:lnTo>
                    <a:pt x="22480" y="189679"/>
                  </a:lnTo>
                  <a:lnTo>
                    <a:pt x="35982" y="149197"/>
                  </a:lnTo>
                  <a:lnTo>
                    <a:pt x="42828" y="126125"/>
                  </a:lnTo>
                  <a:lnTo>
                    <a:pt x="49509" y="101572"/>
                  </a:lnTo>
                  <a:lnTo>
                    <a:pt x="63282" y="54769"/>
                  </a:lnTo>
                  <a:lnTo>
                    <a:pt x="85491" y="9560"/>
                  </a:lnTo>
                  <a:lnTo>
                    <a:pt x="91357" y="3400"/>
                  </a:lnTo>
                  <a:lnTo>
                    <a:pt x="96678" y="0"/>
                  </a:lnTo>
                  <a:lnTo>
                    <a:pt x="100225" y="1260"/>
                  </a:lnTo>
                  <a:lnTo>
                    <a:pt x="102590" y="5628"/>
                  </a:lnTo>
                  <a:lnTo>
                    <a:pt x="104166" y="12068"/>
                  </a:lnTo>
                  <a:lnTo>
                    <a:pt x="99644" y="48100"/>
                  </a:lnTo>
                  <a:lnTo>
                    <a:pt x="85996" y="94524"/>
                  </a:lnTo>
                  <a:lnTo>
                    <a:pt x="63127" y="138384"/>
                  </a:lnTo>
                  <a:lnTo>
                    <a:pt x="53341" y="148977"/>
                  </a:lnTo>
                  <a:lnTo>
                    <a:pt x="50167" y="148556"/>
                  </a:lnTo>
                  <a:lnTo>
                    <a:pt x="48051" y="144748"/>
                  </a:lnTo>
                  <a:lnTo>
                    <a:pt x="43820" y="126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205"/>
            <p:cNvSpPr/>
            <p:nvPr>
              <p:custDataLst>
                <p:tags r:id="rId53"/>
              </p:custDataLst>
            </p:nvPr>
          </p:nvSpPr>
          <p:spPr>
            <a:xfrm>
              <a:off x="5076399" y="3416300"/>
              <a:ext cx="130602" cy="292659"/>
            </a:xfrm>
            <a:custGeom>
              <a:avLst/>
              <a:gdLst/>
              <a:ahLst/>
              <a:cxnLst/>
              <a:rect l="0" t="0" r="0" b="0"/>
              <a:pathLst>
                <a:path w="130602" h="292659">
                  <a:moveTo>
                    <a:pt x="48051" y="0"/>
                  </a:moveTo>
                  <a:lnTo>
                    <a:pt x="48051" y="0"/>
                  </a:lnTo>
                  <a:lnTo>
                    <a:pt x="51422" y="6742"/>
                  </a:lnTo>
                  <a:lnTo>
                    <a:pt x="53518" y="27789"/>
                  </a:lnTo>
                  <a:lnTo>
                    <a:pt x="47398" y="73223"/>
                  </a:lnTo>
                  <a:lnTo>
                    <a:pt x="40470" y="113212"/>
                  </a:lnTo>
                  <a:lnTo>
                    <a:pt x="31981" y="156150"/>
                  </a:lnTo>
                  <a:lnTo>
                    <a:pt x="21153" y="198751"/>
                  </a:lnTo>
                  <a:lnTo>
                    <a:pt x="11167" y="235560"/>
                  </a:lnTo>
                  <a:lnTo>
                    <a:pt x="1374" y="276523"/>
                  </a:lnTo>
                  <a:lnTo>
                    <a:pt x="0" y="285948"/>
                  </a:lnTo>
                  <a:lnTo>
                    <a:pt x="1200" y="290821"/>
                  </a:lnTo>
                  <a:lnTo>
                    <a:pt x="4117" y="292658"/>
                  </a:lnTo>
                  <a:lnTo>
                    <a:pt x="8178" y="292472"/>
                  </a:lnTo>
                  <a:lnTo>
                    <a:pt x="30749" y="278726"/>
                  </a:lnTo>
                  <a:lnTo>
                    <a:pt x="69275" y="234294"/>
                  </a:lnTo>
                  <a:lnTo>
                    <a:pt x="97268" y="189665"/>
                  </a:lnTo>
                  <a:lnTo>
                    <a:pt x="99912" y="181477"/>
                  </a:lnTo>
                  <a:lnTo>
                    <a:pt x="99558" y="176723"/>
                  </a:lnTo>
                  <a:lnTo>
                    <a:pt x="97206" y="174260"/>
                  </a:lnTo>
                  <a:lnTo>
                    <a:pt x="93521" y="173323"/>
                  </a:lnTo>
                  <a:lnTo>
                    <a:pt x="88947" y="176226"/>
                  </a:lnTo>
                  <a:lnTo>
                    <a:pt x="78222" y="188860"/>
                  </a:lnTo>
                  <a:lnTo>
                    <a:pt x="67025" y="219177"/>
                  </a:lnTo>
                  <a:lnTo>
                    <a:pt x="62610" y="248229"/>
                  </a:lnTo>
                  <a:lnTo>
                    <a:pt x="64107" y="255797"/>
                  </a:lnTo>
                  <a:lnTo>
                    <a:pt x="71415" y="267969"/>
                  </a:lnTo>
                  <a:lnTo>
                    <a:pt x="91125" y="274320"/>
                  </a:lnTo>
                  <a:lnTo>
                    <a:pt x="13060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03"/>
          <p:cNvGrpSpPr/>
          <p:nvPr/>
        </p:nvGrpSpPr>
        <p:grpSpPr>
          <a:xfrm>
            <a:off x="5579171" y="3458646"/>
            <a:ext cx="326330" cy="281505"/>
            <a:chOff x="5579171" y="3458646"/>
            <a:chExt cx="326330" cy="281505"/>
          </a:xfrm>
        </p:grpSpPr>
        <p:sp>
          <p:nvSpPr>
            <p:cNvPr id="92" name="SMARTInkShape-3206"/>
            <p:cNvSpPr/>
            <p:nvPr>
              <p:custDataLst>
                <p:tags r:id="rId48"/>
              </p:custDataLst>
            </p:nvPr>
          </p:nvSpPr>
          <p:spPr>
            <a:xfrm>
              <a:off x="5579171" y="3495191"/>
              <a:ext cx="142180" cy="232019"/>
            </a:xfrm>
            <a:custGeom>
              <a:avLst/>
              <a:gdLst/>
              <a:ahLst/>
              <a:cxnLst/>
              <a:rect l="0" t="0" r="0" b="0"/>
              <a:pathLst>
                <a:path w="142180" h="232019">
                  <a:moveTo>
                    <a:pt x="59629" y="3659"/>
                  </a:moveTo>
                  <a:lnTo>
                    <a:pt x="59629" y="3659"/>
                  </a:lnTo>
                  <a:lnTo>
                    <a:pt x="59629" y="0"/>
                  </a:lnTo>
                  <a:lnTo>
                    <a:pt x="53854" y="35778"/>
                  </a:lnTo>
                  <a:lnTo>
                    <a:pt x="42317" y="83026"/>
                  </a:lnTo>
                  <a:lnTo>
                    <a:pt x="29122" y="116309"/>
                  </a:lnTo>
                  <a:lnTo>
                    <a:pt x="9197" y="163409"/>
                  </a:lnTo>
                  <a:lnTo>
                    <a:pt x="0" y="198532"/>
                  </a:lnTo>
                  <a:lnTo>
                    <a:pt x="827" y="206952"/>
                  </a:lnTo>
                  <a:lnTo>
                    <a:pt x="7389" y="220071"/>
                  </a:lnTo>
                  <a:lnTo>
                    <a:pt x="21124" y="228724"/>
                  </a:lnTo>
                  <a:lnTo>
                    <a:pt x="29726" y="232018"/>
                  </a:lnTo>
                  <a:lnTo>
                    <a:pt x="50571" y="231917"/>
                  </a:lnTo>
                  <a:lnTo>
                    <a:pt x="91753" y="222045"/>
                  </a:lnTo>
                  <a:lnTo>
                    <a:pt x="142179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07"/>
            <p:cNvSpPr/>
            <p:nvPr>
              <p:custDataLst>
                <p:tags r:id="rId49"/>
              </p:custDataLst>
            </p:nvPr>
          </p:nvSpPr>
          <p:spPr>
            <a:xfrm>
              <a:off x="5744235" y="3458646"/>
              <a:ext cx="161266" cy="281505"/>
            </a:xfrm>
            <a:custGeom>
              <a:avLst/>
              <a:gdLst/>
              <a:ahLst/>
              <a:cxnLst/>
              <a:rect l="0" t="0" r="0" b="0"/>
              <a:pathLst>
                <a:path w="161266" h="281505">
                  <a:moveTo>
                    <a:pt x="72365" y="71954"/>
                  </a:moveTo>
                  <a:lnTo>
                    <a:pt x="72365" y="71954"/>
                  </a:lnTo>
                  <a:lnTo>
                    <a:pt x="65623" y="78696"/>
                  </a:lnTo>
                  <a:lnTo>
                    <a:pt x="50703" y="110941"/>
                  </a:lnTo>
                  <a:lnTo>
                    <a:pt x="38352" y="152964"/>
                  </a:lnTo>
                  <a:lnTo>
                    <a:pt x="26460" y="195597"/>
                  </a:lnTo>
                  <a:lnTo>
                    <a:pt x="16835" y="239783"/>
                  </a:lnTo>
                  <a:lnTo>
                    <a:pt x="15589" y="241695"/>
                  </a:lnTo>
                  <a:lnTo>
                    <a:pt x="14053" y="241559"/>
                  </a:lnTo>
                  <a:lnTo>
                    <a:pt x="12324" y="240057"/>
                  </a:lnTo>
                  <a:lnTo>
                    <a:pt x="13260" y="217718"/>
                  </a:lnTo>
                  <a:lnTo>
                    <a:pt x="21378" y="177546"/>
                  </a:lnTo>
                  <a:lnTo>
                    <a:pt x="36298" y="140521"/>
                  </a:lnTo>
                  <a:lnTo>
                    <a:pt x="56336" y="98900"/>
                  </a:lnTo>
                  <a:lnTo>
                    <a:pt x="76999" y="56884"/>
                  </a:lnTo>
                  <a:lnTo>
                    <a:pt x="108467" y="13788"/>
                  </a:lnTo>
                  <a:lnTo>
                    <a:pt x="125805" y="2123"/>
                  </a:lnTo>
                  <a:lnTo>
                    <a:pt x="133392" y="0"/>
                  </a:lnTo>
                  <a:lnTo>
                    <a:pt x="139154" y="701"/>
                  </a:lnTo>
                  <a:lnTo>
                    <a:pt x="143703" y="3285"/>
                  </a:lnTo>
                  <a:lnTo>
                    <a:pt x="147441" y="7125"/>
                  </a:lnTo>
                  <a:lnTo>
                    <a:pt x="148521" y="13212"/>
                  </a:lnTo>
                  <a:lnTo>
                    <a:pt x="145959" y="29383"/>
                  </a:lnTo>
                  <a:lnTo>
                    <a:pt x="129840" y="54950"/>
                  </a:lnTo>
                  <a:lnTo>
                    <a:pt x="97077" y="80400"/>
                  </a:lnTo>
                  <a:lnTo>
                    <a:pt x="55557" y="95416"/>
                  </a:lnTo>
                  <a:lnTo>
                    <a:pt x="9108" y="111218"/>
                  </a:lnTo>
                  <a:lnTo>
                    <a:pt x="4793" y="115769"/>
                  </a:lnTo>
                  <a:lnTo>
                    <a:pt x="0" y="128351"/>
                  </a:lnTo>
                  <a:lnTo>
                    <a:pt x="5395" y="145232"/>
                  </a:lnTo>
                  <a:lnTo>
                    <a:pt x="20023" y="165905"/>
                  </a:lnTo>
                  <a:lnTo>
                    <a:pt x="60698" y="204606"/>
                  </a:lnTo>
                  <a:lnTo>
                    <a:pt x="94696" y="230394"/>
                  </a:lnTo>
                  <a:lnTo>
                    <a:pt x="136053" y="261970"/>
                  </a:lnTo>
                  <a:lnTo>
                    <a:pt x="161265" y="281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504"/>
          <p:cNvGrpSpPr/>
          <p:nvPr/>
        </p:nvGrpSpPr>
        <p:grpSpPr>
          <a:xfrm>
            <a:off x="6465447" y="3452040"/>
            <a:ext cx="583054" cy="351611"/>
            <a:chOff x="6465447" y="3452040"/>
            <a:chExt cx="583054" cy="351611"/>
          </a:xfrm>
        </p:grpSpPr>
        <p:sp>
          <p:nvSpPr>
            <p:cNvPr id="95" name="SMARTInkShape-3208"/>
            <p:cNvSpPr/>
            <p:nvPr>
              <p:custDataLst>
                <p:tags r:id="rId42"/>
              </p:custDataLst>
            </p:nvPr>
          </p:nvSpPr>
          <p:spPr>
            <a:xfrm>
              <a:off x="6465447" y="3452040"/>
              <a:ext cx="106804" cy="330638"/>
            </a:xfrm>
            <a:custGeom>
              <a:avLst/>
              <a:gdLst/>
              <a:ahLst/>
              <a:cxnLst/>
              <a:rect l="0" t="0" r="0" b="0"/>
              <a:pathLst>
                <a:path w="106804" h="330638">
                  <a:moveTo>
                    <a:pt x="62353" y="15060"/>
                  </a:moveTo>
                  <a:lnTo>
                    <a:pt x="62353" y="15060"/>
                  </a:lnTo>
                  <a:lnTo>
                    <a:pt x="58982" y="8318"/>
                  </a:lnTo>
                  <a:lnTo>
                    <a:pt x="53564" y="3127"/>
                  </a:lnTo>
                  <a:lnTo>
                    <a:pt x="50144" y="754"/>
                  </a:lnTo>
                  <a:lnTo>
                    <a:pt x="38817" y="0"/>
                  </a:lnTo>
                  <a:lnTo>
                    <a:pt x="31846" y="787"/>
                  </a:lnTo>
                  <a:lnTo>
                    <a:pt x="18456" y="7305"/>
                  </a:lnTo>
                  <a:lnTo>
                    <a:pt x="11921" y="12007"/>
                  </a:lnTo>
                  <a:lnTo>
                    <a:pt x="7565" y="17963"/>
                  </a:lnTo>
                  <a:lnTo>
                    <a:pt x="2724" y="32108"/>
                  </a:lnTo>
                  <a:lnTo>
                    <a:pt x="0" y="59308"/>
                  </a:lnTo>
                  <a:lnTo>
                    <a:pt x="5935" y="89711"/>
                  </a:lnTo>
                  <a:lnTo>
                    <a:pt x="18463" y="106799"/>
                  </a:lnTo>
                  <a:lnTo>
                    <a:pt x="48509" y="138387"/>
                  </a:lnTo>
                  <a:lnTo>
                    <a:pt x="61622" y="163393"/>
                  </a:lnTo>
                  <a:lnTo>
                    <a:pt x="62571" y="171098"/>
                  </a:lnTo>
                  <a:lnTo>
                    <a:pt x="59862" y="185305"/>
                  </a:lnTo>
                  <a:lnTo>
                    <a:pt x="52074" y="196793"/>
                  </a:lnTo>
                  <a:lnTo>
                    <a:pt x="29000" y="219863"/>
                  </a:lnTo>
                  <a:lnTo>
                    <a:pt x="28123" y="221445"/>
                  </a:lnTo>
                  <a:lnTo>
                    <a:pt x="28244" y="222500"/>
                  </a:lnTo>
                  <a:lnTo>
                    <a:pt x="33508" y="227564"/>
                  </a:lnTo>
                  <a:lnTo>
                    <a:pt x="35422" y="231332"/>
                  </a:lnTo>
                  <a:lnTo>
                    <a:pt x="35932" y="233325"/>
                  </a:lnTo>
                  <a:lnTo>
                    <a:pt x="34618" y="239301"/>
                  </a:lnTo>
                  <a:lnTo>
                    <a:pt x="16532" y="281365"/>
                  </a:lnTo>
                  <a:lnTo>
                    <a:pt x="15647" y="292403"/>
                  </a:lnTo>
                  <a:lnTo>
                    <a:pt x="18312" y="302718"/>
                  </a:lnTo>
                  <a:lnTo>
                    <a:pt x="24199" y="314358"/>
                  </a:lnTo>
                  <a:lnTo>
                    <a:pt x="33401" y="322824"/>
                  </a:lnTo>
                  <a:lnTo>
                    <a:pt x="44546" y="328233"/>
                  </a:lnTo>
                  <a:lnTo>
                    <a:pt x="56555" y="330637"/>
                  </a:lnTo>
                  <a:lnTo>
                    <a:pt x="106803" y="32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09"/>
            <p:cNvSpPr/>
            <p:nvPr>
              <p:custDataLst>
                <p:tags r:id="rId43"/>
              </p:custDataLst>
            </p:nvPr>
          </p:nvSpPr>
          <p:spPr>
            <a:xfrm>
              <a:off x="6614880" y="3495479"/>
              <a:ext cx="154221" cy="244672"/>
            </a:xfrm>
            <a:custGeom>
              <a:avLst/>
              <a:gdLst/>
              <a:ahLst/>
              <a:cxnLst/>
              <a:rect l="0" t="0" r="0" b="0"/>
              <a:pathLst>
                <a:path w="154221" h="244672">
                  <a:moveTo>
                    <a:pt x="8170" y="3371"/>
                  </a:moveTo>
                  <a:lnTo>
                    <a:pt x="8170" y="3371"/>
                  </a:lnTo>
                  <a:lnTo>
                    <a:pt x="1428" y="0"/>
                  </a:lnTo>
                  <a:lnTo>
                    <a:pt x="147" y="418"/>
                  </a:lnTo>
                  <a:lnTo>
                    <a:pt x="0" y="2108"/>
                  </a:lnTo>
                  <a:lnTo>
                    <a:pt x="11574" y="28443"/>
                  </a:lnTo>
                  <a:lnTo>
                    <a:pt x="45083" y="72418"/>
                  </a:lnTo>
                  <a:lnTo>
                    <a:pt x="73023" y="107436"/>
                  </a:lnTo>
                  <a:lnTo>
                    <a:pt x="100494" y="143461"/>
                  </a:lnTo>
                  <a:lnTo>
                    <a:pt x="124462" y="178287"/>
                  </a:lnTo>
                  <a:lnTo>
                    <a:pt x="144305" y="219514"/>
                  </a:lnTo>
                  <a:lnTo>
                    <a:pt x="15422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10"/>
            <p:cNvSpPr/>
            <p:nvPr>
              <p:custDataLst>
                <p:tags r:id="rId44"/>
              </p:custDataLst>
            </p:nvPr>
          </p:nvSpPr>
          <p:spPr>
            <a:xfrm>
              <a:off x="6654800" y="3497177"/>
              <a:ext cx="152401" cy="262024"/>
            </a:xfrm>
            <a:custGeom>
              <a:avLst/>
              <a:gdLst/>
              <a:ahLst/>
              <a:cxnLst/>
              <a:rect l="0" t="0" r="0" b="0"/>
              <a:pathLst>
                <a:path w="152401" h="262024">
                  <a:moveTo>
                    <a:pt x="152400" y="8023"/>
                  </a:moveTo>
                  <a:lnTo>
                    <a:pt x="152400" y="8023"/>
                  </a:lnTo>
                  <a:lnTo>
                    <a:pt x="149029" y="1281"/>
                  </a:lnTo>
                  <a:lnTo>
                    <a:pt x="145214" y="0"/>
                  </a:lnTo>
                  <a:lnTo>
                    <a:pt x="133448" y="459"/>
                  </a:lnTo>
                  <a:lnTo>
                    <a:pt x="100846" y="24910"/>
                  </a:lnTo>
                  <a:lnTo>
                    <a:pt x="75864" y="57391"/>
                  </a:lnTo>
                  <a:lnTo>
                    <a:pt x="52062" y="96287"/>
                  </a:lnTo>
                  <a:lnTo>
                    <a:pt x="32076" y="134740"/>
                  </a:lnTo>
                  <a:lnTo>
                    <a:pt x="15666" y="172997"/>
                  </a:lnTo>
                  <a:lnTo>
                    <a:pt x="4140" y="208345"/>
                  </a:lnTo>
                  <a:lnTo>
                    <a:pt x="0" y="262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11"/>
            <p:cNvSpPr/>
            <p:nvPr>
              <p:custDataLst>
                <p:tags r:id="rId45"/>
              </p:custDataLst>
            </p:nvPr>
          </p:nvSpPr>
          <p:spPr>
            <a:xfrm>
              <a:off x="6788150" y="36639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7508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12"/>
            <p:cNvSpPr/>
            <p:nvPr>
              <p:custDataLst>
                <p:tags r:id="rId46"/>
              </p:custDataLst>
            </p:nvPr>
          </p:nvSpPr>
          <p:spPr>
            <a:xfrm>
              <a:off x="6826250" y="37465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50016" y="3371"/>
                  </a:lnTo>
                  <a:lnTo>
                    <a:pt x="31517" y="15580"/>
                  </a:lnTo>
                  <a:lnTo>
                    <a:pt x="8758" y="429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213"/>
            <p:cNvSpPr/>
            <p:nvPr>
              <p:custDataLst>
                <p:tags r:id="rId47"/>
              </p:custDataLst>
            </p:nvPr>
          </p:nvSpPr>
          <p:spPr>
            <a:xfrm>
              <a:off x="7010400" y="37465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505"/>
          <p:cNvGrpSpPr/>
          <p:nvPr/>
        </p:nvGrpSpPr>
        <p:grpSpPr>
          <a:xfrm>
            <a:off x="7531100" y="3492500"/>
            <a:ext cx="796197" cy="336551"/>
            <a:chOff x="7531100" y="3492500"/>
            <a:chExt cx="796197" cy="336551"/>
          </a:xfrm>
        </p:grpSpPr>
        <p:sp>
          <p:nvSpPr>
            <p:cNvPr id="102" name="SMARTInkShape-3214"/>
            <p:cNvSpPr/>
            <p:nvPr>
              <p:custDataLst>
                <p:tags r:id="rId35"/>
              </p:custDataLst>
            </p:nvPr>
          </p:nvSpPr>
          <p:spPr>
            <a:xfrm>
              <a:off x="8204200" y="3492500"/>
              <a:ext cx="123097" cy="336551"/>
            </a:xfrm>
            <a:custGeom>
              <a:avLst/>
              <a:gdLst/>
              <a:ahLst/>
              <a:cxnLst/>
              <a:rect l="0" t="0" r="0" b="0"/>
              <a:pathLst>
                <a:path w="123097" h="33655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93647" y="18951"/>
                  </a:lnTo>
                  <a:lnTo>
                    <a:pt x="113825" y="41442"/>
                  </a:lnTo>
                  <a:lnTo>
                    <a:pt x="121145" y="57694"/>
                  </a:lnTo>
                  <a:lnTo>
                    <a:pt x="123096" y="65980"/>
                  </a:lnTo>
                  <a:lnTo>
                    <a:pt x="119621" y="82711"/>
                  </a:lnTo>
                  <a:lnTo>
                    <a:pt x="110314" y="98849"/>
                  </a:lnTo>
                  <a:lnTo>
                    <a:pt x="72489" y="144007"/>
                  </a:lnTo>
                  <a:lnTo>
                    <a:pt x="67495" y="154315"/>
                  </a:lnTo>
                  <a:lnTo>
                    <a:pt x="64026" y="184402"/>
                  </a:lnTo>
                  <a:lnTo>
                    <a:pt x="69014" y="231110"/>
                  </a:lnTo>
                  <a:lnTo>
                    <a:pt x="68273" y="264661"/>
                  </a:lnTo>
                  <a:lnTo>
                    <a:pt x="63034" y="281551"/>
                  </a:lnTo>
                  <a:lnTo>
                    <a:pt x="45409" y="303556"/>
                  </a:lnTo>
                  <a:lnTo>
                    <a:pt x="19945" y="32783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15"/>
            <p:cNvSpPr/>
            <p:nvPr>
              <p:custDataLst>
                <p:tags r:id="rId36"/>
              </p:custDataLst>
            </p:nvPr>
          </p:nvSpPr>
          <p:spPr>
            <a:xfrm>
              <a:off x="8112547" y="3752850"/>
              <a:ext cx="9104" cy="57151"/>
            </a:xfrm>
            <a:custGeom>
              <a:avLst/>
              <a:gdLst/>
              <a:ahLst/>
              <a:cxnLst/>
              <a:rect l="0" t="0" r="0" b="0"/>
              <a:pathLst>
                <a:path w="9104" h="57151">
                  <a:moveTo>
                    <a:pt x="9103" y="0"/>
                  </a:moveTo>
                  <a:lnTo>
                    <a:pt x="9103" y="0"/>
                  </a:lnTo>
                  <a:lnTo>
                    <a:pt x="264" y="26515"/>
                  </a:lnTo>
                  <a:lnTo>
                    <a:pt x="0" y="38595"/>
                  </a:lnTo>
                  <a:lnTo>
                    <a:pt x="275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16"/>
            <p:cNvSpPr/>
            <p:nvPr>
              <p:custDataLst>
                <p:tags r:id="rId37"/>
              </p:custDataLst>
            </p:nvPr>
          </p:nvSpPr>
          <p:spPr>
            <a:xfrm>
              <a:off x="7893050" y="3520879"/>
              <a:ext cx="127001" cy="212922"/>
            </a:xfrm>
            <a:custGeom>
              <a:avLst/>
              <a:gdLst/>
              <a:ahLst/>
              <a:cxnLst/>
              <a:rect l="0" t="0" r="0" b="0"/>
              <a:pathLst>
                <a:path w="127001" h="212922">
                  <a:moveTo>
                    <a:pt x="127000" y="3371"/>
                  </a:moveTo>
                  <a:lnTo>
                    <a:pt x="127000" y="3371"/>
                  </a:lnTo>
                  <a:lnTo>
                    <a:pt x="116887" y="0"/>
                  </a:lnTo>
                  <a:lnTo>
                    <a:pt x="104395" y="2108"/>
                  </a:lnTo>
                  <a:lnTo>
                    <a:pt x="97113" y="4645"/>
                  </a:lnTo>
                  <a:lnTo>
                    <a:pt x="70010" y="28443"/>
                  </a:lnTo>
                  <a:lnTo>
                    <a:pt x="39636" y="72418"/>
                  </a:lnTo>
                  <a:lnTo>
                    <a:pt x="24436" y="107436"/>
                  </a:lnTo>
                  <a:lnTo>
                    <a:pt x="13683" y="143461"/>
                  </a:lnTo>
                  <a:lnTo>
                    <a:pt x="4367" y="189832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17"/>
            <p:cNvSpPr/>
            <p:nvPr>
              <p:custDataLst>
                <p:tags r:id="rId38"/>
              </p:custDataLst>
            </p:nvPr>
          </p:nvSpPr>
          <p:spPr>
            <a:xfrm>
              <a:off x="8064500" y="37147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15261" y="11550"/>
                  </a:lnTo>
                  <a:lnTo>
                    <a:pt x="5149" y="310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218"/>
            <p:cNvSpPr/>
            <p:nvPr>
              <p:custDataLst>
                <p:tags r:id="rId39"/>
              </p:custDataLst>
            </p:nvPr>
          </p:nvSpPr>
          <p:spPr>
            <a:xfrm>
              <a:off x="7823199" y="3528824"/>
              <a:ext cx="177802" cy="236727"/>
            </a:xfrm>
            <a:custGeom>
              <a:avLst/>
              <a:gdLst/>
              <a:ahLst/>
              <a:cxnLst/>
              <a:rect l="0" t="0" r="0" b="0"/>
              <a:pathLst>
                <a:path w="177802" h="236727">
                  <a:moveTo>
                    <a:pt x="1" y="14476"/>
                  </a:moveTo>
                  <a:lnTo>
                    <a:pt x="1" y="14476"/>
                  </a:lnTo>
                  <a:lnTo>
                    <a:pt x="0" y="7734"/>
                  </a:lnTo>
                  <a:lnTo>
                    <a:pt x="1882" y="2543"/>
                  </a:lnTo>
                  <a:lnTo>
                    <a:pt x="3371" y="170"/>
                  </a:lnTo>
                  <a:lnTo>
                    <a:pt x="5776" y="0"/>
                  </a:lnTo>
                  <a:lnTo>
                    <a:pt x="12210" y="3574"/>
                  </a:lnTo>
                  <a:lnTo>
                    <a:pt x="54598" y="39055"/>
                  </a:lnTo>
                  <a:lnTo>
                    <a:pt x="87060" y="67498"/>
                  </a:lnTo>
                  <a:lnTo>
                    <a:pt x="118891" y="102717"/>
                  </a:lnTo>
                  <a:lnTo>
                    <a:pt x="145975" y="140478"/>
                  </a:lnTo>
                  <a:lnTo>
                    <a:pt x="162716" y="176075"/>
                  </a:lnTo>
                  <a:lnTo>
                    <a:pt x="174821" y="221819"/>
                  </a:lnTo>
                  <a:lnTo>
                    <a:pt x="177801" y="236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219"/>
            <p:cNvSpPr/>
            <p:nvPr>
              <p:custDataLst>
                <p:tags r:id="rId40"/>
              </p:custDataLst>
            </p:nvPr>
          </p:nvSpPr>
          <p:spPr>
            <a:xfrm>
              <a:off x="7531100" y="3708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20"/>
            <p:cNvSpPr/>
            <p:nvPr>
              <p:custDataLst>
                <p:tags r:id="rId41"/>
              </p:custDataLst>
            </p:nvPr>
          </p:nvSpPr>
          <p:spPr>
            <a:xfrm>
              <a:off x="7575550" y="37338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06"/>
          <p:cNvGrpSpPr/>
          <p:nvPr/>
        </p:nvGrpSpPr>
        <p:grpSpPr>
          <a:xfrm>
            <a:off x="2545227" y="4337050"/>
            <a:ext cx="469170" cy="1218695"/>
            <a:chOff x="2545227" y="4337050"/>
            <a:chExt cx="469170" cy="1218695"/>
          </a:xfrm>
        </p:grpSpPr>
        <p:sp>
          <p:nvSpPr>
            <p:cNvPr id="110" name="SMARTInkShape-3221"/>
            <p:cNvSpPr/>
            <p:nvPr>
              <p:custDataLst>
                <p:tags r:id="rId27"/>
              </p:custDataLst>
            </p:nvPr>
          </p:nvSpPr>
          <p:spPr>
            <a:xfrm>
              <a:off x="2545227" y="4915088"/>
              <a:ext cx="159874" cy="152213"/>
            </a:xfrm>
            <a:custGeom>
              <a:avLst/>
              <a:gdLst/>
              <a:ahLst/>
              <a:cxnLst/>
              <a:rect l="0" t="0" r="0" b="0"/>
              <a:pathLst>
                <a:path w="159874" h="152213">
                  <a:moveTo>
                    <a:pt x="64623" y="50612"/>
                  </a:moveTo>
                  <a:lnTo>
                    <a:pt x="64623" y="50612"/>
                  </a:lnTo>
                  <a:lnTo>
                    <a:pt x="54510" y="57354"/>
                  </a:lnTo>
                  <a:lnTo>
                    <a:pt x="24146" y="103972"/>
                  </a:lnTo>
                  <a:lnTo>
                    <a:pt x="496" y="147218"/>
                  </a:lnTo>
                  <a:lnTo>
                    <a:pt x="0" y="149588"/>
                  </a:lnTo>
                  <a:lnTo>
                    <a:pt x="374" y="150462"/>
                  </a:lnTo>
                  <a:lnTo>
                    <a:pt x="32417" y="113682"/>
                  </a:lnTo>
                  <a:lnTo>
                    <a:pt x="62606" y="70240"/>
                  </a:lnTo>
                  <a:lnTo>
                    <a:pt x="89426" y="26559"/>
                  </a:lnTo>
                  <a:lnTo>
                    <a:pt x="109602" y="3269"/>
                  </a:lnTo>
                  <a:lnTo>
                    <a:pt x="113659" y="0"/>
                  </a:lnTo>
                  <a:lnTo>
                    <a:pt x="117775" y="1348"/>
                  </a:lnTo>
                  <a:lnTo>
                    <a:pt x="126111" y="12253"/>
                  </a:lnTo>
                  <a:lnTo>
                    <a:pt x="135366" y="48340"/>
                  </a:lnTo>
                  <a:lnTo>
                    <a:pt x="142577" y="91410"/>
                  </a:lnTo>
                  <a:lnTo>
                    <a:pt x="154993" y="136543"/>
                  </a:lnTo>
                  <a:lnTo>
                    <a:pt x="159873" y="152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22"/>
            <p:cNvSpPr/>
            <p:nvPr>
              <p:custDataLst>
                <p:tags r:id="rId28"/>
              </p:custDataLst>
            </p:nvPr>
          </p:nvSpPr>
          <p:spPr>
            <a:xfrm>
              <a:off x="2934333" y="5384800"/>
              <a:ext cx="80064" cy="157208"/>
            </a:xfrm>
            <a:custGeom>
              <a:avLst/>
              <a:gdLst/>
              <a:ahLst/>
              <a:cxnLst/>
              <a:rect l="0" t="0" r="0" b="0"/>
              <a:pathLst>
                <a:path w="80064" h="157208">
                  <a:moveTo>
                    <a:pt x="75567" y="50800"/>
                  </a:moveTo>
                  <a:lnTo>
                    <a:pt x="75567" y="50800"/>
                  </a:lnTo>
                  <a:lnTo>
                    <a:pt x="62083" y="44058"/>
                  </a:lnTo>
                  <a:lnTo>
                    <a:pt x="46056" y="44512"/>
                  </a:lnTo>
                  <a:lnTo>
                    <a:pt x="36843" y="46607"/>
                  </a:lnTo>
                  <a:lnTo>
                    <a:pt x="20962" y="56462"/>
                  </a:lnTo>
                  <a:lnTo>
                    <a:pt x="13763" y="63042"/>
                  </a:lnTo>
                  <a:lnTo>
                    <a:pt x="3884" y="81641"/>
                  </a:lnTo>
                  <a:lnTo>
                    <a:pt x="261" y="92527"/>
                  </a:lnTo>
                  <a:lnTo>
                    <a:pt x="0" y="114031"/>
                  </a:lnTo>
                  <a:lnTo>
                    <a:pt x="1905" y="124704"/>
                  </a:lnTo>
                  <a:lnTo>
                    <a:pt x="11549" y="142207"/>
                  </a:lnTo>
                  <a:lnTo>
                    <a:pt x="18072" y="149838"/>
                  </a:lnTo>
                  <a:lnTo>
                    <a:pt x="25242" y="154220"/>
                  </a:lnTo>
                  <a:lnTo>
                    <a:pt x="40736" y="157207"/>
                  </a:lnTo>
                  <a:lnTo>
                    <a:pt x="55148" y="152419"/>
                  </a:lnTo>
                  <a:lnTo>
                    <a:pt x="61954" y="148180"/>
                  </a:lnTo>
                  <a:lnTo>
                    <a:pt x="73280" y="134061"/>
                  </a:lnTo>
                  <a:lnTo>
                    <a:pt x="78276" y="125358"/>
                  </a:lnTo>
                  <a:lnTo>
                    <a:pt x="80063" y="104398"/>
                  </a:lnTo>
                  <a:lnTo>
                    <a:pt x="78564" y="92882"/>
                  </a:lnTo>
                  <a:lnTo>
                    <a:pt x="59600" y="56448"/>
                  </a:lnTo>
                  <a:lnTo>
                    <a:pt x="24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223"/>
            <p:cNvSpPr/>
            <p:nvPr>
              <p:custDataLst>
                <p:tags r:id="rId29"/>
              </p:custDataLst>
            </p:nvPr>
          </p:nvSpPr>
          <p:spPr>
            <a:xfrm>
              <a:off x="2815979" y="5428606"/>
              <a:ext cx="136772" cy="127139"/>
            </a:xfrm>
            <a:custGeom>
              <a:avLst/>
              <a:gdLst/>
              <a:ahLst/>
              <a:cxnLst/>
              <a:rect l="0" t="0" r="0" b="0"/>
              <a:pathLst>
                <a:path w="136772" h="127139">
                  <a:moveTo>
                    <a:pt x="3421" y="26044"/>
                  </a:moveTo>
                  <a:lnTo>
                    <a:pt x="3421" y="26044"/>
                  </a:lnTo>
                  <a:lnTo>
                    <a:pt x="26025" y="7203"/>
                  </a:lnTo>
                  <a:lnTo>
                    <a:pt x="33307" y="2900"/>
                  </a:lnTo>
                  <a:lnTo>
                    <a:pt x="47042" y="0"/>
                  </a:lnTo>
                  <a:lnTo>
                    <a:pt x="53669" y="215"/>
                  </a:lnTo>
                  <a:lnTo>
                    <a:pt x="59497" y="2475"/>
                  </a:lnTo>
                  <a:lnTo>
                    <a:pt x="69736" y="10629"/>
                  </a:lnTo>
                  <a:lnTo>
                    <a:pt x="72326" y="16473"/>
                  </a:lnTo>
                  <a:lnTo>
                    <a:pt x="73321" y="30492"/>
                  </a:lnTo>
                  <a:lnTo>
                    <a:pt x="67649" y="46130"/>
                  </a:lnTo>
                  <a:lnTo>
                    <a:pt x="57367" y="61782"/>
                  </a:lnTo>
                  <a:lnTo>
                    <a:pt x="11899" y="106574"/>
                  </a:lnTo>
                  <a:lnTo>
                    <a:pt x="0" y="118386"/>
                  </a:lnTo>
                  <a:lnTo>
                    <a:pt x="1140" y="120061"/>
                  </a:lnTo>
                  <a:lnTo>
                    <a:pt x="8052" y="123803"/>
                  </a:lnTo>
                  <a:lnTo>
                    <a:pt x="48333" y="127138"/>
                  </a:lnTo>
                  <a:lnTo>
                    <a:pt x="89871" y="123731"/>
                  </a:lnTo>
                  <a:lnTo>
                    <a:pt x="136771" y="11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24"/>
            <p:cNvSpPr/>
            <p:nvPr>
              <p:custDataLst>
                <p:tags r:id="rId30"/>
              </p:custDataLst>
            </p:nvPr>
          </p:nvSpPr>
          <p:spPr>
            <a:xfrm>
              <a:off x="2578100" y="5134331"/>
              <a:ext cx="184151" cy="390170"/>
            </a:xfrm>
            <a:custGeom>
              <a:avLst/>
              <a:gdLst/>
              <a:ahLst/>
              <a:cxnLst/>
              <a:rect l="0" t="0" r="0" b="0"/>
              <a:pathLst>
                <a:path w="184151" h="390170">
                  <a:moveTo>
                    <a:pt x="184150" y="21869"/>
                  </a:moveTo>
                  <a:lnTo>
                    <a:pt x="184150" y="21869"/>
                  </a:lnTo>
                  <a:lnTo>
                    <a:pt x="184150" y="0"/>
                  </a:lnTo>
                  <a:lnTo>
                    <a:pt x="167530" y="31817"/>
                  </a:lnTo>
                  <a:lnTo>
                    <a:pt x="150893" y="70034"/>
                  </a:lnTo>
                  <a:lnTo>
                    <a:pt x="141518" y="93490"/>
                  </a:lnTo>
                  <a:lnTo>
                    <a:pt x="131739" y="119005"/>
                  </a:lnTo>
                  <a:lnTo>
                    <a:pt x="121693" y="145893"/>
                  </a:lnTo>
                  <a:lnTo>
                    <a:pt x="110762" y="172285"/>
                  </a:lnTo>
                  <a:lnTo>
                    <a:pt x="99241" y="198346"/>
                  </a:lnTo>
                  <a:lnTo>
                    <a:pt x="87328" y="224187"/>
                  </a:lnTo>
                  <a:lnTo>
                    <a:pt x="64682" y="271714"/>
                  </a:lnTo>
                  <a:lnTo>
                    <a:pt x="43564" y="313533"/>
                  </a:lnTo>
                  <a:lnTo>
                    <a:pt x="17925" y="358055"/>
                  </a:lnTo>
                  <a:lnTo>
                    <a:pt x="0" y="390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225"/>
            <p:cNvSpPr/>
            <p:nvPr>
              <p:custDataLst>
                <p:tags r:id="rId31"/>
              </p:custDataLst>
            </p:nvPr>
          </p:nvSpPr>
          <p:spPr>
            <a:xfrm>
              <a:off x="2559050" y="5197279"/>
              <a:ext cx="184151" cy="327222"/>
            </a:xfrm>
            <a:custGeom>
              <a:avLst/>
              <a:gdLst/>
              <a:ahLst/>
              <a:cxnLst/>
              <a:rect l="0" t="0" r="0" b="0"/>
              <a:pathLst>
                <a:path w="184151" h="327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1" y="1124"/>
                  </a:lnTo>
                  <a:lnTo>
                    <a:pt x="15580" y="8016"/>
                  </a:lnTo>
                  <a:lnTo>
                    <a:pt x="44444" y="51378"/>
                  </a:lnTo>
                  <a:lnTo>
                    <a:pt x="63262" y="83974"/>
                  </a:lnTo>
                  <a:lnTo>
                    <a:pt x="85267" y="123390"/>
                  </a:lnTo>
                  <a:lnTo>
                    <a:pt x="108452" y="165368"/>
                  </a:lnTo>
                  <a:lnTo>
                    <a:pt x="130515" y="205192"/>
                  </a:lnTo>
                  <a:lnTo>
                    <a:pt x="148318" y="240295"/>
                  </a:lnTo>
                  <a:lnTo>
                    <a:pt x="168359" y="285943"/>
                  </a:lnTo>
                  <a:lnTo>
                    <a:pt x="18415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26"/>
            <p:cNvSpPr/>
            <p:nvPr>
              <p:custDataLst>
                <p:tags r:id="rId32"/>
              </p:custDataLst>
            </p:nvPr>
          </p:nvSpPr>
          <p:spPr>
            <a:xfrm>
              <a:off x="2622550" y="4724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27"/>
            <p:cNvSpPr/>
            <p:nvPr>
              <p:custDataLst>
                <p:tags r:id="rId33"/>
              </p:custDataLst>
            </p:nvPr>
          </p:nvSpPr>
          <p:spPr>
            <a:xfrm>
              <a:off x="2584450" y="4337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28"/>
            <p:cNvSpPr/>
            <p:nvPr>
              <p:custDataLst>
                <p:tags r:id="rId34"/>
              </p:custDataLst>
            </p:nvPr>
          </p:nvSpPr>
          <p:spPr>
            <a:xfrm>
              <a:off x="2597150" y="4572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507"/>
          <p:cNvGrpSpPr/>
          <p:nvPr/>
        </p:nvGrpSpPr>
        <p:grpSpPr>
          <a:xfrm>
            <a:off x="3273229" y="5228742"/>
            <a:ext cx="374683" cy="213209"/>
            <a:chOff x="3273229" y="5228742"/>
            <a:chExt cx="374683" cy="213209"/>
          </a:xfrm>
        </p:grpSpPr>
        <p:sp>
          <p:nvSpPr>
            <p:cNvPr id="119" name="SMARTInkShape-3229"/>
            <p:cNvSpPr/>
            <p:nvPr>
              <p:custDataLst>
                <p:tags r:id="rId24"/>
              </p:custDataLst>
            </p:nvPr>
          </p:nvSpPr>
          <p:spPr>
            <a:xfrm>
              <a:off x="3477980" y="5228742"/>
              <a:ext cx="169932" cy="213209"/>
            </a:xfrm>
            <a:custGeom>
              <a:avLst/>
              <a:gdLst/>
              <a:ahLst/>
              <a:cxnLst/>
              <a:rect l="0" t="0" r="0" b="0"/>
              <a:pathLst>
                <a:path w="169932" h="213209">
                  <a:moveTo>
                    <a:pt x="8170" y="3658"/>
                  </a:moveTo>
                  <a:lnTo>
                    <a:pt x="8170" y="3658"/>
                  </a:lnTo>
                  <a:lnTo>
                    <a:pt x="1428" y="287"/>
                  </a:lnTo>
                  <a:lnTo>
                    <a:pt x="147" y="0"/>
                  </a:lnTo>
                  <a:lnTo>
                    <a:pt x="0" y="513"/>
                  </a:lnTo>
                  <a:lnTo>
                    <a:pt x="606" y="1561"/>
                  </a:lnTo>
                  <a:lnTo>
                    <a:pt x="43723" y="19079"/>
                  </a:lnTo>
                  <a:lnTo>
                    <a:pt x="75477" y="30267"/>
                  </a:lnTo>
                  <a:lnTo>
                    <a:pt x="122970" y="49878"/>
                  </a:lnTo>
                  <a:lnTo>
                    <a:pt x="157504" y="76697"/>
                  </a:lnTo>
                  <a:lnTo>
                    <a:pt x="169321" y="94211"/>
                  </a:lnTo>
                  <a:lnTo>
                    <a:pt x="169931" y="103538"/>
                  </a:lnTo>
                  <a:lnTo>
                    <a:pt x="163084" y="123308"/>
                  </a:lnTo>
                  <a:lnTo>
                    <a:pt x="125554" y="169109"/>
                  </a:lnTo>
                  <a:lnTo>
                    <a:pt x="7802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30"/>
            <p:cNvSpPr/>
            <p:nvPr>
              <p:custDataLst>
                <p:tags r:id="rId25"/>
              </p:custDataLst>
            </p:nvPr>
          </p:nvSpPr>
          <p:spPr>
            <a:xfrm>
              <a:off x="3347145" y="5372100"/>
              <a:ext cx="234256" cy="31751"/>
            </a:xfrm>
            <a:custGeom>
              <a:avLst/>
              <a:gdLst/>
              <a:ahLst/>
              <a:cxnLst/>
              <a:rect l="0" t="0" r="0" b="0"/>
              <a:pathLst>
                <a:path w="234256" h="31751">
                  <a:moveTo>
                    <a:pt x="31055" y="31750"/>
                  </a:moveTo>
                  <a:lnTo>
                    <a:pt x="31055" y="31750"/>
                  </a:lnTo>
                  <a:lnTo>
                    <a:pt x="8529" y="28092"/>
                  </a:lnTo>
                  <a:lnTo>
                    <a:pt x="347" y="29653"/>
                  </a:lnTo>
                  <a:lnTo>
                    <a:pt x="0" y="30353"/>
                  </a:lnTo>
                  <a:lnTo>
                    <a:pt x="5258" y="31129"/>
                  </a:lnTo>
                  <a:lnTo>
                    <a:pt x="40345" y="28195"/>
                  </a:lnTo>
                  <a:lnTo>
                    <a:pt x="82691" y="22879"/>
                  </a:lnTo>
                  <a:lnTo>
                    <a:pt x="107812" y="19486"/>
                  </a:lnTo>
                  <a:lnTo>
                    <a:pt x="133026" y="15813"/>
                  </a:lnTo>
                  <a:lnTo>
                    <a:pt x="158303" y="11953"/>
                  </a:lnTo>
                  <a:lnTo>
                    <a:pt x="200499" y="5312"/>
                  </a:lnTo>
                  <a:lnTo>
                    <a:pt x="234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231"/>
            <p:cNvSpPr/>
            <p:nvPr>
              <p:custDataLst>
                <p:tags r:id="rId26"/>
              </p:custDataLst>
            </p:nvPr>
          </p:nvSpPr>
          <p:spPr>
            <a:xfrm>
              <a:off x="3273229" y="5346700"/>
              <a:ext cx="212922" cy="6351"/>
            </a:xfrm>
            <a:custGeom>
              <a:avLst/>
              <a:gdLst/>
              <a:ahLst/>
              <a:cxnLst/>
              <a:rect l="0" t="0" r="0" b="0"/>
              <a:pathLst>
                <a:path w="2129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1829" y="1986"/>
                  </a:lnTo>
                  <a:lnTo>
                    <a:pt x="42749" y="261"/>
                  </a:lnTo>
                  <a:lnTo>
                    <a:pt x="78728" y="116"/>
                  </a:lnTo>
                  <a:lnTo>
                    <a:pt x="122235" y="52"/>
                  </a:lnTo>
                  <a:lnTo>
                    <a:pt x="167442" y="22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08"/>
          <p:cNvGrpSpPr/>
          <p:nvPr/>
        </p:nvGrpSpPr>
        <p:grpSpPr>
          <a:xfrm>
            <a:off x="4346997" y="4984516"/>
            <a:ext cx="1190204" cy="634148"/>
            <a:chOff x="4346997" y="4984516"/>
            <a:chExt cx="1190204" cy="634148"/>
          </a:xfrm>
        </p:grpSpPr>
        <p:sp>
          <p:nvSpPr>
            <p:cNvPr id="123" name="SMARTInkShape-3232"/>
            <p:cNvSpPr/>
            <p:nvPr>
              <p:custDataLst>
                <p:tags r:id="rId19"/>
              </p:custDataLst>
            </p:nvPr>
          </p:nvSpPr>
          <p:spPr>
            <a:xfrm>
              <a:off x="5274722" y="5009758"/>
              <a:ext cx="262479" cy="345367"/>
            </a:xfrm>
            <a:custGeom>
              <a:avLst/>
              <a:gdLst/>
              <a:ahLst/>
              <a:cxnLst/>
              <a:rect l="0" t="0" r="0" b="0"/>
              <a:pathLst>
                <a:path w="262479" h="345367">
                  <a:moveTo>
                    <a:pt x="78328" y="6742"/>
                  </a:moveTo>
                  <a:lnTo>
                    <a:pt x="78328" y="6742"/>
                  </a:lnTo>
                  <a:lnTo>
                    <a:pt x="85070" y="0"/>
                  </a:lnTo>
                  <a:lnTo>
                    <a:pt x="87762" y="130"/>
                  </a:lnTo>
                  <a:lnTo>
                    <a:pt x="90261" y="2334"/>
                  </a:lnTo>
                  <a:lnTo>
                    <a:pt x="92633" y="5920"/>
                  </a:lnTo>
                  <a:lnTo>
                    <a:pt x="85859" y="41306"/>
                  </a:lnTo>
                  <a:lnTo>
                    <a:pt x="70387" y="81841"/>
                  </a:lnTo>
                  <a:lnTo>
                    <a:pt x="60334" y="105491"/>
                  </a:lnTo>
                  <a:lnTo>
                    <a:pt x="50809" y="130430"/>
                  </a:lnTo>
                  <a:lnTo>
                    <a:pt x="41638" y="156228"/>
                  </a:lnTo>
                  <a:lnTo>
                    <a:pt x="32701" y="182599"/>
                  </a:lnTo>
                  <a:lnTo>
                    <a:pt x="24627" y="207236"/>
                  </a:lnTo>
                  <a:lnTo>
                    <a:pt x="10010" y="253424"/>
                  </a:lnTo>
                  <a:lnTo>
                    <a:pt x="2104" y="288064"/>
                  </a:lnTo>
                  <a:lnTo>
                    <a:pt x="0" y="312396"/>
                  </a:lnTo>
                  <a:lnTo>
                    <a:pt x="3769" y="325562"/>
                  </a:lnTo>
                  <a:lnTo>
                    <a:pt x="8866" y="327944"/>
                  </a:lnTo>
                  <a:lnTo>
                    <a:pt x="23938" y="326828"/>
                  </a:lnTo>
                  <a:lnTo>
                    <a:pt x="55627" y="301411"/>
                  </a:lnTo>
                  <a:lnTo>
                    <a:pt x="85086" y="262600"/>
                  </a:lnTo>
                  <a:lnTo>
                    <a:pt x="102092" y="215866"/>
                  </a:lnTo>
                  <a:lnTo>
                    <a:pt x="101226" y="216714"/>
                  </a:lnTo>
                  <a:lnTo>
                    <a:pt x="78312" y="259388"/>
                  </a:lnTo>
                  <a:lnTo>
                    <a:pt x="70405" y="292561"/>
                  </a:lnTo>
                  <a:lnTo>
                    <a:pt x="70809" y="311808"/>
                  </a:lnTo>
                  <a:lnTo>
                    <a:pt x="74726" y="320186"/>
                  </a:lnTo>
                  <a:lnTo>
                    <a:pt x="88487" y="335139"/>
                  </a:lnTo>
                  <a:lnTo>
                    <a:pt x="115769" y="343197"/>
                  </a:lnTo>
                  <a:lnTo>
                    <a:pt x="154941" y="345366"/>
                  </a:lnTo>
                  <a:lnTo>
                    <a:pt x="180203" y="343969"/>
                  </a:lnTo>
                  <a:lnTo>
                    <a:pt x="225911" y="340065"/>
                  </a:lnTo>
                  <a:lnTo>
                    <a:pt x="262478" y="33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33"/>
            <p:cNvSpPr/>
            <p:nvPr>
              <p:custDataLst>
                <p:tags r:id="rId20"/>
              </p:custDataLst>
            </p:nvPr>
          </p:nvSpPr>
          <p:spPr>
            <a:xfrm>
              <a:off x="5112465" y="5217815"/>
              <a:ext cx="139040" cy="400849"/>
            </a:xfrm>
            <a:custGeom>
              <a:avLst/>
              <a:gdLst/>
              <a:ahLst/>
              <a:cxnLst/>
              <a:rect l="0" t="0" r="0" b="0"/>
              <a:pathLst>
                <a:path w="139040" h="400849">
                  <a:moveTo>
                    <a:pt x="81835" y="27285"/>
                  </a:moveTo>
                  <a:lnTo>
                    <a:pt x="81835" y="27285"/>
                  </a:lnTo>
                  <a:lnTo>
                    <a:pt x="64159" y="69380"/>
                  </a:lnTo>
                  <a:lnTo>
                    <a:pt x="57986" y="100086"/>
                  </a:lnTo>
                  <a:lnTo>
                    <a:pt x="54302" y="138663"/>
                  </a:lnTo>
                  <a:lnTo>
                    <a:pt x="55016" y="184031"/>
                  </a:lnTo>
                  <a:lnTo>
                    <a:pt x="53373" y="210099"/>
                  </a:lnTo>
                  <a:lnTo>
                    <a:pt x="50161" y="238061"/>
                  </a:lnTo>
                  <a:lnTo>
                    <a:pt x="45902" y="267285"/>
                  </a:lnTo>
                  <a:lnTo>
                    <a:pt x="39535" y="294530"/>
                  </a:lnTo>
                  <a:lnTo>
                    <a:pt x="31763" y="320454"/>
                  </a:lnTo>
                  <a:lnTo>
                    <a:pt x="16542" y="364310"/>
                  </a:lnTo>
                  <a:lnTo>
                    <a:pt x="2903" y="400304"/>
                  </a:lnTo>
                  <a:lnTo>
                    <a:pt x="1696" y="400848"/>
                  </a:lnTo>
                  <a:lnTo>
                    <a:pt x="0" y="381387"/>
                  </a:lnTo>
                  <a:lnTo>
                    <a:pt x="6239" y="335325"/>
                  </a:lnTo>
                  <a:lnTo>
                    <a:pt x="9565" y="312373"/>
                  </a:lnTo>
                  <a:lnTo>
                    <a:pt x="13194" y="285783"/>
                  </a:lnTo>
                  <a:lnTo>
                    <a:pt x="17024" y="256767"/>
                  </a:lnTo>
                  <a:lnTo>
                    <a:pt x="23811" y="224017"/>
                  </a:lnTo>
                  <a:lnTo>
                    <a:pt x="32569" y="188779"/>
                  </a:lnTo>
                  <a:lnTo>
                    <a:pt x="42641" y="151881"/>
                  </a:lnTo>
                  <a:lnTo>
                    <a:pt x="52883" y="119521"/>
                  </a:lnTo>
                  <a:lnTo>
                    <a:pt x="63239" y="90187"/>
                  </a:lnTo>
                  <a:lnTo>
                    <a:pt x="73671" y="62870"/>
                  </a:lnTo>
                  <a:lnTo>
                    <a:pt x="90907" y="26872"/>
                  </a:lnTo>
                  <a:lnTo>
                    <a:pt x="105623" y="6641"/>
                  </a:lnTo>
                  <a:lnTo>
                    <a:pt x="112510" y="2233"/>
                  </a:lnTo>
                  <a:lnTo>
                    <a:pt x="119218" y="0"/>
                  </a:lnTo>
                  <a:lnTo>
                    <a:pt x="125102" y="2039"/>
                  </a:lnTo>
                  <a:lnTo>
                    <a:pt x="135402" y="13713"/>
                  </a:lnTo>
                  <a:lnTo>
                    <a:pt x="139039" y="36304"/>
                  </a:lnTo>
                  <a:lnTo>
                    <a:pt x="139021" y="50231"/>
                  </a:lnTo>
                  <a:lnTo>
                    <a:pt x="129593" y="78876"/>
                  </a:lnTo>
                  <a:lnTo>
                    <a:pt x="104452" y="117125"/>
                  </a:lnTo>
                  <a:lnTo>
                    <a:pt x="84832" y="134947"/>
                  </a:lnTo>
                  <a:lnTo>
                    <a:pt x="64352" y="145220"/>
                  </a:lnTo>
                  <a:lnTo>
                    <a:pt x="47254" y="146493"/>
                  </a:lnTo>
                  <a:lnTo>
                    <a:pt x="39731" y="144857"/>
                  </a:lnTo>
                  <a:lnTo>
                    <a:pt x="35421" y="139533"/>
                  </a:lnTo>
                  <a:lnTo>
                    <a:pt x="32514" y="122328"/>
                  </a:lnTo>
                  <a:lnTo>
                    <a:pt x="55070" y="78729"/>
                  </a:lnTo>
                  <a:lnTo>
                    <a:pt x="75485" y="4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34"/>
            <p:cNvSpPr/>
            <p:nvPr>
              <p:custDataLst>
                <p:tags r:id="rId21"/>
              </p:custDataLst>
            </p:nvPr>
          </p:nvSpPr>
          <p:spPr>
            <a:xfrm>
              <a:off x="4689626" y="5070861"/>
              <a:ext cx="434894" cy="327514"/>
            </a:xfrm>
            <a:custGeom>
              <a:avLst/>
              <a:gdLst/>
              <a:ahLst/>
              <a:cxnLst/>
              <a:rect l="0" t="0" r="0" b="0"/>
              <a:pathLst>
                <a:path w="434894" h="327514">
                  <a:moveTo>
                    <a:pt x="41124" y="180589"/>
                  </a:moveTo>
                  <a:lnTo>
                    <a:pt x="41124" y="180589"/>
                  </a:lnTo>
                  <a:lnTo>
                    <a:pt x="34382" y="180589"/>
                  </a:lnTo>
                  <a:lnTo>
                    <a:pt x="27309" y="189996"/>
                  </a:lnTo>
                  <a:lnTo>
                    <a:pt x="7899" y="234893"/>
                  </a:lnTo>
                  <a:lnTo>
                    <a:pt x="0" y="278366"/>
                  </a:lnTo>
                  <a:lnTo>
                    <a:pt x="1031" y="312414"/>
                  </a:lnTo>
                  <a:lnTo>
                    <a:pt x="3812" y="319273"/>
                  </a:lnTo>
                  <a:lnTo>
                    <a:pt x="7782" y="323845"/>
                  </a:lnTo>
                  <a:lnTo>
                    <a:pt x="12546" y="326892"/>
                  </a:lnTo>
                  <a:lnTo>
                    <a:pt x="18544" y="327513"/>
                  </a:lnTo>
                  <a:lnTo>
                    <a:pt x="32735" y="324440"/>
                  </a:lnTo>
                  <a:lnTo>
                    <a:pt x="56590" y="304664"/>
                  </a:lnTo>
                  <a:lnTo>
                    <a:pt x="74791" y="266349"/>
                  </a:lnTo>
                  <a:lnTo>
                    <a:pt x="87808" y="221571"/>
                  </a:lnTo>
                  <a:lnTo>
                    <a:pt x="90095" y="212914"/>
                  </a:lnTo>
                  <a:lnTo>
                    <a:pt x="86296" y="254159"/>
                  </a:lnTo>
                  <a:lnTo>
                    <a:pt x="91491" y="295493"/>
                  </a:lnTo>
                  <a:lnTo>
                    <a:pt x="97847" y="311385"/>
                  </a:lnTo>
                  <a:lnTo>
                    <a:pt x="102222" y="315764"/>
                  </a:lnTo>
                  <a:lnTo>
                    <a:pt x="107256" y="317978"/>
                  </a:lnTo>
                  <a:lnTo>
                    <a:pt x="112729" y="318748"/>
                  </a:lnTo>
                  <a:lnTo>
                    <a:pt x="126335" y="312078"/>
                  </a:lnTo>
                  <a:lnTo>
                    <a:pt x="133914" y="306348"/>
                  </a:lnTo>
                  <a:lnTo>
                    <a:pt x="154695" y="271316"/>
                  </a:lnTo>
                  <a:lnTo>
                    <a:pt x="169681" y="237375"/>
                  </a:lnTo>
                  <a:lnTo>
                    <a:pt x="185044" y="195949"/>
                  </a:lnTo>
                  <a:lnTo>
                    <a:pt x="192104" y="171074"/>
                  </a:lnTo>
                  <a:lnTo>
                    <a:pt x="198927" y="144612"/>
                  </a:lnTo>
                  <a:lnTo>
                    <a:pt x="206298" y="118505"/>
                  </a:lnTo>
                  <a:lnTo>
                    <a:pt x="214035" y="92632"/>
                  </a:lnTo>
                  <a:lnTo>
                    <a:pt x="228040" y="47658"/>
                  </a:lnTo>
                  <a:lnTo>
                    <a:pt x="239017" y="9065"/>
                  </a:lnTo>
                  <a:lnTo>
                    <a:pt x="238669" y="6973"/>
                  </a:lnTo>
                  <a:lnTo>
                    <a:pt x="224696" y="30996"/>
                  </a:lnTo>
                  <a:lnTo>
                    <a:pt x="212317" y="66125"/>
                  </a:lnTo>
                  <a:lnTo>
                    <a:pt x="200465" y="110666"/>
                  </a:lnTo>
                  <a:lnTo>
                    <a:pt x="195329" y="135385"/>
                  </a:lnTo>
                  <a:lnTo>
                    <a:pt x="190494" y="161036"/>
                  </a:lnTo>
                  <a:lnTo>
                    <a:pt x="187976" y="185898"/>
                  </a:lnTo>
                  <a:lnTo>
                    <a:pt x="187003" y="210234"/>
                  </a:lnTo>
                  <a:lnTo>
                    <a:pt x="187803" y="253737"/>
                  </a:lnTo>
                  <a:lnTo>
                    <a:pt x="192927" y="295239"/>
                  </a:lnTo>
                  <a:lnTo>
                    <a:pt x="199373" y="308685"/>
                  </a:lnTo>
                  <a:lnTo>
                    <a:pt x="204479" y="310437"/>
                  </a:lnTo>
                  <a:lnTo>
                    <a:pt x="210705" y="309487"/>
                  </a:lnTo>
                  <a:lnTo>
                    <a:pt x="217678" y="306738"/>
                  </a:lnTo>
                  <a:lnTo>
                    <a:pt x="254923" y="270497"/>
                  </a:lnTo>
                  <a:lnTo>
                    <a:pt x="277962" y="241950"/>
                  </a:lnTo>
                  <a:lnTo>
                    <a:pt x="300431" y="199159"/>
                  </a:lnTo>
                  <a:lnTo>
                    <a:pt x="311362" y="173919"/>
                  </a:lnTo>
                  <a:lnTo>
                    <a:pt x="323589" y="145804"/>
                  </a:lnTo>
                  <a:lnTo>
                    <a:pt x="336678" y="115770"/>
                  </a:lnTo>
                  <a:lnTo>
                    <a:pt x="350343" y="84460"/>
                  </a:lnTo>
                  <a:lnTo>
                    <a:pt x="369290" y="40263"/>
                  </a:lnTo>
                  <a:lnTo>
                    <a:pt x="386209" y="0"/>
                  </a:lnTo>
                  <a:lnTo>
                    <a:pt x="386187" y="224"/>
                  </a:lnTo>
                  <a:lnTo>
                    <a:pt x="370366" y="35339"/>
                  </a:lnTo>
                  <a:lnTo>
                    <a:pt x="353965" y="72995"/>
                  </a:lnTo>
                  <a:lnTo>
                    <a:pt x="345640" y="96865"/>
                  </a:lnTo>
                  <a:lnTo>
                    <a:pt x="337268" y="122656"/>
                  </a:lnTo>
                  <a:lnTo>
                    <a:pt x="330276" y="147612"/>
                  </a:lnTo>
                  <a:lnTo>
                    <a:pt x="324203" y="172010"/>
                  </a:lnTo>
                  <a:lnTo>
                    <a:pt x="314398" y="218404"/>
                  </a:lnTo>
                  <a:lnTo>
                    <a:pt x="307689" y="260190"/>
                  </a:lnTo>
                  <a:lnTo>
                    <a:pt x="310057" y="302560"/>
                  </a:lnTo>
                  <a:lnTo>
                    <a:pt x="317989" y="317819"/>
                  </a:lnTo>
                  <a:lnTo>
                    <a:pt x="323067" y="322875"/>
                  </a:lnTo>
                  <a:lnTo>
                    <a:pt x="328570" y="323424"/>
                  </a:lnTo>
                  <a:lnTo>
                    <a:pt x="334355" y="320968"/>
                  </a:lnTo>
                  <a:lnTo>
                    <a:pt x="340328" y="316508"/>
                  </a:lnTo>
                  <a:lnTo>
                    <a:pt x="343604" y="309302"/>
                  </a:lnTo>
                  <a:lnTo>
                    <a:pt x="345364" y="290005"/>
                  </a:lnTo>
                  <a:lnTo>
                    <a:pt x="335644" y="251971"/>
                  </a:lnTo>
                  <a:lnTo>
                    <a:pt x="319360" y="212793"/>
                  </a:lnTo>
                  <a:lnTo>
                    <a:pt x="283596" y="166065"/>
                  </a:lnTo>
                  <a:lnTo>
                    <a:pt x="277536" y="160022"/>
                  </a:lnTo>
                  <a:lnTo>
                    <a:pt x="274932" y="158411"/>
                  </a:lnTo>
                  <a:lnTo>
                    <a:pt x="275312" y="156632"/>
                  </a:lnTo>
                  <a:lnTo>
                    <a:pt x="281380" y="152772"/>
                  </a:lnTo>
                  <a:lnTo>
                    <a:pt x="303438" y="150004"/>
                  </a:lnTo>
                  <a:lnTo>
                    <a:pt x="348272" y="154139"/>
                  </a:lnTo>
                  <a:lnTo>
                    <a:pt x="388169" y="160444"/>
                  </a:lnTo>
                  <a:lnTo>
                    <a:pt x="420138" y="170935"/>
                  </a:lnTo>
                  <a:lnTo>
                    <a:pt x="431354" y="178885"/>
                  </a:lnTo>
                  <a:lnTo>
                    <a:pt x="433922" y="184393"/>
                  </a:lnTo>
                  <a:lnTo>
                    <a:pt x="434893" y="198036"/>
                  </a:lnTo>
                  <a:lnTo>
                    <a:pt x="424698" y="235567"/>
                  </a:lnTo>
                  <a:lnTo>
                    <a:pt x="409424" y="282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35"/>
            <p:cNvSpPr/>
            <p:nvPr>
              <p:custDataLst>
                <p:tags r:id="rId22"/>
              </p:custDataLst>
            </p:nvPr>
          </p:nvSpPr>
          <p:spPr>
            <a:xfrm>
              <a:off x="5111750" y="51816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120650"/>
                  </a:moveTo>
                  <a:lnTo>
                    <a:pt x="0" y="120650"/>
                  </a:lnTo>
                  <a:lnTo>
                    <a:pt x="10139" y="76435"/>
                  </a:lnTo>
                  <a:lnTo>
                    <a:pt x="20251" y="3613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36"/>
            <p:cNvSpPr/>
            <p:nvPr>
              <p:custDataLst>
                <p:tags r:id="rId23"/>
              </p:custDataLst>
            </p:nvPr>
          </p:nvSpPr>
          <p:spPr>
            <a:xfrm>
              <a:off x="4346997" y="4984516"/>
              <a:ext cx="276481" cy="546335"/>
            </a:xfrm>
            <a:custGeom>
              <a:avLst/>
              <a:gdLst/>
              <a:ahLst/>
              <a:cxnLst/>
              <a:rect l="0" t="0" r="0" b="0"/>
              <a:pathLst>
                <a:path w="276481" h="546335">
                  <a:moveTo>
                    <a:pt x="9103" y="546334"/>
                  </a:moveTo>
                  <a:lnTo>
                    <a:pt x="9103" y="546334"/>
                  </a:lnTo>
                  <a:lnTo>
                    <a:pt x="5732" y="546334"/>
                  </a:lnTo>
                  <a:lnTo>
                    <a:pt x="2195" y="544452"/>
                  </a:lnTo>
                  <a:lnTo>
                    <a:pt x="264" y="542963"/>
                  </a:lnTo>
                  <a:lnTo>
                    <a:pt x="0" y="533782"/>
                  </a:lnTo>
                  <a:lnTo>
                    <a:pt x="8951" y="494780"/>
                  </a:lnTo>
                  <a:lnTo>
                    <a:pt x="20269" y="450469"/>
                  </a:lnTo>
                  <a:lnTo>
                    <a:pt x="28412" y="408712"/>
                  </a:lnTo>
                  <a:lnTo>
                    <a:pt x="32559" y="384736"/>
                  </a:lnTo>
                  <a:lnTo>
                    <a:pt x="39557" y="355346"/>
                  </a:lnTo>
                  <a:lnTo>
                    <a:pt x="48456" y="322348"/>
                  </a:lnTo>
                  <a:lnTo>
                    <a:pt x="58621" y="286943"/>
                  </a:lnTo>
                  <a:lnTo>
                    <a:pt x="70337" y="247818"/>
                  </a:lnTo>
                  <a:lnTo>
                    <a:pt x="83087" y="206212"/>
                  </a:lnTo>
                  <a:lnTo>
                    <a:pt x="96526" y="162953"/>
                  </a:lnTo>
                  <a:lnTo>
                    <a:pt x="108307" y="124235"/>
                  </a:lnTo>
                  <a:lnTo>
                    <a:pt x="118984" y="88546"/>
                  </a:lnTo>
                  <a:lnTo>
                    <a:pt x="128923" y="54875"/>
                  </a:lnTo>
                  <a:lnTo>
                    <a:pt x="141849" y="15582"/>
                  </a:lnTo>
                  <a:lnTo>
                    <a:pt x="148534" y="0"/>
                  </a:lnTo>
                  <a:lnTo>
                    <a:pt x="149330" y="783"/>
                  </a:lnTo>
                  <a:lnTo>
                    <a:pt x="145196" y="31912"/>
                  </a:lnTo>
                  <a:lnTo>
                    <a:pt x="140850" y="72168"/>
                  </a:lnTo>
                  <a:lnTo>
                    <a:pt x="141270" y="118282"/>
                  </a:lnTo>
                  <a:lnTo>
                    <a:pt x="145690" y="157592"/>
                  </a:lnTo>
                  <a:lnTo>
                    <a:pt x="156112" y="198083"/>
                  </a:lnTo>
                  <a:lnTo>
                    <a:pt x="160026" y="206216"/>
                  </a:lnTo>
                  <a:lnTo>
                    <a:pt x="164046" y="210933"/>
                  </a:lnTo>
                  <a:lnTo>
                    <a:pt x="168137" y="213373"/>
                  </a:lnTo>
                  <a:lnTo>
                    <a:pt x="172276" y="214293"/>
                  </a:lnTo>
                  <a:lnTo>
                    <a:pt x="186282" y="204027"/>
                  </a:lnTo>
                  <a:lnTo>
                    <a:pt x="227389" y="159571"/>
                  </a:lnTo>
                  <a:lnTo>
                    <a:pt x="257068" y="131171"/>
                  </a:lnTo>
                  <a:lnTo>
                    <a:pt x="264018" y="128447"/>
                  </a:lnTo>
                  <a:lnTo>
                    <a:pt x="269358" y="129454"/>
                  </a:lnTo>
                  <a:lnTo>
                    <a:pt x="273623" y="132947"/>
                  </a:lnTo>
                  <a:lnTo>
                    <a:pt x="276480" y="153762"/>
                  </a:lnTo>
                  <a:lnTo>
                    <a:pt x="275399" y="185591"/>
                  </a:lnTo>
                  <a:lnTo>
                    <a:pt x="272566" y="225608"/>
                  </a:lnTo>
                  <a:lnTo>
                    <a:pt x="267074" y="273026"/>
                  </a:lnTo>
                  <a:lnTo>
                    <a:pt x="263633" y="298512"/>
                  </a:lnTo>
                  <a:lnTo>
                    <a:pt x="257930" y="341881"/>
                  </a:lnTo>
                  <a:lnTo>
                    <a:pt x="253748" y="378561"/>
                  </a:lnTo>
                  <a:lnTo>
                    <a:pt x="252100" y="419482"/>
                  </a:lnTo>
                  <a:lnTo>
                    <a:pt x="256753" y="444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509"/>
          <p:cNvGrpSpPr/>
          <p:nvPr/>
        </p:nvGrpSpPr>
        <p:grpSpPr>
          <a:xfrm>
            <a:off x="5783797" y="5068136"/>
            <a:ext cx="426504" cy="295868"/>
            <a:chOff x="5783797" y="5068136"/>
            <a:chExt cx="426504" cy="295868"/>
          </a:xfrm>
        </p:grpSpPr>
        <p:sp>
          <p:nvSpPr>
            <p:cNvPr id="129" name="SMARTInkShape-3237"/>
            <p:cNvSpPr/>
            <p:nvPr>
              <p:custDataLst>
                <p:tags r:id="rId17"/>
              </p:custDataLst>
            </p:nvPr>
          </p:nvSpPr>
          <p:spPr>
            <a:xfrm>
              <a:off x="5996453" y="5068136"/>
              <a:ext cx="213848" cy="287630"/>
            </a:xfrm>
            <a:custGeom>
              <a:avLst/>
              <a:gdLst/>
              <a:ahLst/>
              <a:cxnLst/>
              <a:rect l="0" t="0" r="0" b="0"/>
              <a:pathLst>
                <a:path w="213848" h="287630">
                  <a:moveTo>
                    <a:pt x="55097" y="75364"/>
                  </a:moveTo>
                  <a:lnTo>
                    <a:pt x="55097" y="75364"/>
                  </a:lnTo>
                  <a:lnTo>
                    <a:pt x="51726" y="68622"/>
                  </a:lnTo>
                  <a:lnTo>
                    <a:pt x="50028" y="68753"/>
                  </a:lnTo>
                  <a:lnTo>
                    <a:pt x="46258" y="74542"/>
                  </a:lnTo>
                  <a:lnTo>
                    <a:pt x="36799" y="109928"/>
                  </a:lnTo>
                  <a:lnTo>
                    <a:pt x="27210" y="144818"/>
                  </a:lnTo>
                  <a:lnTo>
                    <a:pt x="18008" y="183138"/>
                  </a:lnTo>
                  <a:lnTo>
                    <a:pt x="13919" y="221335"/>
                  </a:lnTo>
                  <a:lnTo>
                    <a:pt x="4874" y="265057"/>
                  </a:lnTo>
                  <a:lnTo>
                    <a:pt x="0" y="286870"/>
                  </a:lnTo>
                  <a:lnTo>
                    <a:pt x="21" y="287629"/>
                  </a:lnTo>
                  <a:lnTo>
                    <a:pt x="13708" y="247833"/>
                  </a:lnTo>
                  <a:lnTo>
                    <a:pt x="26589" y="216223"/>
                  </a:lnTo>
                  <a:lnTo>
                    <a:pt x="43838" y="178890"/>
                  </a:lnTo>
                  <a:lnTo>
                    <a:pt x="67966" y="134076"/>
                  </a:lnTo>
                  <a:lnTo>
                    <a:pt x="97036" y="87817"/>
                  </a:lnTo>
                  <a:lnTo>
                    <a:pt x="125947" y="46326"/>
                  </a:lnTo>
                  <a:lnTo>
                    <a:pt x="166489" y="419"/>
                  </a:lnTo>
                  <a:lnTo>
                    <a:pt x="169575" y="0"/>
                  </a:lnTo>
                  <a:lnTo>
                    <a:pt x="171632" y="1838"/>
                  </a:lnTo>
                  <a:lnTo>
                    <a:pt x="173004" y="5180"/>
                  </a:lnTo>
                  <a:lnTo>
                    <a:pt x="171802" y="9525"/>
                  </a:lnTo>
                  <a:lnTo>
                    <a:pt x="148991" y="37792"/>
                  </a:lnTo>
                  <a:lnTo>
                    <a:pt x="124679" y="56993"/>
                  </a:lnTo>
                  <a:lnTo>
                    <a:pt x="87529" y="78711"/>
                  </a:lnTo>
                  <a:lnTo>
                    <a:pt x="77506" y="89552"/>
                  </a:lnTo>
                  <a:lnTo>
                    <a:pt x="67303" y="114297"/>
                  </a:lnTo>
                  <a:lnTo>
                    <a:pt x="63309" y="153557"/>
                  </a:lnTo>
                  <a:lnTo>
                    <a:pt x="70464" y="191103"/>
                  </a:lnTo>
                  <a:lnTo>
                    <a:pt x="79565" y="210764"/>
                  </a:lnTo>
                  <a:lnTo>
                    <a:pt x="95369" y="228910"/>
                  </a:lnTo>
                  <a:lnTo>
                    <a:pt x="134213" y="251622"/>
                  </a:lnTo>
                  <a:lnTo>
                    <a:pt x="181471" y="265015"/>
                  </a:lnTo>
                  <a:lnTo>
                    <a:pt x="213847" y="272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38"/>
            <p:cNvSpPr/>
            <p:nvPr>
              <p:custDataLst>
                <p:tags r:id="rId18"/>
              </p:custDataLst>
            </p:nvPr>
          </p:nvSpPr>
          <p:spPr>
            <a:xfrm>
              <a:off x="5783797" y="5072829"/>
              <a:ext cx="185204" cy="291175"/>
            </a:xfrm>
            <a:custGeom>
              <a:avLst/>
              <a:gdLst/>
              <a:ahLst/>
              <a:cxnLst/>
              <a:rect l="0" t="0" r="0" b="0"/>
              <a:pathLst>
                <a:path w="185204" h="291175">
                  <a:moveTo>
                    <a:pt x="20103" y="32571"/>
                  </a:moveTo>
                  <a:lnTo>
                    <a:pt x="20103" y="32571"/>
                  </a:lnTo>
                  <a:lnTo>
                    <a:pt x="60923" y="9427"/>
                  </a:lnTo>
                  <a:lnTo>
                    <a:pt x="82527" y="0"/>
                  </a:lnTo>
                  <a:lnTo>
                    <a:pt x="88531" y="979"/>
                  </a:lnTo>
                  <a:lnTo>
                    <a:pt x="93945" y="4454"/>
                  </a:lnTo>
                  <a:lnTo>
                    <a:pt x="98964" y="9593"/>
                  </a:lnTo>
                  <a:lnTo>
                    <a:pt x="100778" y="30355"/>
                  </a:lnTo>
                  <a:lnTo>
                    <a:pt x="94059" y="60514"/>
                  </a:lnTo>
                  <a:lnTo>
                    <a:pt x="76961" y="99788"/>
                  </a:lnTo>
                  <a:lnTo>
                    <a:pt x="55250" y="143114"/>
                  </a:lnTo>
                  <a:lnTo>
                    <a:pt x="33608" y="186829"/>
                  </a:lnTo>
                  <a:lnTo>
                    <a:pt x="16933" y="227424"/>
                  </a:lnTo>
                  <a:lnTo>
                    <a:pt x="2387" y="269124"/>
                  </a:lnTo>
                  <a:lnTo>
                    <a:pt x="0" y="284227"/>
                  </a:lnTo>
                  <a:lnTo>
                    <a:pt x="350" y="289241"/>
                  </a:lnTo>
                  <a:lnTo>
                    <a:pt x="2701" y="291174"/>
                  </a:lnTo>
                  <a:lnTo>
                    <a:pt x="6384" y="291051"/>
                  </a:lnTo>
                  <a:lnTo>
                    <a:pt x="44361" y="280714"/>
                  </a:lnTo>
                  <a:lnTo>
                    <a:pt x="76040" y="271268"/>
                  </a:lnTo>
                  <a:lnTo>
                    <a:pt x="111287" y="260014"/>
                  </a:lnTo>
                  <a:lnTo>
                    <a:pt x="148117" y="247957"/>
                  </a:lnTo>
                  <a:lnTo>
                    <a:pt x="185203" y="23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10"/>
          <p:cNvGrpSpPr/>
          <p:nvPr/>
        </p:nvGrpSpPr>
        <p:grpSpPr>
          <a:xfrm>
            <a:off x="6640037" y="4965700"/>
            <a:ext cx="1922662" cy="482601"/>
            <a:chOff x="6640037" y="4965700"/>
            <a:chExt cx="1922662" cy="482601"/>
          </a:xfrm>
        </p:grpSpPr>
        <p:sp>
          <p:nvSpPr>
            <p:cNvPr id="132" name="SMARTInkShape-3239"/>
            <p:cNvSpPr/>
            <p:nvPr>
              <p:custDataLst>
                <p:tags r:id="rId4"/>
              </p:custDataLst>
            </p:nvPr>
          </p:nvSpPr>
          <p:spPr>
            <a:xfrm>
              <a:off x="7321550" y="5334883"/>
              <a:ext cx="82551" cy="5468"/>
            </a:xfrm>
            <a:custGeom>
              <a:avLst/>
              <a:gdLst/>
              <a:ahLst/>
              <a:cxnLst/>
              <a:rect l="0" t="0" r="0" b="0"/>
              <a:pathLst>
                <a:path w="82551" h="5468">
                  <a:moveTo>
                    <a:pt x="0" y="5467"/>
                  </a:moveTo>
                  <a:lnTo>
                    <a:pt x="0" y="5467"/>
                  </a:lnTo>
                  <a:lnTo>
                    <a:pt x="38724" y="0"/>
                  </a:lnTo>
                  <a:lnTo>
                    <a:pt x="825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40"/>
            <p:cNvSpPr/>
            <p:nvPr>
              <p:custDataLst>
                <p:tags r:id="rId5"/>
              </p:custDataLst>
            </p:nvPr>
          </p:nvSpPr>
          <p:spPr>
            <a:xfrm>
              <a:off x="7708900" y="53467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41"/>
            <p:cNvSpPr/>
            <p:nvPr>
              <p:custDataLst>
                <p:tags r:id="rId6"/>
              </p:custDataLst>
            </p:nvPr>
          </p:nvSpPr>
          <p:spPr>
            <a:xfrm>
              <a:off x="7924800" y="5118100"/>
              <a:ext cx="196851" cy="266701"/>
            </a:xfrm>
            <a:custGeom>
              <a:avLst/>
              <a:gdLst/>
              <a:ahLst/>
              <a:cxnLst/>
              <a:rect l="0" t="0" r="0" b="0"/>
              <a:pathLst>
                <a:path w="196851" h="2667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38974" y="43351"/>
                  </a:lnTo>
                  <a:lnTo>
                    <a:pt x="71990" y="88182"/>
                  </a:lnTo>
                  <a:lnTo>
                    <a:pt x="96201" y="123153"/>
                  </a:lnTo>
                  <a:lnTo>
                    <a:pt x="122954" y="157980"/>
                  </a:lnTo>
                  <a:lnTo>
                    <a:pt x="160138" y="205559"/>
                  </a:lnTo>
                  <a:lnTo>
                    <a:pt x="187873" y="249448"/>
                  </a:lnTo>
                  <a:lnTo>
                    <a:pt x="1968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42"/>
            <p:cNvSpPr/>
            <p:nvPr>
              <p:custDataLst>
                <p:tags r:id="rId7"/>
              </p:custDataLst>
            </p:nvPr>
          </p:nvSpPr>
          <p:spPr>
            <a:xfrm>
              <a:off x="7575550" y="53340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43"/>
            <p:cNvSpPr/>
            <p:nvPr>
              <p:custDataLst>
                <p:tags r:id="rId8"/>
              </p:custDataLst>
            </p:nvPr>
          </p:nvSpPr>
          <p:spPr>
            <a:xfrm>
              <a:off x="7124700" y="5340350"/>
              <a:ext cx="63501" cy="31751"/>
            </a:xfrm>
            <a:custGeom>
              <a:avLst/>
              <a:gdLst/>
              <a:ahLst/>
              <a:cxnLst/>
              <a:rect l="0" t="0" r="0" b="0"/>
              <a:pathLst>
                <a:path w="63501" h="31751">
                  <a:moveTo>
                    <a:pt x="63500" y="0"/>
                  </a:moveTo>
                  <a:lnTo>
                    <a:pt x="63500" y="0"/>
                  </a:lnTo>
                  <a:lnTo>
                    <a:pt x="22680" y="12209"/>
                  </a:lnTo>
                  <a:lnTo>
                    <a:pt x="7817" y="20394"/>
                  </a:lnTo>
                  <a:lnTo>
                    <a:pt x="3474" y="25057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44"/>
            <p:cNvSpPr/>
            <p:nvPr>
              <p:custDataLst>
                <p:tags r:id="rId9"/>
              </p:custDataLst>
            </p:nvPr>
          </p:nvSpPr>
          <p:spPr>
            <a:xfrm>
              <a:off x="7068873" y="5276850"/>
              <a:ext cx="5028" cy="88901"/>
            </a:xfrm>
            <a:custGeom>
              <a:avLst/>
              <a:gdLst/>
              <a:ahLst/>
              <a:cxnLst/>
              <a:rect l="0" t="0" r="0" b="0"/>
              <a:pathLst>
                <a:path w="5028" h="88901">
                  <a:moveTo>
                    <a:pt x="5027" y="0"/>
                  </a:moveTo>
                  <a:lnTo>
                    <a:pt x="5027" y="0"/>
                  </a:lnTo>
                  <a:lnTo>
                    <a:pt x="0" y="22604"/>
                  </a:lnTo>
                  <a:lnTo>
                    <a:pt x="675" y="68281"/>
                  </a:lnTo>
                  <a:lnTo>
                    <a:pt x="502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245"/>
            <p:cNvSpPr/>
            <p:nvPr>
              <p:custDataLst>
                <p:tags r:id="rId10"/>
              </p:custDataLst>
            </p:nvPr>
          </p:nvSpPr>
          <p:spPr>
            <a:xfrm>
              <a:off x="6837983" y="5101698"/>
              <a:ext cx="178768" cy="225953"/>
            </a:xfrm>
            <a:custGeom>
              <a:avLst/>
              <a:gdLst/>
              <a:ahLst/>
              <a:cxnLst/>
              <a:rect l="0" t="0" r="0" b="0"/>
              <a:pathLst>
                <a:path w="178768" h="225953">
                  <a:moveTo>
                    <a:pt x="7317" y="16402"/>
                  </a:moveTo>
                  <a:lnTo>
                    <a:pt x="7317" y="16402"/>
                  </a:lnTo>
                  <a:lnTo>
                    <a:pt x="575" y="6289"/>
                  </a:lnTo>
                  <a:lnTo>
                    <a:pt x="0" y="3309"/>
                  </a:lnTo>
                  <a:lnTo>
                    <a:pt x="1028" y="1323"/>
                  </a:lnTo>
                  <a:lnTo>
                    <a:pt x="3125" y="0"/>
                  </a:lnTo>
                  <a:lnTo>
                    <a:pt x="11098" y="410"/>
                  </a:lnTo>
                  <a:lnTo>
                    <a:pt x="23814" y="5061"/>
                  </a:lnTo>
                  <a:lnTo>
                    <a:pt x="70234" y="38568"/>
                  </a:lnTo>
                  <a:lnTo>
                    <a:pt x="99486" y="68588"/>
                  </a:lnTo>
                  <a:lnTo>
                    <a:pt x="126597" y="105447"/>
                  </a:lnTo>
                  <a:lnTo>
                    <a:pt x="147114" y="139704"/>
                  </a:lnTo>
                  <a:lnTo>
                    <a:pt x="166801" y="184875"/>
                  </a:lnTo>
                  <a:lnTo>
                    <a:pt x="178767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46"/>
            <p:cNvSpPr/>
            <p:nvPr>
              <p:custDataLst>
                <p:tags r:id="rId11"/>
              </p:custDataLst>
            </p:nvPr>
          </p:nvSpPr>
          <p:spPr>
            <a:xfrm>
              <a:off x="6870700" y="5079033"/>
              <a:ext cx="177801" cy="261318"/>
            </a:xfrm>
            <a:custGeom>
              <a:avLst/>
              <a:gdLst/>
              <a:ahLst/>
              <a:cxnLst/>
              <a:rect l="0" t="0" r="0" b="0"/>
              <a:pathLst>
                <a:path w="177801" h="261318">
                  <a:moveTo>
                    <a:pt x="177800" y="7317"/>
                  </a:moveTo>
                  <a:lnTo>
                    <a:pt x="177800" y="7317"/>
                  </a:lnTo>
                  <a:lnTo>
                    <a:pt x="177800" y="575"/>
                  </a:lnTo>
                  <a:lnTo>
                    <a:pt x="175683" y="0"/>
                  </a:lnTo>
                  <a:lnTo>
                    <a:pt x="167687" y="3124"/>
                  </a:lnTo>
                  <a:lnTo>
                    <a:pt x="121626" y="48828"/>
                  </a:lnTo>
                  <a:lnTo>
                    <a:pt x="96389" y="81505"/>
                  </a:lnTo>
                  <a:lnTo>
                    <a:pt x="73413" y="117194"/>
                  </a:lnTo>
                  <a:lnTo>
                    <a:pt x="51443" y="154224"/>
                  </a:lnTo>
                  <a:lnTo>
                    <a:pt x="31330" y="189731"/>
                  </a:lnTo>
                  <a:lnTo>
                    <a:pt x="10223" y="230699"/>
                  </a:lnTo>
                  <a:lnTo>
                    <a:pt x="0" y="26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47"/>
            <p:cNvSpPr/>
            <p:nvPr>
              <p:custDataLst>
                <p:tags r:id="rId12"/>
              </p:custDataLst>
            </p:nvPr>
          </p:nvSpPr>
          <p:spPr>
            <a:xfrm>
              <a:off x="6640037" y="5005729"/>
              <a:ext cx="141764" cy="354985"/>
            </a:xfrm>
            <a:custGeom>
              <a:avLst/>
              <a:gdLst/>
              <a:ahLst/>
              <a:cxnLst/>
              <a:rect l="0" t="0" r="0" b="0"/>
              <a:pathLst>
                <a:path w="141764" h="354985">
                  <a:moveTo>
                    <a:pt x="141763" y="29821"/>
                  </a:moveTo>
                  <a:lnTo>
                    <a:pt x="141763" y="29821"/>
                  </a:lnTo>
                  <a:lnTo>
                    <a:pt x="131624" y="11659"/>
                  </a:lnTo>
                  <a:lnTo>
                    <a:pt x="124087" y="4580"/>
                  </a:lnTo>
                  <a:lnTo>
                    <a:pt x="95054" y="0"/>
                  </a:lnTo>
                  <a:lnTo>
                    <a:pt x="72790" y="4573"/>
                  </a:lnTo>
                  <a:lnTo>
                    <a:pt x="44185" y="19047"/>
                  </a:lnTo>
                  <a:lnTo>
                    <a:pt x="36494" y="24755"/>
                  </a:lnTo>
                  <a:lnTo>
                    <a:pt x="31367" y="32088"/>
                  </a:lnTo>
                  <a:lnTo>
                    <a:pt x="25670" y="49643"/>
                  </a:lnTo>
                  <a:lnTo>
                    <a:pt x="28782" y="67323"/>
                  </a:lnTo>
                  <a:lnTo>
                    <a:pt x="32576" y="75989"/>
                  </a:lnTo>
                  <a:lnTo>
                    <a:pt x="46198" y="91263"/>
                  </a:lnTo>
                  <a:lnTo>
                    <a:pt x="86688" y="129164"/>
                  </a:lnTo>
                  <a:lnTo>
                    <a:pt x="95648" y="143118"/>
                  </a:lnTo>
                  <a:lnTo>
                    <a:pt x="96908" y="149802"/>
                  </a:lnTo>
                  <a:lnTo>
                    <a:pt x="94546" y="162873"/>
                  </a:lnTo>
                  <a:lnTo>
                    <a:pt x="85029" y="173857"/>
                  </a:lnTo>
                  <a:lnTo>
                    <a:pt x="71392" y="182737"/>
                  </a:lnTo>
                  <a:lnTo>
                    <a:pt x="25279" y="201053"/>
                  </a:lnTo>
                  <a:lnTo>
                    <a:pt x="21773" y="203243"/>
                  </a:lnTo>
                  <a:lnTo>
                    <a:pt x="20847" y="205408"/>
                  </a:lnTo>
                  <a:lnTo>
                    <a:pt x="21642" y="207557"/>
                  </a:lnTo>
                  <a:lnTo>
                    <a:pt x="31766" y="219607"/>
                  </a:lnTo>
                  <a:lnTo>
                    <a:pt x="37361" y="235397"/>
                  </a:lnTo>
                  <a:lnTo>
                    <a:pt x="38917" y="249834"/>
                  </a:lnTo>
                  <a:lnTo>
                    <a:pt x="35846" y="263776"/>
                  </a:lnTo>
                  <a:lnTo>
                    <a:pt x="14383" y="307809"/>
                  </a:lnTo>
                  <a:lnTo>
                    <a:pt x="1125" y="330971"/>
                  </a:lnTo>
                  <a:lnTo>
                    <a:pt x="0" y="340290"/>
                  </a:lnTo>
                  <a:lnTo>
                    <a:pt x="688" y="344750"/>
                  </a:lnTo>
                  <a:lnTo>
                    <a:pt x="4674" y="348429"/>
                  </a:lnTo>
                  <a:lnTo>
                    <a:pt x="18510" y="354398"/>
                  </a:lnTo>
                  <a:lnTo>
                    <a:pt x="59618" y="354984"/>
                  </a:lnTo>
                  <a:lnTo>
                    <a:pt x="90963" y="353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48"/>
            <p:cNvSpPr/>
            <p:nvPr>
              <p:custDataLst>
                <p:tags r:id="rId13"/>
              </p:custDataLst>
            </p:nvPr>
          </p:nvSpPr>
          <p:spPr>
            <a:xfrm>
              <a:off x="8266168" y="5293292"/>
              <a:ext cx="84083" cy="155009"/>
            </a:xfrm>
            <a:custGeom>
              <a:avLst/>
              <a:gdLst/>
              <a:ahLst/>
              <a:cxnLst/>
              <a:rect l="0" t="0" r="0" b="0"/>
              <a:pathLst>
                <a:path w="84083" h="155009">
                  <a:moveTo>
                    <a:pt x="84082" y="59758"/>
                  </a:moveTo>
                  <a:lnTo>
                    <a:pt x="84082" y="59758"/>
                  </a:lnTo>
                  <a:lnTo>
                    <a:pt x="60233" y="15205"/>
                  </a:lnTo>
                  <a:lnTo>
                    <a:pt x="57599" y="8889"/>
                  </a:lnTo>
                  <a:lnTo>
                    <a:pt x="54432" y="4679"/>
                  </a:lnTo>
                  <a:lnTo>
                    <a:pt x="47150" y="0"/>
                  </a:lnTo>
                  <a:lnTo>
                    <a:pt x="42527" y="164"/>
                  </a:lnTo>
                  <a:lnTo>
                    <a:pt x="31746" y="4109"/>
                  </a:lnTo>
                  <a:lnTo>
                    <a:pt x="13777" y="21005"/>
                  </a:lnTo>
                  <a:lnTo>
                    <a:pt x="1789" y="37143"/>
                  </a:lnTo>
                  <a:lnTo>
                    <a:pt x="293" y="41153"/>
                  </a:lnTo>
                  <a:lnTo>
                    <a:pt x="0" y="44533"/>
                  </a:lnTo>
                  <a:lnTo>
                    <a:pt x="511" y="47491"/>
                  </a:lnTo>
                  <a:lnTo>
                    <a:pt x="2968" y="48758"/>
                  </a:lnTo>
                  <a:lnTo>
                    <a:pt x="17244" y="47170"/>
                  </a:lnTo>
                  <a:lnTo>
                    <a:pt x="45011" y="41699"/>
                  </a:lnTo>
                  <a:lnTo>
                    <a:pt x="48157" y="44191"/>
                  </a:lnTo>
                  <a:lnTo>
                    <a:pt x="53533" y="54485"/>
                  </a:lnTo>
                  <a:lnTo>
                    <a:pt x="64912" y="99115"/>
                  </a:lnTo>
                  <a:lnTo>
                    <a:pt x="70814" y="143890"/>
                  </a:lnTo>
                  <a:lnTo>
                    <a:pt x="71382" y="155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49"/>
            <p:cNvSpPr/>
            <p:nvPr>
              <p:custDataLst>
                <p:tags r:id="rId14"/>
              </p:custDataLst>
            </p:nvPr>
          </p:nvSpPr>
          <p:spPr>
            <a:xfrm>
              <a:off x="8426450" y="4965700"/>
              <a:ext cx="136249" cy="469901"/>
            </a:xfrm>
            <a:custGeom>
              <a:avLst/>
              <a:gdLst/>
              <a:ahLst/>
              <a:cxnLst/>
              <a:rect l="0" t="0" r="0" b="0"/>
              <a:pathLst>
                <a:path w="136249" h="469901">
                  <a:moveTo>
                    <a:pt x="50800" y="0"/>
                  </a:moveTo>
                  <a:lnTo>
                    <a:pt x="50800" y="0"/>
                  </a:lnTo>
                  <a:lnTo>
                    <a:pt x="89069" y="12948"/>
                  </a:lnTo>
                  <a:lnTo>
                    <a:pt x="115605" y="32216"/>
                  </a:lnTo>
                  <a:lnTo>
                    <a:pt x="128050" y="47714"/>
                  </a:lnTo>
                  <a:lnTo>
                    <a:pt x="134522" y="65892"/>
                  </a:lnTo>
                  <a:lnTo>
                    <a:pt x="136248" y="75678"/>
                  </a:lnTo>
                  <a:lnTo>
                    <a:pt x="134576" y="85024"/>
                  </a:lnTo>
                  <a:lnTo>
                    <a:pt x="125193" y="102935"/>
                  </a:lnTo>
                  <a:lnTo>
                    <a:pt x="86644" y="145609"/>
                  </a:lnTo>
                  <a:lnTo>
                    <a:pt x="60923" y="175279"/>
                  </a:lnTo>
                  <a:lnTo>
                    <a:pt x="58827" y="182794"/>
                  </a:lnTo>
                  <a:lnTo>
                    <a:pt x="64388" y="201701"/>
                  </a:lnTo>
                  <a:lnTo>
                    <a:pt x="84685" y="239854"/>
                  </a:lnTo>
                  <a:lnTo>
                    <a:pt x="105681" y="280069"/>
                  </a:lnTo>
                  <a:lnTo>
                    <a:pt x="120056" y="326713"/>
                  </a:lnTo>
                  <a:lnTo>
                    <a:pt x="123914" y="357108"/>
                  </a:lnTo>
                  <a:lnTo>
                    <a:pt x="119984" y="383316"/>
                  </a:lnTo>
                  <a:lnTo>
                    <a:pt x="109771" y="406018"/>
                  </a:lnTo>
                  <a:lnTo>
                    <a:pt x="93472" y="425515"/>
                  </a:lnTo>
                  <a:lnTo>
                    <a:pt x="61092" y="445617"/>
                  </a:lnTo>
                  <a:lnTo>
                    <a:pt x="16457" y="463640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50"/>
            <p:cNvSpPr/>
            <p:nvPr>
              <p:custDataLst>
                <p:tags r:id="rId15"/>
              </p:custDataLst>
            </p:nvPr>
          </p:nvSpPr>
          <p:spPr>
            <a:xfrm>
              <a:off x="8219798" y="5334000"/>
              <a:ext cx="22503" cy="95251"/>
            </a:xfrm>
            <a:custGeom>
              <a:avLst/>
              <a:gdLst/>
              <a:ahLst/>
              <a:cxnLst/>
              <a:rect l="0" t="0" r="0" b="0"/>
              <a:pathLst>
                <a:path w="22503" h="95251">
                  <a:moveTo>
                    <a:pt x="22502" y="0"/>
                  </a:moveTo>
                  <a:lnTo>
                    <a:pt x="22502" y="0"/>
                  </a:lnTo>
                  <a:lnTo>
                    <a:pt x="15760" y="0"/>
                  </a:lnTo>
                  <a:lnTo>
                    <a:pt x="8687" y="3763"/>
                  </a:lnTo>
                  <a:lnTo>
                    <a:pt x="4826" y="6742"/>
                  </a:lnTo>
                  <a:lnTo>
                    <a:pt x="535" y="19459"/>
                  </a:lnTo>
                  <a:lnTo>
                    <a:pt x="0" y="44572"/>
                  </a:lnTo>
                  <a:lnTo>
                    <a:pt x="6192" y="69886"/>
                  </a:lnTo>
                  <a:lnTo>
                    <a:pt x="1615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51"/>
            <p:cNvSpPr/>
            <p:nvPr>
              <p:custDataLst>
                <p:tags r:id="rId16"/>
              </p:custDataLst>
            </p:nvPr>
          </p:nvSpPr>
          <p:spPr>
            <a:xfrm>
              <a:off x="7969250" y="5087369"/>
              <a:ext cx="171451" cy="303782"/>
            </a:xfrm>
            <a:custGeom>
              <a:avLst/>
              <a:gdLst/>
              <a:ahLst/>
              <a:cxnLst/>
              <a:rect l="0" t="0" r="0" b="0"/>
              <a:pathLst>
                <a:path w="171451" h="303782">
                  <a:moveTo>
                    <a:pt x="171450" y="11681"/>
                  </a:moveTo>
                  <a:lnTo>
                    <a:pt x="171450" y="11681"/>
                  </a:lnTo>
                  <a:lnTo>
                    <a:pt x="164708" y="1568"/>
                  </a:lnTo>
                  <a:lnTo>
                    <a:pt x="160605" y="0"/>
                  </a:lnTo>
                  <a:lnTo>
                    <a:pt x="155754" y="366"/>
                  </a:lnTo>
                  <a:lnTo>
                    <a:pt x="150402" y="2021"/>
                  </a:lnTo>
                  <a:lnTo>
                    <a:pt x="126016" y="27947"/>
                  </a:lnTo>
                  <a:lnTo>
                    <a:pt x="102808" y="60774"/>
                  </a:lnTo>
                  <a:lnTo>
                    <a:pt x="77443" y="101233"/>
                  </a:lnTo>
                  <a:lnTo>
                    <a:pt x="54409" y="145086"/>
                  </a:lnTo>
                  <a:lnTo>
                    <a:pt x="34296" y="188565"/>
                  </a:lnTo>
                  <a:lnTo>
                    <a:pt x="18065" y="228585"/>
                  </a:lnTo>
                  <a:lnTo>
                    <a:pt x="5666" y="272093"/>
                  </a:lnTo>
                  <a:lnTo>
                    <a:pt x="0" y="303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843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11"/>
          <p:cNvGrpSpPr/>
          <p:nvPr/>
        </p:nvGrpSpPr>
        <p:grpSpPr>
          <a:xfrm>
            <a:off x="1028700" y="818654"/>
            <a:ext cx="765289" cy="373127"/>
            <a:chOff x="1028700" y="818654"/>
            <a:chExt cx="765289" cy="373127"/>
          </a:xfrm>
        </p:grpSpPr>
        <p:sp>
          <p:nvSpPr>
            <p:cNvPr id="2" name="SMARTInkShape-3252"/>
            <p:cNvSpPr/>
            <p:nvPr>
              <p:custDataLst>
                <p:tags r:id="rId168"/>
              </p:custDataLst>
            </p:nvPr>
          </p:nvSpPr>
          <p:spPr>
            <a:xfrm>
              <a:off x="1606834" y="857762"/>
              <a:ext cx="187155" cy="334019"/>
            </a:xfrm>
            <a:custGeom>
              <a:avLst/>
              <a:gdLst/>
              <a:ahLst/>
              <a:cxnLst/>
              <a:rect l="0" t="0" r="0" b="0"/>
              <a:pathLst>
                <a:path w="187155" h="334019">
                  <a:moveTo>
                    <a:pt x="6066" y="31238"/>
                  </a:moveTo>
                  <a:lnTo>
                    <a:pt x="6066" y="31238"/>
                  </a:lnTo>
                  <a:lnTo>
                    <a:pt x="11533" y="75397"/>
                  </a:lnTo>
                  <a:lnTo>
                    <a:pt x="8967" y="122601"/>
                  </a:lnTo>
                  <a:lnTo>
                    <a:pt x="5934" y="148298"/>
                  </a:lnTo>
                  <a:lnTo>
                    <a:pt x="4567" y="150200"/>
                  </a:lnTo>
                  <a:lnTo>
                    <a:pt x="2950" y="150763"/>
                  </a:lnTo>
                  <a:lnTo>
                    <a:pt x="1872" y="148316"/>
                  </a:lnTo>
                  <a:lnTo>
                    <a:pt x="0" y="106323"/>
                  </a:lnTo>
                  <a:lnTo>
                    <a:pt x="6542" y="62266"/>
                  </a:lnTo>
                  <a:lnTo>
                    <a:pt x="17031" y="18500"/>
                  </a:lnTo>
                  <a:lnTo>
                    <a:pt x="24109" y="5351"/>
                  </a:lnTo>
                  <a:lnTo>
                    <a:pt x="27973" y="2691"/>
                  </a:lnTo>
                  <a:lnTo>
                    <a:pt x="31960" y="2329"/>
                  </a:lnTo>
                  <a:lnTo>
                    <a:pt x="36028" y="3499"/>
                  </a:lnTo>
                  <a:lnTo>
                    <a:pt x="44312" y="12324"/>
                  </a:lnTo>
                  <a:lnTo>
                    <a:pt x="48497" y="18629"/>
                  </a:lnTo>
                  <a:lnTo>
                    <a:pt x="55918" y="58459"/>
                  </a:lnTo>
                  <a:lnTo>
                    <a:pt x="65328" y="97267"/>
                  </a:lnTo>
                  <a:lnTo>
                    <a:pt x="73327" y="110678"/>
                  </a:lnTo>
                  <a:lnTo>
                    <a:pt x="83937" y="118991"/>
                  </a:lnTo>
                  <a:lnTo>
                    <a:pt x="89025" y="120784"/>
                  </a:lnTo>
                  <a:lnTo>
                    <a:pt x="98440" y="120896"/>
                  </a:lnTo>
                  <a:lnTo>
                    <a:pt x="107329" y="114830"/>
                  </a:lnTo>
                  <a:lnTo>
                    <a:pt x="115983" y="103668"/>
                  </a:lnTo>
                  <a:lnTo>
                    <a:pt x="137279" y="61072"/>
                  </a:lnTo>
                  <a:lnTo>
                    <a:pt x="146622" y="35531"/>
                  </a:lnTo>
                  <a:lnTo>
                    <a:pt x="147793" y="20446"/>
                  </a:lnTo>
                  <a:lnTo>
                    <a:pt x="147117" y="13460"/>
                  </a:lnTo>
                  <a:lnTo>
                    <a:pt x="142603" y="3816"/>
                  </a:lnTo>
                  <a:lnTo>
                    <a:pt x="139424" y="257"/>
                  </a:lnTo>
                  <a:lnTo>
                    <a:pt x="135188" y="0"/>
                  </a:lnTo>
                  <a:lnTo>
                    <a:pt x="124837" y="5360"/>
                  </a:lnTo>
                  <a:lnTo>
                    <a:pt x="110480" y="23649"/>
                  </a:lnTo>
                  <a:lnTo>
                    <a:pt x="97289" y="46942"/>
                  </a:lnTo>
                  <a:lnTo>
                    <a:pt x="94352" y="59619"/>
                  </a:lnTo>
                  <a:lnTo>
                    <a:pt x="94557" y="64975"/>
                  </a:lnTo>
                  <a:lnTo>
                    <a:pt x="96104" y="69252"/>
                  </a:lnTo>
                  <a:lnTo>
                    <a:pt x="101587" y="75885"/>
                  </a:lnTo>
                  <a:lnTo>
                    <a:pt x="105024" y="76525"/>
                  </a:lnTo>
                  <a:lnTo>
                    <a:pt x="108727" y="75540"/>
                  </a:lnTo>
                  <a:lnTo>
                    <a:pt x="120680" y="67413"/>
                  </a:lnTo>
                  <a:lnTo>
                    <a:pt x="128267" y="61427"/>
                  </a:lnTo>
                  <a:lnTo>
                    <a:pt x="133990" y="58766"/>
                  </a:lnTo>
                  <a:lnTo>
                    <a:pt x="136504" y="59468"/>
                  </a:lnTo>
                  <a:lnTo>
                    <a:pt x="141179" y="64011"/>
                  </a:lnTo>
                  <a:lnTo>
                    <a:pt x="153951" y="106937"/>
                  </a:lnTo>
                  <a:lnTo>
                    <a:pt x="165360" y="151034"/>
                  </a:lnTo>
                  <a:lnTo>
                    <a:pt x="173524" y="186786"/>
                  </a:lnTo>
                  <a:lnTo>
                    <a:pt x="181857" y="226195"/>
                  </a:lnTo>
                  <a:lnTo>
                    <a:pt x="186501" y="261583"/>
                  </a:lnTo>
                  <a:lnTo>
                    <a:pt x="187154" y="291658"/>
                  </a:lnTo>
                  <a:lnTo>
                    <a:pt x="182740" y="314432"/>
                  </a:lnTo>
                  <a:lnTo>
                    <a:pt x="178176" y="322340"/>
                  </a:lnTo>
                  <a:lnTo>
                    <a:pt x="165580" y="333007"/>
                  </a:lnTo>
                  <a:lnTo>
                    <a:pt x="158975" y="334018"/>
                  </a:lnTo>
                  <a:lnTo>
                    <a:pt x="152456" y="332574"/>
                  </a:lnTo>
                  <a:lnTo>
                    <a:pt x="145992" y="329496"/>
                  </a:lnTo>
                  <a:lnTo>
                    <a:pt x="133167" y="312904"/>
                  </a:lnTo>
                  <a:lnTo>
                    <a:pt x="114016" y="278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53"/>
            <p:cNvSpPr/>
            <p:nvPr>
              <p:custDataLst>
                <p:tags r:id="rId169"/>
              </p:custDataLst>
            </p:nvPr>
          </p:nvSpPr>
          <p:spPr>
            <a:xfrm>
              <a:off x="1533630" y="818654"/>
              <a:ext cx="9421" cy="13197"/>
            </a:xfrm>
            <a:custGeom>
              <a:avLst/>
              <a:gdLst/>
              <a:ahLst/>
              <a:cxnLst/>
              <a:rect l="0" t="0" r="0" b="0"/>
              <a:pathLst>
                <a:path w="9421" h="13197">
                  <a:moveTo>
                    <a:pt x="9420" y="13196"/>
                  </a:moveTo>
                  <a:lnTo>
                    <a:pt x="9420" y="13196"/>
                  </a:lnTo>
                  <a:lnTo>
                    <a:pt x="6049" y="3083"/>
                  </a:lnTo>
                  <a:lnTo>
                    <a:pt x="4350" y="810"/>
                  </a:lnTo>
                  <a:lnTo>
                    <a:pt x="2513" y="0"/>
                  </a:lnTo>
                  <a:lnTo>
                    <a:pt x="582" y="165"/>
                  </a:lnTo>
                  <a:lnTo>
                    <a:pt x="0" y="1686"/>
                  </a:lnTo>
                  <a:lnTo>
                    <a:pt x="3070" y="13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54"/>
            <p:cNvSpPr/>
            <p:nvPr>
              <p:custDataLst>
                <p:tags r:id="rId170"/>
              </p:custDataLst>
            </p:nvPr>
          </p:nvSpPr>
          <p:spPr>
            <a:xfrm>
              <a:off x="1309127" y="965200"/>
              <a:ext cx="64248" cy="102135"/>
            </a:xfrm>
            <a:custGeom>
              <a:avLst/>
              <a:gdLst/>
              <a:ahLst/>
              <a:cxnLst/>
              <a:rect l="0" t="0" r="0" b="0"/>
              <a:pathLst>
                <a:path w="64248" h="102135">
                  <a:moveTo>
                    <a:pt x="30723" y="0"/>
                  </a:moveTo>
                  <a:lnTo>
                    <a:pt x="30723" y="0"/>
                  </a:lnTo>
                  <a:lnTo>
                    <a:pt x="25256" y="0"/>
                  </a:lnTo>
                  <a:lnTo>
                    <a:pt x="17893" y="6742"/>
                  </a:lnTo>
                  <a:lnTo>
                    <a:pt x="6774" y="27790"/>
                  </a:lnTo>
                  <a:lnTo>
                    <a:pt x="0" y="74912"/>
                  </a:lnTo>
                  <a:lnTo>
                    <a:pt x="841" y="90444"/>
                  </a:lnTo>
                  <a:lnTo>
                    <a:pt x="5918" y="99699"/>
                  </a:lnTo>
                  <a:lnTo>
                    <a:pt x="9953" y="101744"/>
                  </a:lnTo>
                  <a:lnTo>
                    <a:pt x="20081" y="102134"/>
                  </a:lnTo>
                  <a:lnTo>
                    <a:pt x="31637" y="96193"/>
                  </a:lnTo>
                  <a:lnTo>
                    <a:pt x="43124" y="85791"/>
                  </a:lnTo>
                  <a:lnTo>
                    <a:pt x="56818" y="64068"/>
                  </a:lnTo>
                  <a:lnTo>
                    <a:pt x="64247" y="41169"/>
                  </a:lnTo>
                  <a:lnTo>
                    <a:pt x="63732" y="29821"/>
                  </a:lnTo>
                  <a:lnTo>
                    <a:pt x="57388" y="20074"/>
                  </a:lnTo>
                  <a:lnTo>
                    <a:pt x="48219" y="12450"/>
                  </a:lnTo>
                  <a:lnTo>
                    <a:pt x="39440" y="9061"/>
                  </a:lnTo>
                  <a:lnTo>
                    <a:pt x="35828" y="10274"/>
                  </a:lnTo>
                  <a:lnTo>
                    <a:pt x="2437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55"/>
            <p:cNvSpPr/>
            <p:nvPr>
              <p:custDataLst>
                <p:tags r:id="rId171"/>
              </p:custDataLst>
            </p:nvPr>
          </p:nvSpPr>
          <p:spPr>
            <a:xfrm>
              <a:off x="1028700" y="819023"/>
              <a:ext cx="228601" cy="313847"/>
            </a:xfrm>
            <a:custGeom>
              <a:avLst/>
              <a:gdLst/>
              <a:ahLst/>
              <a:cxnLst/>
              <a:rect l="0" t="0" r="0" b="0"/>
              <a:pathLst>
                <a:path w="228601" h="313847">
                  <a:moveTo>
                    <a:pt x="0" y="114427"/>
                  </a:moveTo>
                  <a:lnTo>
                    <a:pt x="0" y="114427"/>
                  </a:lnTo>
                  <a:lnTo>
                    <a:pt x="0" y="102218"/>
                  </a:lnTo>
                  <a:lnTo>
                    <a:pt x="1881" y="96536"/>
                  </a:lnTo>
                  <a:lnTo>
                    <a:pt x="6088" y="89467"/>
                  </a:lnTo>
                  <a:lnTo>
                    <a:pt x="9644" y="99270"/>
                  </a:lnTo>
                  <a:lnTo>
                    <a:pt x="14179" y="145218"/>
                  </a:lnTo>
                  <a:lnTo>
                    <a:pt x="17607" y="187756"/>
                  </a:lnTo>
                  <a:lnTo>
                    <a:pt x="18622" y="232345"/>
                  </a:lnTo>
                  <a:lnTo>
                    <a:pt x="20805" y="270486"/>
                  </a:lnTo>
                  <a:lnTo>
                    <a:pt x="25131" y="313846"/>
                  </a:lnTo>
                  <a:lnTo>
                    <a:pt x="21949" y="303023"/>
                  </a:lnTo>
                  <a:lnTo>
                    <a:pt x="19909" y="268458"/>
                  </a:lnTo>
                  <a:lnTo>
                    <a:pt x="17550" y="232744"/>
                  </a:lnTo>
                  <a:lnTo>
                    <a:pt x="14856" y="190296"/>
                  </a:lnTo>
                  <a:lnTo>
                    <a:pt x="13658" y="143208"/>
                  </a:lnTo>
                  <a:lnTo>
                    <a:pt x="15007" y="99702"/>
                  </a:lnTo>
                  <a:lnTo>
                    <a:pt x="17253" y="62727"/>
                  </a:lnTo>
                  <a:lnTo>
                    <a:pt x="20577" y="21638"/>
                  </a:lnTo>
                  <a:lnTo>
                    <a:pt x="22184" y="16585"/>
                  </a:lnTo>
                  <a:lnTo>
                    <a:pt x="23962" y="13921"/>
                  </a:lnTo>
                  <a:lnTo>
                    <a:pt x="25852" y="12851"/>
                  </a:lnTo>
                  <a:lnTo>
                    <a:pt x="27818" y="12843"/>
                  </a:lnTo>
                  <a:lnTo>
                    <a:pt x="52452" y="60391"/>
                  </a:lnTo>
                  <a:lnTo>
                    <a:pt x="77937" y="106575"/>
                  </a:lnTo>
                  <a:lnTo>
                    <a:pt x="95787" y="123637"/>
                  </a:lnTo>
                  <a:lnTo>
                    <a:pt x="113598" y="132632"/>
                  </a:lnTo>
                  <a:lnTo>
                    <a:pt x="122299" y="135030"/>
                  </a:lnTo>
                  <a:lnTo>
                    <a:pt x="130921" y="133807"/>
                  </a:lnTo>
                  <a:lnTo>
                    <a:pt x="148028" y="124922"/>
                  </a:lnTo>
                  <a:lnTo>
                    <a:pt x="161275" y="107802"/>
                  </a:lnTo>
                  <a:lnTo>
                    <a:pt x="176667" y="72483"/>
                  </a:lnTo>
                  <a:lnTo>
                    <a:pt x="188283" y="34501"/>
                  </a:lnTo>
                  <a:lnTo>
                    <a:pt x="196098" y="0"/>
                  </a:lnTo>
                  <a:lnTo>
                    <a:pt x="196349" y="42"/>
                  </a:lnTo>
                  <a:lnTo>
                    <a:pt x="197457" y="36303"/>
                  </a:lnTo>
                  <a:lnTo>
                    <a:pt x="201890" y="81009"/>
                  </a:lnTo>
                  <a:lnTo>
                    <a:pt x="205675" y="113451"/>
                  </a:lnTo>
                  <a:lnTo>
                    <a:pt x="207828" y="148565"/>
                  </a:lnTo>
                  <a:lnTo>
                    <a:pt x="210196" y="184633"/>
                  </a:lnTo>
                  <a:lnTo>
                    <a:pt x="215952" y="219478"/>
                  </a:lnTo>
                  <a:lnTo>
                    <a:pt x="225370" y="266150"/>
                  </a:lnTo>
                  <a:lnTo>
                    <a:pt x="228600" y="29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56"/>
            <p:cNvSpPr/>
            <p:nvPr>
              <p:custDataLst>
                <p:tags r:id="rId172"/>
              </p:custDataLst>
            </p:nvPr>
          </p:nvSpPr>
          <p:spPr>
            <a:xfrm>
              <a:off x="1416933" y="901700"/>
              <a:ext cx="94368" cy="130017"/>
            </a:xfrm>
            <a:custGeom>
              <a:avLst/>
              <a:gdLst/>
              <a:ahLst/>
              <a:cxnLst/>
              <a:rect l="0" t="0" r="0" b="0"/>
              <a:pathLst>
                <a:path w="94368" h="130017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10705" y="55384"/>
                  </a:lnTo>
                  <a:lnTo>
                    <a:pt x="29161" y="102787"/>
                  </a:lnTo>
                  <a:lnTo>
                    <a:pt x="41572" y="122099"/>
                  </a:lnTo>
                  <a:lnTo>
                    <a:pt x="48090" y="128350"/>
                  </a:lnTo>
                  <a:lnTo>
                    <a:pt x="50815" y="130016"/>
                  </a:lnTo>
                  <a:lnTo>
                    <a:pt x="54044" y="129011"/>
                  </a:lnTo>
                  <a:lnTo>
                    <a:pt x="61394" y="122249"/>
                  </a:lnTo>
                  <a:lnTo>
                    <a:pt x="70094" y="103172"/>
                  </a:lnTo>
                  <a:lnTo>
                    <a:pt x="79355" y="62713"/>
                  </a:lnTo>
                  <a:lnTo>
                    <a:pt x="87869" y="15250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57"/>
            <p:cNvSpPr/>
            <p:nvPr>
              <p:custDataLst>
                <p:tags r:id="rId173"/>
              </p:custDataLst>
            </p:nvPr>
          </p:nvSpPr>
          <p:spPr>
            <a:xfrm>
              <a:off x="1562100" y="9080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5026" y="29493"/>
                  </a:lnTo>
                  <a:lnTo>
                    <a:pt x="11740" y="76068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12"/>
          <p:cNvGrpSpPr/>
          <p:nvPr/>
        </p:nvGrpSpPr>
        <p:grpSpPr>
          <a:xfrm>
            <a:off x="1241229" y="597345"/>
            <a:ext cx="1876622" cy="747973"/>
            <a:chOff x="1241229" y="597345"/>
            <a:chExt cx="1876622" cy="747973"/>
          </a:xfrm>
        </p:grpSpPr>
        <p:sp>
          <p:nvSpPr>
            <p:cNvPr id="9" name="SMARTInkShape-3258"/>
            <p:cNvSpPr/>
            <p:nvPr>
              <p:custDataLst>
                <p:tags r:id="rId160"/>
              </p:custDataLst>
            </p:nvPr>
          </p:nvSpPr>
          <p:spPr>
            <a:xfrm>
              <a:off x="2146407" y="787400"/>
              <a:ext cx="158644" cy="47299"/>
            </a:xfrm>
            <a:custGeom>
              <a:avLst/>
              <a:gdLst/>
              <a:ahLst/>
              <a:cxnLst/>
              <a:rect l="0" t="0" r="0" b="0"/>
              <a:pathLst>
                <a:path w="158644" h="47299">
                  <a:moveTo>
                    <a:pt x="25293" y="31750"/>
                  </a:moveTo>
                  <a:lnTo>
                    <a:pt x="25293" y="31750"/>
                  </a:lnTo>
                  <a:lnTo>
                    <a:pt x="53" y="42685"/>
                  </a:lnTo>
                  <a:lnTo>
                    <a:pt x="0" y="43979"/>
                  </a:lnTo>
                  <a:lnTo>
                    <a:pt x="5585" y="47298"/>
                  </a:lnTo>
                  <a:lnTo>
                    <a:pt x="30742" y="43020"/>
                  </a:lnTo>
                  <a:lnTo>
                    <a:pt x="75121" y="29445"/>
                  </a:lnTo>
                  <a:lnTo>
                    <a:pt x="108352" y="18025"/>
                  </a:lnTo>
                  <a:lnTo>
                    <a:pt x="158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59"/>
            <p:cNvSpPr/>
            <p:nvPr>
              <p:custDataLst>
                <p:tags r:id="rId161"/>
              </p:custDataLst>
            </p:nvPr>
          </p:nvSpPr>
          <p:spPr>
            <a:xfrm>
              <a:off x="2184434" y="597345"/>
              <a:ext cx="171417" cy="361506"/>
            </a:xfrm>
            <a:custGeom>
              <a:avLst/>
              <a:gdLst/>
              <a:ahLst/>
              <a:cxnLst/>
              <a:rect l="0" t="0" r="0" b="0"/>
              <a:pathLst>
                <a:path w="171417" h="361506">
                  <a:moveTo>
                    <a:pt x="6316" y="164655"/>
                  </a:moveTo>
                  <a:lnTo>
                    <a:pt x="6316" y="164655"/>
                  </a:lnTo>
                  <a:lnTo>
                    <a:pt x="6316" y="161284"/>
                  </a:lnTo>
                  <a:lnTo>
                    <a:pt x="5610" y="161702"/>
                  </a:lnTo>
                  <a:lnTo>
                    <a:pt x="2945" y="165930"/>
                  </a:lnTo>
                  <a:lnTo>
                    <a:pt x="554" y="206900"/>
                  </a:lnTo>
                  <a:lnTo>
                    <a:pt x="227" y="239170"/>
                  </a:lnTo>
                  <a:lnTo>
                    <a:pt x="82" y="272797"/>
                  </a:lnTo>
                  <a:lnTo>
                    <a:pt x="0" y="315936"/>
                  </a:lnTo>
                  <a:lnTo>
                    <a:pt x="687" y="334196"/>
                  </a:lnTo>
                  <a:lnTo>
                    <a:pt x="3344" y="342312"/>
                  </a:lnTo>
                  <a:lnTo>
                    <a:pt x="4334" y="341654"/>
                  </a:lnTo>
                  <a:lnTo>
                    <a:pt x="9426" y="296027"/>
                  </a:lnTo>
                  <a:lnTo>
                    <a:pt x="14989" y="255028"/>
                  </a:lnTo>
                  <a:lnTo>
                    <a:pt x="18448" y="231253"/>
                  </a:lnTo>
                  <a:lnTo>
                    <a:pt x="21460" y="202704"/>
                  </a:lnTo>
                  <a:lnTo>
                    <a:pt x="24173" y="170971"/>
                  </a:lnTo>
                  <a:lnTo>
                    <a:pt x="26687" y="137116"/>
                  </a:lnTo>
                  <a:lnTo>
                    <a:pt x="29775" y="106784"/>
                  </a:lnTo>
                  <a:lnTo>
                    <a:pt x="33244" y="78802"/>
                  </a:lnTo>
                  <a:lnTo>
                    <a:pt x="40156" y="33365"/>
                  </a:lnTo>
                  <a:lnTo>
                    <a:pt x="45580" y="8467"/>
                  </a:lnTo>
                  <a:lnTo>
                    <a:pt x="49426" y="2674"/>
                  </a:lnTo>
                  <a:lnTo>
                    <a:pt x="54106" y="223"/>
                  </a:lnTo>
                  <a:lnTo>
                    <a:pt x="59342" y="0"/>
                  </a:lnTo>
                  <a:lnTo>
                    <a:pt x="64245" y="5496"/>
                  </a:lnTo>
                  <a:lnTo>
                    <a:pt x="78592" y="43727"/>
                  </a:lnTo>
                  <a:lnTo>
                    <a:pt x="89944" y="87156"/>
                  </a:lnTo>
                  <a:lnTo>
                    <a:pt x="96640" y="112283"/>
                  </a:lnTo>
                  <a:lnTo>
                    <a:pt x="103927" y="138913"/>
                  </a:lnTo>
                  <a:lnTo>
                    <a:pt x="111606" y="166543"/>
                  </a:lnTo>
                  <a:lnTo>
                    <a:pt x="118843" y="193431"/>
                  </a:lnTo>
                  <a:lnTo>
                    <a:pt x="125784" y="219822"/>
                  </a:lnTo>
                  <a:lnTo>
                    <a:pt x="132528" y="245883"/>
                  </a:lnTo>
                  <a:lnTo>
                    <a:pt x="143784" y="288010"/>
                  </a:lnTo>
                  <a:lnTo>
                    <a:pt x="158055" y="331968"/>
                  </a:lnTo>
                  <a:lnTo>
                    <a:pt x="171416" y="361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60"/>
            <p:cNvSpPr/>
            <p:nvPr>
              <p:custDataLst>
                <p:tags r:id="rId162"/>
              </p:custDataLst>
            </p:nvPr>
          </p:nvSpPr>
          <p:spPr>
            <a:xfrm>
              <a:off x="2362200" y="774700"/>
              <a:ext cx="107951" cy="120806"/>
            </a:xfrm>
            <a:custGeom>
              <a:avLst/>
              <a:gdLst/>
              <a:ahLst/>
              <a:cxnLst/>
              <a:rect l="0" t="0" r="0" b="0"/>
              <a:pathLst>
                <a:path w="107951" h="120806">
                  <a:moveTo>
                    <a:pt x="0" y="12700"/>
                  </a:moveTo>
                  <a:lnTo>
                    <a:pt x="0" y="12700"/>
                  </a:lnTo>
                  <a:lnTo>
                    <a:pt x="1411" y="38048"/>
                  </a:lnTo>
                  <a:lnTo>
                    <a:pt x="14306" y="83963"/>
                  </a:lnTo>
                  <a:lnTo>
                    <a:pt x="27757" y="106487"/>
                  </a:lnTo>
                  <a:lnTo>
                    <a:pt x="39148" y="116237"/>
                  </a:lnTo>
                  <a:lnTo>
                    <a:pt x="45148" y="119824"/>
                  </a:lnTo>
                  <a:lnTo>
                    <a:pt x="50560" y="120805"/>
                  </a:lnTo>
                  <a:lnTo>
                    <a:pt x="55579" y="120048"/>
                  </a:lnTo>
                  <a:lnTo>
                    <a:pt x="60336" y="118132"/>
                  </a:lnTo>
                  <a:lnTo>
                    <a:pt x="69385" y="106596"/>
                  </a:lnTo>
                  <a:lnTo>
                    <a:pt x="86691" y="67074"/>
                  </a:lnTo>
                  <a:lnTo>
                    <a:pt x="99456" y="2755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261"/>
            <p:cNvSpPr/>
            <p:nvPr>
              <p:custDataLst>
                <p:tags r:id="rId163"/>
              </p:custDataLst>
            </p:nvPr>
          </p:nvSpPr>
          <p:spPr>
            <a:xfrm>
              <a:off x="2495550" y="738806"/>
              <a:ext cx="60787" cy="124795"/>
            </a:xfrm>
            <a:custGeom>
              <a:avLst/>
              <a:gdLst/>
              <a:ahLst/>
              <a:cxnLst/>
              <a:rect l="0" t="0" r="0" b="0"/>
              <a:pathLst>
                <a:path w="60787" h="124795">
                  <a:moveTo>
                    <a:pt x="0" y="73994"/>
                  </a:moveTo>
                  <a:lnTo>
                    <a:pt x="0" y="73994"/>
                  </a:lnTo>
                  <a:lnTo>
                    <a:pt x="6742" y="77365"/>
                  </a:lnTo>
                  <a:lnTo>
                    <a:pt x="13815" y="77138"/>
                  </a:lnTo>
                  <a:lnTo>
                    <a:pt x="23073" y="73275"/>
                  </a:lnTo>
                  <a:lnTo>
                    <a:pt x="42742" y="58494"/>
                  </a:lnTo>
                  <a:lnTo>
                    <a:pt x="53333" y="44292"/>
                  </a:lnTo>
                  <a:lnTo>
                    <a:pt x="58981" y="28573"/>
                  </a:lnTo>
                  <a:lnTo>
                    <a:pt x="60786" y="13590"/>
                  </a:lnTo>
                  <a:lnTo>
                    <a:pt x="59237" y="2227"/>
                  </a:lnTo>
                  <a:lnTo>
                    <a:pt x="55719" y="44"/>
                  </a:lnTo>
                  <a:lnTo>
                    <a:pt x="50552" y="0"/>
                  </a:lnTo>
                  <a:lnTo>
                    <a:pt x="44284" y="1381"/>
                  </a:lnTo>
                  <a:lnTo>
                    <a:pt x="31676" y="12323"/>
                  </a:lnTo>
                  <a:lnTo>
                    <a:pt x="20428" y="28946"/>
                  </a:lnTo>
                  <a:lnTo>
                    <a:pt x="13077" y="48093"/>
                  </a:lnTo>
                  <a:lnTo>
                    <a:pt x="11714" y="82077"/>
                  </a:lnTo>
                  <a:lnTo>
                    <a:pt x="19150" y="108845"/>
                  </a:lnTo>
                  <a:lnTo>
                    <a:pt x="24761" y="114161"/>
                  </a:lnTo>
                  <a:lnTo>
                    <a:pt x="57150" y="12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62"/>
            <p:cNvSpPr/>
            <p:nvPr>
              <p:custDataLst>
                <p:tags r:id="rId164"/>
              </p:custDataLst>
            </p:nvPr>
          </p:nvSpPr>
          <p:spPr>
            <a:xfrm>
              <a:off x="2727349" y="711656"/>
              <a:ext cx="390502" cy="308871"/>
            </a:xfrm>
            <a:custGeom>
              <a:avLst/>
              <a:gdLst/>
              <a:ahLst/>
              <a:cxnLst/>
              <a:rect l="0" t="0" r="0" b="0"/>
              <a:pathLst>
                <a:path w="390502" h="308871">
                  <a:moveTo>
                    <a:pt x="92051" y="43994"/>
                  </a:moveTo>
                  <a:lnTo>
                    <a:pt x="92051" y="43994"/>
                  </a:lnTo>
                  <a:lnTo>
                    <a:pt x="88680" y="40623"/>
                  </a:lnTo>
                  <a:lnTo>
                    <a:pt x="79809" y="23729"/>
                  </a:lnTo>
                  <a:lnTo>
                    <a:pt x="70382" y="14762"/>
                  </a:lnTo>
                  <a:lnTo>
                    <a:pt x="57256" y="9835"/>
                  </a:lnTo>
                  <a:lnTo>
                    <a:pt x="49804" y="8521"/>
                  </a:lnTo>
                  <a:lnTo>
                    <a:pt x="33999" y="12706"/>
                  </a:lnTo>
                  <a:lnTo>
                    <a:pt x="25833" y="16785"/>
                  </a:lnTo>
                  <a:lnTo>
                    <a:pt x="12997" y="30725"/>
                  </a:lnTo>
                  <a:lnTo>
                    <a:pt x="3999" y="48680"/>
                  </a:lnTo>
                  <a:lnTo>
                    <a:pt x="0" y="68419"/>
                  </a:lnTo>
                  <a:lnTo>
                    <a:pt x="3867" y="87070"/>
                  </a:lnTo>
                  <a:lnTo>
                    <a:pt x="12642" y="102650"/>
                  </a:lnTo>
                  <a:lnTo>
                    <a:pt x="23597" y="111926"/>
                  </a:lnTo>
                  <a:lnTo>
                    <a:pt x="30187" y="112565"/>
                  </a:lnTo>
                  <a:lnTo>
                    <a:pt x="45035" y="107631"/>
                  </a:lnTo>
                  <a:lnTo>
                    <a:pt x="65891" y="89582"/>
                  </a:lnTo>
                  <a:lnTo>
                    <a:pt x="81056" y="69044"/>
                  </a:lnTo>
                  <a:lnTo>
                    <a:pt x="83636" y="62653"/>
                  </a:lnTo>
                  <a:lnTo>
                    <a:pt x="83619" y="61372"/>
                  </a:lnTo>
                  <a:lnTo>
                    <a:pt x="82902" y="61224"/>
                  </a:lnTo>
                  <a:lnTo>
                    <a:pt x="81718" y="61831"/>
                  </a:lnTo>
                  <a:lnTo>
                    <a:pt x="76682" y="69426"/>
                  </a:lnTo>
                  <a:lnTo>
                    <a:pt x="74092" y="83985"/>
                  </a:lnTo>
                  <a:lnTo>
                    <a:pt x="75845" y="88294"/>
                  </a:lnTo>
                  <a:lnTo>
                    <a:pt x="83437" y="94962"/>
                  </a:lnTo>
                  <a:lnTo>
                    <a:pt x="106354" y="99312"/>
                  </a:lnTo>
                  <a:lnTo>
                    <a:pt x="125454" y="94686"/>
                  </a:lnTo>
                  <a:lnTo>
                    <a:pt x="144291" y="84868"/>
                  </a:lnTo>
                  <a:lnTo>
                    <a:pt x="180305" y="47478"/>
                  </a:lnTo>
                  <a:lnTo>
                    <a:pt x="185838" y="34724"/>
                  </a:lnTo>
                  <a:lnTo>
                    <a:pt x="186325" y="29347"/>
                  </a:lnTo>
                  <a:lnTo>
                    <a:pt x="184534" y="25763"/>
                  </a:lnTo>
                  <a:lnTo>
                    <a:pt x="181223" y="23373"/>
                  </a:lnTo>
                  <a:lnTo>
                    <a:pt x="176899" y="21780"/>
                  </a:lnTo>
                  <a:lnTo>
                    <a:pt x="171900" y="22835"/>
                  </a:lnTo>
                  <a:lnTo>
                    <a:pt x="154751" y="34432"/>
                  </a:lnTo>
                  <a:lnTo>
                    <a:pt x="142495" y="45389"/>
                  </a:lnTo>
                  <a:lnTo>
                    <a:pt x="135637" y="57314"/>
                  </a:lnTo>
                  <a:lnTo>
                    <a:pt x="133809" y="63457"/>
                  </a:lnTo>
                  <a:lnTo>
                    <a:pt x="134706" y="68964"/>
                  </a:lnTo>
                  <a:lnTo>
                    <a:pt x="141348" y="78845"/>
                  </a:lnTo>
                  <a:lnTo>
                    <a:pt x="145376" y="81339"/>
                  </a:lnTo>
                  <a:lnTo>
                    <a:pt x="149474" y="82297"/>
                  </a:lnTo>
                  <a:lnTo>
                    <a:pt x="163863" y="80273"/>
                  </a:lnTo>
                  <a:lnTo>
                    <a:pt x="191060" y="76639"/>
                  </a:lnTo>
                  <a:lnTo>
                    <a:pt x="197568" y="78457"/>
                  </a:lnTo>
                  <a:lnTo>
                    <a:pt x="208562" y="86122"/>
                  </a:lnTo>
                  <a:lnTo>
                    <a:pt x="216271" y="100347"/>
                  </a:lnTo>
                  <a:lnTo>
                    <a:pt x="221343" y="120545"/>
                  </a:lnTo>
                  <a:lnTo>
                    <a:pt x="222788" y="164356"/>
                  </a:lnTo>
                  <a:lnTo>
                    <a:pt x="218125" y="199088"/>
                  </a:lnTo>
                  <a:lnTo>
                    <a:pt x="211348" y="231928"/>
                  </a:lnTo>
                  <a:lnTo>
                    <a:pt x="202222" y="261576"/>
                  </a:lnTo>
                  <a:lnTo>
                    <a:pt x="188759" y="286512"/>
                  </a:lnTo>
                  <a:lnTo>
                    <a:pt x="173368" y="301828"/>
                  </a:lnTo>
                  <a:lnTo>
                    <a:pt x="165312" y="306900"/>
                  </a:lnTo>
                  <a:lnTo>
                    <a:pt x="158531" y="308870"/>
                  </a:lnTo>
                  <a:lnTo>
                    <a:pt x="152598" y="308773"/>
                  </a:lnTo>
                  <a:lnTo>
                    <a:pt x="147233" y="307296"/>
                  </a:lnTo>
                  <a:lnTo>
                    <a:pt x="143655" y="301373"/>
                  </a:lnTo>
                  <a:lnTo>
                    <a:pt x="139681" y="281622"/>
                  </a:lnTo>
                  <a:lnTo>
                    <a:pt x="147556" y="235993"/>
                  </a:lnTo>
                  <a:lnTo>
                    <a:pt x="173408" y="188999"/>
                  </a:lnTo>
                  <a:lnTo>
                    <a:pt x="197825" y="156889"/>
                  </a:lnTo>
                  <a:lnTo>
                    <a:pt x="225139" y="124508"/>
                  </a:lnTo>
                  <a:lnTo>
                    <a:pt x="266873" y="79923"/>
                  </a:lnTo>
                  <a:lnTo>
                    <a:pt x="307650" y="34419"/>
                  </a:lnTo>
                  <a:lnTo>
                    <a:pt x="321267" y="10583"/>
                  </a:lnTo>
                  <a:lnTo>
                    <a:pt x="323179" y="4787"/>
                  </a:lnTo>
                  <a:lnTo>
                    <a:pt x="321630" y="1628"/>
                  </a:lnTo>
                  <a:lnTo>
                    <a:pt x="317776" y="228"/>
                  </a:lnTo>
                  <a:lnTo>
                    <a:pt x="312384" y="0"/>
                  </a:lnTo>
                  <a:lnTo>
                    <a:pt x="284570" y="16534"/>
                  </a:lnTo>
                  <a:lnTo>
                    <a:pt x="256259" y="43776"/>
                  </a:lnTo>
                  <a:lnTo>
                    <a:pt x="248053" y="63888"/>
                  </a:lnTo>
                  <a:lnTo>
                    <a:pt x="246852" y="74190"/>
                  </a:lnTo>
                  <a:lnTo>
                    <a:pt x="248874" y="82469"/>
                  </a:lnTo>
                  <a:lnTo>
                    <a:pt x="258646" y="95431"/>
                  </a:lnTo>
                  <a:lnTo>
                    <a:pt x="281805" y="102133"/>
                  </a:lnTo>
                  <a:lnTo>
                    <a:pt x="313970" y="103700"/>
                  </a:lnTo>
                  <a:lnTo>
                    <a:pt x="351783" y="99693"/>
                  </a:lnTo>
                  <a:lnTo>
                    <a:pt x="390501" y="9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63"/>
            <p:cNvSpPr/>
            <p:nvPr>
              <p:custDataLst>
                <p:tags r:id="rId165"/>
              </p:custDataLst>
            </p:nvPr>
          </p:nvSpPr>
          <p:spPr>
            <a:xfrm>
              <a:off x="2617083" y="723900"/>
              <a:ext cx="81668" cy="129157"/>
            </a:xfrm>
            <a:custGeom>
              <a:avLst/>
              <a:gdLst/>
              <a:ahLst/>
              <a:cxnLst/>
              <a:rect l="0" t="0" r="0" b="0"/>
              <a:pathLst>
                <a:path w="81668" h="129157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7747" y="60084"/>
                  </a:lnTo>
                  <a:lnTo>
                    <a:pt x="62556" y="104678"/>
                  </a:lnTo>
                  <a:lnTo>
                    <a:pt x="66118" y="119196"/>
                  </a:lnTo>
                  <a:lnTo>
                    <a:pt x="65819" y="127059"/>
                  </a:lnTo>
                  <a:lnTo>
                    <a:pt x="64752" y="129156"/>
                  </a:lnTo>
                  <a:lnTo>
                    <a:pt x="62629" y="128437"/>
                  </a:lnTo>
                  <a:lnTo>
                    <a:pt x="56507" y="121994"/>
                  </a:lnTo>
                  <a:lnTo>
                    <a:pt x="52846" y="108312"/>
                  </a:lnTo>
                  <a:lnTo>
                    <a:pt x="50496" y="64042"/>
                  </a:lnTo>
                  <a:lnTo>
                    <a:pt x="53459" y="32303"/>
                  </a:lnTo>
                  <a:lnTo>
                    <a:pt x="57217" y="24357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64"/>
            <p:cNvSpPr/>
            <p:nvPr>
              <p:custDataLst>
                <p:tags r:id="rId166"/>
              </p:custDataLst>
            </p:nvPr>
          </p:nvSpPr>
          <p:spPr>
            <a:xfrm>
              <a:off x="1241229" y="1085850"/>
              <a:ext cx="1590872" cy="237439"/>
            </a:xfrm>
            <a:custGeom>
              <a:avLst/>
              <a:gdLst/>
              <a:ahLst/>
              <a:cxnLst/>
              <a:rect l="0" t="0" r="0" b="0"/>
              <a:pathLst>
                <a:path w="1590872" h="237439">
                  <a:moveTo>
                    <a:pt x="3371" y="228600"/>
                  </a:moveTo>
                  <a:lnTo>
                    <a:pt x="3371" y="228600"/>
                  </a:lnTo>
                  <a:lnTo>
                    <a:pt x="0" y="231971"/>
                  </a:lnTo>
                  <a:lnTo>
                    <a:pt x="418" y="233670"/>
                  </a:lnTo>
                  <a:lnTo>
                    <a:pt x="4646" y="237438"/>
                  </a:lnTo>
                  <a:lnTo>
                    <a:pt x="45298" y="236785"/>
                  </a:lnTo>
                  <a:lnTo>
                    <a:pt x="72245" y="231940"/>
                  </a:lnTo>
                  <a:lnTo>
                    <a:pt x="105731" y="224477"/>
                  </a:lnTo>
                  <a:lnTo>
                    <a:pt x="143578" y="215268"/>
                  </a:lnTo>
                  <a:lnTo>
                    <a:pt x="197031" y="202073"/>
                  </a:lnTo>
                  <a:lnTo>
                    <a:pt x="260889" y="186221"/>
                  </a:lnTo>
                  <a:lnTo>
                    <a:pt x="331683" y="168597"/>
                  </a:lnTo>
                  <a:lnTo>
                    <a:pt x="411334" y="151909"/>
                  </a:lnTo>
                  <a:lnTo>
                    <a:pt x="496891" y="135845"/>
                  </a:lnTo>
                  <a:lnTo>
                    <a:pt x="586384" y="120197"/>
                  </a:lnTo>
                  <a:lnTo>
                    <a:pt x="682030" y="105531"/>
                  </a:lnTo>
                  <a:lnTo>
                    <a:pt x="781777" y="91521"/>
                  </a:lnTo>
                  <a:lnTo>
                    <a:pt x="884258" y="77947"/>
                  </a:lnTo>
                  <a:lnTo>
                    <a:pt x="980801" y="65370"/>
                  </a:lnTo>
                  <a:lnTo>
                    <a:pt x="1073386" y="53458"/>
                  </a:lnTo>
                  <a:lnTo>
                    <a:pt x="1163331" y="41989"/>
                  </a:lnTo>
                  <a:lnTo>
                    <a:pt x="1241639" y="32226"/>
                  </a:lnTo>
                  <a:lnTo>
                    <a:pt x="1312188" y="23600"/>
                  </a:lnTo>
                  <a:lnTo>
                    <a:pt x="1377566" y="15734"/>
                  </a:lnTo>
                  <a:lnTo>
                    <a:pt x="1430323" y="10489"/>
                  </a:lnTo>
                  <a:lnTo>
                    <a:pt x="1474667" y="6993"/>
                  </a:lnTo>
                  <a:lnTo>
                    <a:pt x="1513402" y="4662"/>
                  </a:lnTo>
                  <a:lnTo>
                    <a:pt x="159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65"/>
            <p:cNvSpPr/>
            <p:nvPr>
              <p:custDataLst>
                <p:tags r:id="rId167"/>
              </p:custDataLst>
            </p:nvPr>
          </p:nvSpPr>
          <p:spPr>
            <a:xfrm>
              <a:off x="1758558" y="1155700"/>
              <a:ext cx="1041793" cy="189618"/>
            </a:xfrm>
            <a:custGeom>
              <a:avLst/>
              <a:gdLst/>
              <a:ahLst/>
              <a:cxnLst/>
              <a:rect l="0" t="0" r="0" b="0"/>
              <a:pathLst>
                <a:path w="1041793" h="189618">
                  <a:moveTo>
                    <a:pt x="6742" y="184150"/>
                  </a:moveTo>
                  <a:lnTo>
                    <a:pt x="6742" y="184150"/>
                  </a:lnTo>
                  <a:lnTo>
                    <a:pt x="0" y="187521"/>
                  </a:lnTo>
                  <a:lnTo>
                    <a:pt x="26146" y="189617"/>
                  </a:lnTo>
                  <a:lnTo>
                    <a:pt x="54250" y="186384"/>
                  </a:lnTo>
                  <a:lnTo>
                    <a:pt x="92742" y="180700"/>
                  </a:lnTo>
                  <a:lnTo>
                    <a:pt x="138159" y="173384"/>
                  </a:lnTo>
                  <a:lnTo>
                    <a:pt x="195247" y="162156"/>
                  </a:lnTo>
                  <a:lnTo>
                    <a:pt x="260118" y="148320"/>
                  </a:lnTo>
                  <a:lnTo>
                    <a:pt x="330176" y="132747"/>
                  </a:lnTo>
                  <a:lnTo>
                    <a:pt x="408631" y="116015"/>
                  </a:lnTo>
                  <a:lnTo>
                    <a:pt x="492685" y="98510"/>
                  </a:lnTo>
                  <a:lnTo>
                    <a:pt x="580470" y="80490"/>
                  </a:lnTo>
                  <a:lnTo>
                    <a:pt x="670744" y="63538"/>
                  </a:lnTo>
                  <a:lnTo>
                    <a:pt x="762677" y="47297"/>
                  </a:lnTo>
                  <a:lnTo>
                    <a:pt x="855715" y="31532"/>
                  </a:lnTo>
                  <a:lnTo>
                    <a:pt x="917741" y="21021"/>
                  </a:lnTo>
                  <a:lnTo>
                    <a:pt x="1041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13"/>
          <p:cNvGrpSpPr/>
          <p:nvPr/>
        </p:nvGrpSpPr>
        <p:grpSpPr>
          <a:xfrm>
            <a:off x="3365500" y="762000"/>
            <a:ext cx="31751" cy="177801"/>
            <a:chOff x="3365500" y="762000"/>
            <a:chExt cx="31751" cy="177801"/>
          </a:xfrm>
        </p:grpSpPr>
        <p:sp>
          <p:nvSpPr>
            <p:cNvPr id="18" name="SMARTInkShape-3266"/>
            <p:cNvSpPr/>
            <p:nvPr>
              <p:custDataLst>
                <p:tags r:id="rId158"/>
              </p:custDataLst>
            </p:nvPr>
          </p:nvSpPr>
          <p:spPr>
            <a:xfrm>
              <a:off x="3365500" y="762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0052" y="13815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67"/>
            <p:cNvSpPr/>
            <p:nvPr>
              <p:custDataLst>
                <p:tags r:id="rId159"/>
              </p:custDataLst>
            </p:nvPr>
          </p:nvSpPr>
          <p:spPr>
            <a:xfrm>
              <a:off x="3384550" y="933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14"/>
          <p:cNvGrpSpPr/>
          <p:nvPr/>
        </p:nvGrpSpPr>
        <p:grpSpPr>
          <a:xfrm>
            <a:off x="4267539" y="592315"/>
            <a:ext cx="1062406" cy="516218"/>
            <a:chOff x="4267539" y="592315"/>
            <a:chExt cx="1062406" cy="516218"/>
          </a:xfrm>
        </p:grpSpPr>
        <p:sp>
          <p:nvSpPr>
            <p:cNvPr id="21" name="SMARTInkShape-3268"/>
            <p:cNvSpPr/>
            <p:nvPr>
              <p:custDataLst>
                <p:tags r:id="rId152"/>
              </p:custDataLst>
            </p:nvPr>
          </p:nvSpPr>
          <p:spPr>
            <a:xfrm>
              <a:off x="4267539" y="713303"/>
              <a:ext cx="209212" cy="256757"/>
            </a:xfrm>
            <a:custGeom>
              <a:avLst/>
              <a:gdLst/>
              <a:ahLst/>
              <a:cxnLst/>
              <a:rect l="0" t="0" r="0" b="0"/>
              <a:pathLst>
                <a:path w="209212" h="256757">
                  <a:moveTo>
                    <a:pt x="12361" y="42347"/>
                  </a:moveTo>
                  <a:lnTo>
                    <a:pt x="12361" y="42347"/>
                  </a:lnTo>
                  <a:lnTo>
                    <a:pt x="12361" y="78975"/>
                  </a:lnTo>
                  <a:lnTo>
                    <a:pt x="12361" y="123755"/>
                  </a:lnTo>
                  <a:lnTo>
                    <a:pt x="12361" y="157080"/>
                  </a:lnTo>
                  <a:lnTo>
                    <a:pt x="11655" y="190001"/>
                  </a:lnTo>
                  <a:lnTo>
                    <a:pt x="7292" y="232773"/>
                  </a:lnTo>
                  <a:lnTo>
                    <a:pt x="1377" y="256011"/>
                  </a:lnTo>
                  <a:lnTo>
                    <a:pt x="805" y="256756"/>
                  </a:lnTo>
                  <a:lnTo>
                    <a:pt x="0" y="244321"/>
                  </a:lnTo>
                  <a:lnTo>
                    <a:pt x="3132" y="209279"/>
                  </a:lnTo>
                  <a:lnTo>
                    <a:pt x="4732" y="175335"/>
                  </a:lnTo>
                  <a:lnTo>
                    <a:pt x="5442" y="134614"/>
                  </a:lnTo>
                  <a:lnTo>
                    <a:pt x="5632" y="110914"/>
                  </a:lnTo>
                  <a:lnTo>
                    <a:pt x="6548" y="64354"/>
                  </a:lnTo>
                  <a:lnTo>
                    <a:pt x="9307" y="27199"/>
                  </a:lnTo>
                  <a:lnTo>
                    <a:pt x="14827" y="2110"/>
                  </a:lnTo>
                  <a:lnTo>
                    <a:pt x="16827" y="0"/>
                  </a:lnTo>
                  <a:lnTo>
                    <a:pt x="18866" y="5"/>
                  </a:lnTo>
                  <a:lnTo>
                    <a:pt x="20931" y="1419"/>
                  </a:lnTo>
                  <a:lnTo>
                    <a:pt x="45229" y="42834"/>
                  </a:lnTo>
                  <a:lnTo>
                    <a:pt x="81387" y="87599"/>
                  </a:lnTo>
                  <a:lnTo>
                    <a:pt x="90128" y="95798"/>
                  </a:lnTo>
                  <a:lnTo>
                    <a:pt x="109248" y="103027"/>
                  </a:lnTo>
                  <a:lnTo>
                    <a:pt x="119285" y="103967"/>
                  </a:lnTo>
                  <a:lnTo>
                    <a:pt x="128094" y="101771"/>
                  </a:lnTo>
                  <a:lnTo>
                    <a:pt x="143525" y="91806"/>
                  </a:lnTo>
                  <a:lnTo>
                    <a:pt x="160742" y="66958"/>
                  </a:lnTo>
                  <a:lnTo>
                    <a:pt x="179202" y="24709"/>
                  </a:lnTo>
                  <a:lnTo>
                    <a:pt x="191461" y="6468"/>
                  </a:lnTo>
                  <a:lnTo>
                    <a:pt x="197324" y="1706"/>
                  </a:lnTo>
                  <a:lnTo>
                    <a:pt x="199170" y="3964"/>
                  </a:lnTo>
                  <a:lnTo>
                    <a:pt x="202375" y="49165"/>
                  </a:lnTo>
                  <a:lnTo>
                    <a:pt x="199346" y="93678"/>
                  </a:lnTo>
                  <a:lnTo>
                    <a:pt x="197771" y="126073"/>
                  </a:lnTo>
                  <a:lnTo>
                    <a:pt x="200647" y="170401"/>
                  </a:lnTo>
                  <a:lnTo>
                    <a:pt x="209211" y="207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69"/>
            <p:cNvSpPr/>
            <p:nvPr>
              <p:custDataLst>
                <p:tags r:id="rId153"/>
              </p:custDataLst>
            </p:nvPr>
          </p:nvSpPr>
          <p:spPr>
            <a:xfrm>
              <a:off x="4587348" y="812800"/>
              <a:ext cx="111653" cy="19051"/>
            </a:xfrm>
            <a:custGeom>
              <a:avLst/>
              <a:gdLst/>
              <a:ahLst/>
              <a:cxnLst/>
              <a:rect l="0" t="0" r="0" b="0"/>
              <a:pathLst>
                <a:path w="111653" h="19051">
                  <a:moveTo>
                    <a:pt x="16402" y="19050"/>
                  </a:moveTo>
                  <a:lnTo>
                    <a:pt x="16402" y="19050"/>
                  </a:lnTo>
                  <a:lnTo>
                    <a:pt x="0" y="19050"/>
                  </a:lnTo>
                  <a:lnTo>
                    <a:pt x="37583" y="15679"/>
                  </a:lnTo>
                  <a:lnTo>
                    <a:pt x="80925" y="6841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70"/>
            <p:cNvSpPr/>
            <p:nvPr>
              <p:custDataLst>
                <p:tags r:id="rId154"/>
              </p:custDataLst>
            </p:nvPr>
          </p:nvSpPr>
          <p:spPr>
            <a:xfrm>
              <a:off x="4582378" y="670422"/>
              <a:ext cx="103923" cy="283178"/>
            </a:xfrm>
            <a:custGeom>
              <a:avLst/>
              <a:gdLst/>
              <a:ahLst/>
              <a:cxnLst/>
              <a:rect l="0" t="0" r="0" b="0"/>
              <a:pathLst>
                <a:path w="103923" h="283178">
                  <a:moveTo>
                    <a:pt x="53122" y="66178"/>
                  </a:moveTo>
                  <a:lnTo>
                    <a:pt x="53122" y="66178"/>
                  </a:lnTo>
                  <a:lnTo>
                    <a:pt x="49751" y="69549"/>
                  </a:lnTo>
                  <a:lnTo>
                    <a:pt x="34824" y="112265"/>
                  </a:lnTo>
                  <a:lnTo>
                    <a:pt x="19713" y="159326"/>
                  </a:lnTo>
                  <a:lnTo>
                    <a:pt x="11697" y="193185"/>
                  </a:lnTo>
                  <a:lnTo>
                    <a:pt x="3218" y="240217"/>
                  </a:lnTo>
                  <a:lnTo>
                    <a:pt x="0" y="273438"/>
                  </a:lnTo>
                  <a:lnTo>
                    <a:pt x="1290" y="283177"/>
                  </a:lnTo>
                  <a:lnTo>
                    <a:pt x="1634" y="282811"/>
                  </a:lnTo>
                  <a:lnTo>
                    <a:pt x="1863" y="280450"/>
                  </a:lnTo>
                  <a:lnTo>
                    <a:pt x="20393" y="238352"/>
                  </a:lnTo>
                  <a:lnTo>
                    <a:pt x="27522" y="200790"/>
                  </a:lnTo>
                  <a:lnTo>
                    <a:pt x="31822" y="177792"/>
                  </a:lnTo>
                  <a:lnTo>
                    <a:pt x="36805" y="152582"/>
                  </a:lnTo>
                  <a:lnTo>
                    <a:pt x="42244" y="125897"/>
                  </a:lnTo>
                  <a:lnTo>
                    <a:pt x="47986" y="101052"/>
                  </a:lnTo>
                  <a:lnTo>
                    <a:pt x="60012" y="54631"/>
                  </a:lnTo>
                  <a:lnTo>
                    <a:pt x="75311" y="12427"/>
                  </a:lnTo>
                  <a:lnTo>
                    <a:pt x="82504" y="1837"/>
                  </a:lnTo>
                  <a:lnTo>
                    <a:pt x="85410" y="0"/>
                  </a:lnTo>
                  <a:lnTo>
                    <a:pt x="88053" y="4421"/>
                  </a:lnTo>
                  <a:lnTo>
                    <a:pt x="94438" y="39021"/>
                  </a:lnTo>
                  <a:lnTo>
                    <a:pt x="96179" y="74099"/>
                  </a:lnTo>
                  <a:lnTo>
                    <a:pt x="98834" y="113208"/>
                  </a:lnTo>
                  <a:lnTo>
                    <a:pt x="101661" y="152697"/>
                  </a:lnTo>
                  <a:lnTo>
                    <a:pt x="102917" y="189062"/>
                  </a:lnTo>
                  <a:lnTo>
                    <a:pt x="103922" y="224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271"/>
            <p:cNvSpPr/>
            <p:nvPr>
              <p:custDataLst>
                <p:tags r:id="rId155"/>
              </p:custDataLst>
            </p:nvPr>
          </p:nvSpPr>
          <p:spPr>
            <a:xfrm>
              <a:off x="4887025" y="592315"/>
              <a:ext cx="97726" cy="366536"/>
            </a:xfrm>
            <a:custGeom>
              <a:avLst/>
              <a:gdLst/>
              <a:ahLst/>
              <a:cxnLst/>
              <a:rect l="0" t="0" r="0" b="0"/>
              <a:pathLst>
                <a:path w="97726" h="366536">
                  <a:moveTo>
                    <a:pt x="91375" y="10935"/>
                  </a:moveTo>
                  <a:lnTo>
                    <a:pt x="91375" y="10935"/>
                  </a:lnTo>
                  <a:lnTo>
                    <a:pt x="88004" y="4193"/>
                  </a:lnTo>
                  <a:lnTo>
                    <a:pt x="86306" y="2207"/>
                  </a:lnTo>
                  <a:lnTo>
                    <a:pt x="82537" y="0"/>
                  </a:lnTo>
                  <a:lnTo>
                    <a:pt x="79838" y="823"/>
                  </a:lnTo>
                  <a:lnTo>
                    <a:pt x="73077" y="5500"/>
                  </a:lnTo>
                  <a:lnTo>
                    <a:pt x="51225" y="29551"/>
                  </a:lnTo>
                  <a:lnTo>
                    <a:pt x="36136" y="61072"/>
                  </a:lnTo>
                  <a:lnTo>
                    <a:pt x="22374" y="101657"/>
                  </a:lnTo>
                  <a:lnTo>
                    <a:pt x="9202" y="147917"/>
                  </a:lnTo>
                  <a:lnTo>
                    <a:pt x="4843" y="172106"/>
                  </a:lnTo>
                  <a:lnTo>
                    <a:pt x="1937" y="196699"/>
                  </a:lnTo>
                  <a:lnTo>
                    <a:pt x="0" y="221561"/>
                  </a:lnTo>
                  <a:lnTo>
                    <a:pt x="1610" y="266119"/>
                  </a:lnTo>
                  <a:lnTo>
                    <a:pt x="9146" y="304267"/>
                  </a:lnTo>
                  <a:lnTo>
                    <a:pt x="24255" y="332981"/>
                  </a:lnTo>
                  <a:lnTo>
                    <a:pt x="50255" y="349976"/>
                  </a:lnTo>
                  <a:lnTo>
                    <a:pt x="97725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272"/>
            <p:cNvSpPr/>
            <p:nvPr>
              <p:custDataLst>
                <p:tags r:id="rId156"/>
              </p:custDataLst>
            </p:nvPr>
          </p:nvSpPr>
          <p:spPr>
            <a:xfrm>
              <a:off x="5041373" y="783600"/>
              <a:ext cx="210078" cy="324933"/>
            </a:xfrm>
            <a:custGeom>
              <a:avLst/>
              <a:gdLst/>
              <a:ahLst/>
              <a:cxnLst/>
              <a:rect l="0" t="0" r="0" b="0"/>
              <a:pathLst>
                <a:path w="210078" h="324933">
                  <a:moveTo>
                    <a:pt x="108477" y="29200"/>
                  </a:moveTo>
                  <a:lnTo>
                    <a:pt x="108477" y="29200"/>
                  </a:lnTo>
                  <a:lnTo>
                    <a:pt x="91857" y="14697"/>
                  </a:lnTo>
                  <a:lnTo>
                    <a:pt x="65844" y="3187"/>
                  </a:lnTo>
                  <a:lnTo>
                    <a:pt x="46020" y="0"/>
                  </a:lnTo>
                  <a:lnTo>
                    <a:pt x="27332" y="2346"/>
                  </a:lnTo>
                  <a:lnTo>
                    <a:pt x="18396" y="4948"/>
                  </a:lnTo>
                  <a:lnTo>
                    <a:pt x="6587" y="13482"/>
                  </a:lnTo>
                  <a:lnTo>
                    <a:pt x="2451" y="18721"/>
                  </a:lnTo>
                  <a:lnTo>
                    <a:pt x="398" y="24331"/>
                  </a:lnTo>
                  <a:lnTo>
                    <a:pt x="0" y="36208"/>
                  </a:lnTo>
                  <a:lnTo>
                    <a:pt x="2997" y="40928"/>
                  </a:lnTo>
                  <a:lnTo>
                    <a:pt x="13854" y="48053"/>
                  </a:lnTo>
                  <a:lnTo>
                    <a:pt x="31850" y="49809"/>
                  </a:lnTo>
                  <a:lnTo>
                    <a:pt x="53960" y="46826"/>
                  </a:lnTo>
                  <a:lnTo>
                    <a:pt x="95121" y="31427"/>
                  </a:lnTo>
                  <a:lnTo>
                    <a:pt x="110935" y="24544"/>
                  </a:lnTo>
                  <a:lnTo>
                    <a:pt x="111526" y="27507"/>
                  </a:lnTo>
                  <a:lnTo>
                    <a:pt x="105526" y="63255"/>
                  </a:lnTo>
                  <a:lnTo>
                    <a:pt x="96784" y="109846"/>
                  </a:lnTo>
                  <a:lnTo>
                    <a:pt x="91286" y="146181"/>
                  </a:lnTo>
                  <a:lnTo>
                    <a:pt x="84138" y="185849"/>
                  </a:lnTo>
                  <a:lnTo>
                    <a:pt x="74376" y="226998"/>
                  </a:lnTo>
                  <a:lnTo>
                    <a:pt x="64394" y="265982"/>
                  </a:lnTo>
                  <a:lnTo>
                    <a:pt x="55512" y="308202"/>
                  </a:lnTo>
                  <a:lnTo>
                    <a:pt x="53273" y="324631"/>
                  </a:lnTo>
                  <a:lnTo>
                    <a:pt x="54035" y="324932"/>
                  </a:lnTo>
                  <a:lnTo>
                    <a:pt x="88750" y="283319"/>
                  </a:lnTo>
                  <a:lnTo>
                    <a:pt x="126621" y="243254"/>
                  </a:lnTo>
                  <a:lnTo>
                    <a:pt x="169828" y="200103"/>
                  </a:lnTo>
                  <a:lnTo>
                    <a:pt x="210077" y="15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73"/>
            <p:cNvSpPr/>
            <p:nvPr>
              <p:custDataLst>
                <p:tags r:id="rId157"/>
              </p:custDataLst>
            </p:nvPr>
          </p:nvSpPr>
          <p:spPr>
            <a:xfrm>
              <a:off x="5219700" y="603250"/>
              <a:ext cx="110245" cy="393701"/>
            </a:xfrm>
            <a:custGeom>
              <a:avLst/>
              <a:gdLst/>
              <a:ahLst/>
              <a:cxnLst/>
              <a:rect l="0" t="0" r="0" b="0"/>
              <a:pathLst>
                <a:path w="110245" h="393701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57707" y="5644"/>
                  </a:lnTo>
                  <a:lnTo>
                    <a:pt x="79211" y="39999"/>
                  </a:lnTo>
                  <a:lnTo>
                    <a:pt x="93766" y="73751"/>
                  </a:lnTo>
                  <a:lnTo>
                    <a:pt x="105174" y="114623"/>
                  </a:lnTo>
                  <a:lnTo>
                    <a:pt x="110244" y="158658"/>
                  </a:lnTo>
                  <a:lnTo>
                    <a:pt x="108734" y="204100"/>
                  </a:lnTo>
                  <a:lnTo>
                    <a:pt x="101243" y="249461"/>
                  </a:lnTo>
                  <a:lnTo>
                    <a:pt x="86154" y="293140"/>
                  </a:lnTo>
                  <a:lnTo>
                    <a:pt x="65808" y="330427"/>
                  </a:lnTo>
                  <a:lnTo>
                    <a:pt x="43359" y="359934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15"/>
          <p:cNvGrpSpPr/>
          <p:nvPr/>
        </p:nvGrpSpPr>
        <p:grpSpPr>
          <a:xfrm>
            <a:off x="4883150" y="1493859"/>
            <a:ext cx="603251" cy="754669"/>
            <a:chOff x="4883150" y="1493859"/>
            <a:chExt cx="603251" cy="754669"/>
          </a:xfrm>
        </p:grpSpPr>
        <p:sp>
          <p:nvSpPr>
            <p:cNvPr id="28" name="SMARTInkShape-3274"/>
            <p:cNvSpPr/>
            <p:nvPr>
              <p:custDataLst>
                <p:tags r:id="rId144"/>
              </p:custDataLst>
            </p:nvPr>
          </p:nvSpPr>
          <p:spPr>
            <a:xfrm>
              <a:off x="4883150" y="1786115"/>
              <a:ext cx="285751" cy="385586"/>
            </a:xfrm>
            <a:custGeom>
              <a:avLst/>
              <a:gdLst/>
              <a:ahLst/>
              <a:cxnLst/>
              <a:rect l="0" t="0" r="0" b="0"/>
              <a:pathLst>
                <a:path w="285751" h="3855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9" y="0"/>
                  </a:lnTo>
                  <a:lnTo>
                    <a:pt x="11537" y="823"/>
                  </a:lnTo>
                  <a:lnTo>
                    <a:pt x="46892" y="29551"/>
                  </a:lnTo>
                  <a:lnTo>
                    <a:pt x="78461" y="61072"/>
                  </a:lnTo>
                  <a:lnTo>
                    <a:pt x="116010" y="103773"/>
                  </a:lnTo>
                  <a:lnTo>
                    <a:pt x="135901" y="129977"/>
                  </a:lnTo>
                  <a:lnTo>
                    <a:pt x="156217" y="158030"/>
                  </a:lnTo>
                  <a:lnTo>
                    <a:pt x="175406" y="186609"/>
                  </a:lnTo>
                  <a:lnTo>
                    <a:pt x="193843" y="215540"/>
                  </a:lnTo>
                  <a:lnTo>
                    <a:pt x="211779" y="244705"/>
                  </a:lnTo>
                  <a:lnTo>
                    <a:pt x="226558" y="271204"/>
                  </a:lnTo>
                  <a:lnTo>
                    <a:pt x="239233" y="295925"/>
                  </a:lnTo>
                  <a:lnTo>
                    <a:pt x="259431" y="337975"/>
                  </a:lnTo>
                  <a:lnTo>
                    <a:pt x="285750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275"/>
            <p:cNvSpPr/>
            <p:nvPr>
              <p:custDataLst>
                <p:tags r:id="rId145"/>
              </p:custDataLst>
            </p:nvPr>
          </p:nvSpPr>
          <p:spPr>
            <a:xfrm>
              <a:off x="4953000" y="1771650"/>
              <a:ext cx="209551" cy="431801"/>
            </a:xfrm>
            <a:custGeom>
              <a:avLst/>
              <a:gdLst/>
              <a:ahLst/>
              <a:cxnLst/>
              <a:rect l="0" t="0" r="0" b="0"/>
              <a:pathLst>
                <a:path w="209551" h="431801">
                  <a:moveTo>
                    <a:pt x="209550" y="0"/>
                  </a:moveTo>
                  <a:lnTo>
                    <a:pt x="209550" y="0"/>
                  </a:lnTo>
                  <a:lnTo>
                    <a:pt x="202808" y="3371"/>
                  </a:lnTo>
                  <a:lnTo>
                    <a:pt x="188502" y="18951"/>
                  </a:lnTo>
                  <a:lnTo>
                    <a:pt x="164116" y="61668"/>
                  </a:lnTo>
                  <a:lnTo>
                    <a:pt x="140909" y="102902"/>
                  </a:lnTo>
                  <a:lnTo>
                    <a:pt x="113426" y="150157"/>
                  </a:lnTo>
                  <a:lnTo>
                    <a:pt x="98196" y="175599"/>
                  </a:lnTo>
                  <a:lnTo>
                    <a:pt x="82397" y="201732"/>
                  </a:lnTo>
                  <a:lnTo>
                    <a:pt x="68337" y="227622"/>
                  </a:lnTo>
                  <a:lnTo>
                    <a:pt x="55436" y="253348"/>
                  </a:lnTo>
                  <a:lnTo>
                    <a:pt x="43307" y="278965"/>
                  </a:lnTo>
                  <a:lnTo>
                    <a:pt x="24187" y="326244"/>
                  </a:lnTo>
                  <a:lnTo>
                    <a:pt x="10749" y="367953"/>
                  </a:lnTo>
                  <a:lnTo>
                    <a:pt x="3185" y="411001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76"/>
            <p:cNvSpPr/>
            <p:nvPr>
              <p:custDataLst>
                <p:tags r:id="rId146"/>
              </p:custDataLst>
            </p:nvPr>
          </p:nvSpPr>
          <p:spPr>
            <a:xfrm>
              <a:off x="5230303" y="2057400"/>
              <a:ext cx="52898" cy="191128"/>
            </a:xfrm>
            <a:custGeom>
              <a:avLst/>
              <a:gdLst/>
              <a:ahLst/>
              <a:cxnLst/>
              <a:rect l="0" t="0" r="0" b="0"/>
              <a:pathLst>
                <a:path w="52898" h="191128">
                  <a:moveTo>
                    <a:pt x="40197" y="0"/>
                  </a:moveTo>
                  <a:lnTo>
                    <a:pt x="40197" y="0"/>
                  </a:lnTo>
                  <a:lnTo>
                    <a:pt x="36826" y="0"/>
                  </a:lnTo>
                  <a:lnTo>
                    <a:pt x="27988" y="6742"/>
                  </a:lnTo>
                  <a:lnTo>
                    <a:pt x="19803" y="27790"/>
                  </a:lnTo>
                  <a:lnTo>
                    <a:pt x="12909" y="63110"/>
                  </a:lnTo>
                  <a:lnTo>
                    <a:pt x="6398" y="104856"/>
                  </a:lnTo>
                  <a:lnTo>
                    <a:pt x="0" y="145133"/>
                  </a:lnTo>
                  <a:lnTo>
                    <a:pt x="1400" y="165398"/>
                  </a:lnTo>
                  <a:lnTo>
                    <a:pt x="6726" y="180049"/>
                  </a:lnTo>
                  <a:lnTo>
                    <a:pt x="13797" y="188912"/>
                  </a:lnTo>
                  <a:lnTo>
                    <a:pt x="18363" y="190853"/>
                  </a:lnTo>
                  <a:lnTo>
                    <a:pt x="29082" y="191127"/>
                  </a:lnTo>
                  <a:lnTo>
                    <a:pt x="39020" y="187016"/>
                  </a:lnTo>
                  <a:lnTo>
                    <a:pt x="5289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77"/>
            <p:cNvSpPr/>
            <p:nvPr>
              <p:custDataLst>
                <p:tags r:id="rId147"/>
              </p:custDataLst>
            </p:nvPr>
          </p:nvSpPr>
          <p:spPr>
            <a:xfrm>
              <a:off x="5195183" y="2133600"/>
              <a:ext cx="100718" cy="31751"/>
            </a:xfrm>
            <a:custGeom>
              <a:avLst/>
              <a:gdLst/>
              <a:ahLst/>
              <a:cxnLst/>
              <a:rect l="0" t="0" r="0" b="0"/>
              <a:pathLst>
                <a:path w="1007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16616" y="30339"/>
                  </a:lnTo>
                  <a:lnTo>
                    <a:pt x="60351" y="1605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78"/>
            <p:cNvSpPr/>
            <p:nvPr>
              <p:custDataLst>
                <p:tags r:id="rId148"/>
              </p:custDataLst>
            </p:nvPr>
          </p:nvSpPr>
          <p:spPr>
            <a:xfrm>
              <a:off x="5327650" y="21399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44159" y="412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79"/>
            <p:cNvSpPr/>
            <p:nvPr>
              <p:custDataLst>
                <p:tags r:id="rId149"/>
              </p:custDataLst>
            </p:nvPr>
          </p:nvSpPr>
          <p:spPr>
            <a:xfrm>
              <a:off x="5378711" y="2070100"/>
              <a:ext cx="6090" cy="120651"/>
            </a:xfrm>
            <a:custGeom>
              <a:avLst/>
              <a:gdLst/>
              <a:ahLst/>
              <a:cxnLst/>
              <a:rect l="0" t="0" r="0" b="0"/>
              <a:pathLst>
                <a:path w="6090" h="12065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47530"/>
                  </a:lnTo>
                  <a:lnTo>
                    <a:pt x="4799" y="94053"/>
                  </a:lnTo>
                  <a:lnTo>
                    <a:pt x="608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80"/>
            <p:cNvSpPr/>
            <p:nvPr>
              <p:custDataLst>
                <p:tags r:id="rId150"/>
              </p:custDataLst>
            </p:nvPr>
          </p:nvSpPr>
          <p:spPr>
            <a:xfrm>
              <a:off x="5482036" y="2070100"/>
              <a:ext cx="4365" cy="114301"/>
            </a:xfrm>
            <a:custGeom>
              <a:avLst/>
              <a:gdLst/>
              <a:ahLst/>
              <a:cxnLst/>
              <a:rect l="0" t="0" r="0" b="0"/>
              <a:pathLst>
                <a:path w="4365" h="114301">
                  <a:moveTo>
                    <a:pt x="4364" y="0"/>
                  </a:moveTo>
                  <a:lnTo>
                    <a:pt x="4364" y="0"/>
                  </a:lnTo>
                  <a:lnTo>
                    <a:pt x="0" y="46996"/>
                  </a:lnTo>
                  <a:lnTo>
                    <a:pt x="288" y="87103"/>
                  </a:lnTo>
                  <a:lnTo>
                    <a:pt x="436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81"/>
            <p:cNvSpPr/>
            <p:nvPr>
              <p:custDataLst>
                <p:tags r:id="rId151"/>
              </p:custDataLst>
            </p:nvPr>
          </p:nvSpPr>
          <p:spPr>
            <a:xfrm>
              <a:off x="4997914" y="1493859"/>
              <a:ext cx="145587" cy="169842"/>
            </a:xfrm>
            <a:custGeom>
              <a:avLst/>
              <a:gdLst/>
              <a:ahLst/>
              <a:cxnLst/>
              <a:rect l="0" t="0" r="0" b="0"/>
              <a:pathLst>
                <a:path w="145587" h="169842">
                  <a:moveTo>
                    <a:pt x="31286" y="80941"/>
                  </a:moveTo>
                  <a:lnTo>
                    <a:pt x="31286" y="80941"/>
                  </a:lnTo>
                  <a:lnTo>
                    <a:pt x="34657" y="74199"/>
                  </a:lnTo>
                  <a:lnTo>
                    <a:pt x="34944" y="71507"/>
                  </a:lnTo>
                  <a:lnTo>
                    <a:pt x="33382" y="66635"/>
                  </a:lnTo>
                  <a:lnTo>
                    <a:pt x="32684" y="66465"/>
                  </a:lnTo>
                  <a:lnTo>
                    <a:pt x="17553" y="113555"/>
                  </a:lnTo>
                  <a:lnTo>
                    <a:pt x="3058" y="157830"/>
                  </a:lnTo>
                  <a:lnTo>
                    <a:pt x="1101" y="164502"/>
                  </a:lnTo>
                  <a:lnTo>
                    <a:pt x="580" y="164165"/>
                  </a:lnTo>
                  <a:lnTo>
                    <a:pt x="0" y="158146"/>
                  </a:lnTo>
                  <a:lnTo>
                    <a:pt x="9766" y="120415"/>
                  </a:lnTo>
                  <a:lnTo>
                    <a:pt x="21225" y="75390"/>
                  </a:lnTo>
                  <a:lnTo>
                    <a:pt x="29402" y="40374"/>
                  </a:lnTo>
                  <a:lnTo>
                    <a:pt x="41938" y="5186"/>
                  </a:lnTo>
                  <a:lnTo>
                    <a:pt x="46854" y="804"/>
                  </a:lnTo>
                  <a:lnTo>
                    <a:pt x="52248" y="0"/>
                  </a:lnTo>
                  <a:lnTo>
                    <a:pt x="57960" y="1580"/>
                  </a:lnTo>
                  <a:lnTo>
                    <a:pt x="79485" y="24030"/>
                  </a:lnTo>
                  <a:lnTo>
                    <a:pt x="100365" y="64235"/>
                  </a:lnTo>
                  <a:lnTo>
                    <a:pt x="116587" y="108525"/>
                  </a:lnTo>
                  <a:lnTo>
                    <a:pt x="137662" y="154071"/>
                  </a:lnTo>
                  <a:lnTo>
                    <a:pt x="145586" y="169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16"/>
          <p:cNvGrpSpPr/>
          <p:nvPr/>
        </p:nvGrpSpPr>
        <p:grpSpPr>
          <a:xfrm>
            <a:off x="5892800" y="1938501"/>
            <a:ext cx="247651" cy="115038"/>
            <a:chOff x="5892800" y="1938501"/>
            <a:chExt cx="247651" cy="115038"/>
          </a:xfrm>
        </p:grpSpPr>
        <p:sp>
          <p:nvSpPr>
            <p:cNvPr id="37" name="SMARTInkShape-3282"/>
            <p:cNvSpPr/>
            <p:nvPr>
              <p:custDataLst>
                <p:tags r:id="rId142"/>
              </p:custDataLst>
            </p:nvPr>
          </p:nvSpPr>
          <p:spPr>
            <a:xfrm>
              <a:off x="5892800" y="1938501"/>
              <a:ext cx="203201" cy="17300"/>
            </a:xfrm>
            <a:custGeom>
              <a:avLst/>
              <a:gdLst/>
              <a:ahLst/>
              <a:cxnLst/>
              <a:rect l="0" t="0" r="0" b="0"/>
              <a:pathLst>
                <a:path w="203201" h="17300">
                  <a:moveTo>
                    <a:pt x="0" y="17299"/>
                  </a:moveTo>
                  <a:lnTo>
                    <a:pt x="0" y="17299"/>
                  </a:lnTo>
                  <a:lnTo>
                    <a:pt x="0" y="13928"/>
                  </a:lnTo>
                  <a:lnTo>
                    <a:pt x="1411" y="12935"/>
                  </a:lnTo>
                  <a:lnTo>
                    <a:pt x="48420" y="6054"/>
                  </a:lnTo>
                  <a:lnTo>
                    <a:pt x="80787" y="2188"/>
                  </a:lnTo>
                  <a:lnTo>
                    <a:pt x="114457" y="0"/>
                  </a:lnTo>
                  <a:lnTo>
                    <a:pt x="161384" y="649"/>
                  </a:lnTo>
                  <a:lnTo>
                    <a:pt x="203200" y="4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83"/>
            <p:cNvSpPr/>
            <p:nvPr>
              <p:custDataLst>
                <p:tags r:id="rId143"/>
              </p:custDataLst>
            </p:nvPr>
          </p:nvSpPr>
          <p:spPr>
            <a:xfrm>
              <a:off x="5924550" y="2019300"/>
              <a:ext cx="215901" cy="34239"/>
            </a:xfrm>
            <a:custGeom>
              <a:avLst/>
              <a:gdLst/>
              <a:ahLst/>
              <a:cxnLst/>
              <a:rect l="0" t="0" r="0" b="0"/>
              <a:pathLst>
                <a:path w="215901" h="34239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15579" y="34238"/>
                  </a:lnTo>
                  <a:lnTo>
                    <a:pt x="49458" y="30214"/>
                  </a:lnTo>
                  <a:lnTo>
                    <a:pt x="86892" y="23776"/>
                  </a:lnTo>
                  <a:lnTo>
                    <a:pt x="130341" y="16212"/>
                  </a:lnTo>
                  <a:lnTo>
                    <a:pt x="173170" y="814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3284"/>
          <p:cNvSpPr/>
          <p:nvPr>
            <p:custDataLst>
              <p:tags r:id="rId1"/>
            </p:custDataLst>
          </p:nvPr>
        </p:nvSpPr>
        <p:spPr>
          <a:xfrm>
            <a:off x="6635750" y="1876329"/>
            <a:ext cx="336551" cy="339822"/>
          </a:xfrm>
          <a:custGeom>
            <a:avLst/>
            <a:gdLst/>
            <a:ahLst/>
            <a:cxnLst/>
            <a:rect l="0" t="0" r="0" b="0"/>
            <a:pathLst>
              <a:path w="336551" h="339822">
                <a:moveTo>
                  <a:pt x="0" y="339821"/>
                </a:moveTo>
                <a:lnTo>
                  <a:pt x="0" y="339821"/>
                </a:lnTo>
                <a:lnTo>
                  <a:pt x="38724" y="292258"/>
                </a:lnTo>
                <a:lnTo>
                  <a:pt x="65174" y="252978"/>
                </a:lnTo>
                <a:lnTo>
                  <a:pt x="84234" y="218909"/>
                </a:lnTo>
                <a:lnTo>
                  <a:pt x="101643" y="178838"/>
                </a:lnTo>
                <a:lnTo>
                  <a:pt x="111731" y="132806"/>
                </a:lnTo>
                <a:lnTo>
                  <a:pt x="118567" y="89770"/>
                </a:lnTo>
                <a:lnTo>
                  <a:pt x="123958" y="52298"/>
                </a:lnTo>
                <a:lnTo>
                  <a:pt x="129404" y="7023"/>
                </a:lnTo>
                <a:lnTo>
                  <a:pt x="128602" y="1540"/>
                </a:lnTo>
                <a:lnTo>
                  <a:pt x="127363" y="0"/>
                </a:lnTo>
                <a:lnTo>
                  <a:pt x="125830" y="1090"/>
                </a:lnTo>
                <a:lnTo>
                  <a:pt x="108190" y="38275"/>
                </a:lnTo>
                <a:lnTo>
                  <a:pt x="97237" y="78565"/>
                </a:lnTo>
                <a:lnTo>
                  <a:pt x="89078" y="125635"/>
                </a:lnTo>
                <a:lnTo>
                  <a:pt x="85451" y="172426"/>
                </a:lnTo>
                <a:lnTo>
                  <a:pt x="89484" y="215329"/>
                </a:lnTo>
                <a:lnTo>
                  <a:pt x="99037" y="252741"/>
                </a:lnTo>
                <a:lnTo>
                  <a:pt x="112690" y="281128"/>
                </a:lnTo>
                <a:lnTo>
                  <a:pt x="121693" y="290109"/>
                </a:lnTo>
                <a:lnTo>
                  <a:pt x="142985" y="300088"/>
                </a:lnTo>
                <a:lnTo>
                  <a:pt x="153884" y="299927"/>
                </a:lnTo>
                <a:lnTo>
                  <a:pt x="175402" y="292222"/>
                </a:lnTo>
                <a:lnTo>
                  <a:pt x="210720" y="261904"/>
                </a:lnTo>
                <a:lnTo>
                  <a:pt x="231708" y="229932"/>
                </a:lnTo>
                <a:lnTo>
                  <a:pt x="249031" y="191498"/>
                </a:lnTo>
                <a:lnTo>
                  <a:pt x="261434" y="148546"/>
                </a:lnTo>
                <a:lnTo>
                  <a:pt x="271650" y="105467"/>
                </a:lnTo>
                <a:lnTo>
                  <a:pt x="278072" y="67741"/>
                </a:lnTo>
                <a:lnTo>
                  <a:pt x="274459" y="36720"/>
                </a:lnTo>
                <a:lnTo>
                  <a:pt x="270619" y="28720"/>
                </a:lnTo>
                <a:lnTo>
                  <a:pt x="268607" y="30115"/>
                </a:lnTo>
                <a:lnTo>
                  <a:pt x="264490" y="41072"/>
                </a:lnTo>
                <a:lnTo>
                  <a:pt x="261576" y="77187"/>
                </a:lnTo>
                <a:lnTo>
                  <a:pt x="262776" y="111382"/>
                </a:lnTo>
                <a:lnTo>
                  <a:pt x="267073" y="148687"/>
                </a:lnTo>
                <a:lnTo>
                  <a:pt x="276037" y="184082"/>
                </a:lnTo>
                <a:lnTo>
                  <a:pt x="286243" y="229000"/>
                </a:lnTo>
                <a:lnTo>
                  <a:pt x="300478" y="262378"/>
                </a:lnTo>
                <a:lnTo>
                  <a:pt x="306857" y="269142"/>
                </a:lnTo>
                <a:lnTo>
                  <a:pt x="336550" y="2826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518"/>
          <p:cNvGrpSpPr/>
          <p:nvPr/>
        </p:nvGrpSpPr>
        <p:grpSpPr>
          <a:xfrm>
            <a:off x="7219950" y="1936750"/>
            <a:ext cx="247651" cy="266701"/>
            <a:chOff x="7219950" y="1936750"/>
            <a:chExt cx="247651" cy="266701"/>
          </a:xfrm>
        </p:grpSpPr>
        <p:sp>
          <p:nvSpPr>
            <p:cNvPr id="41" name="SMARTInkShape-3285"/>
            <p:cNvSpPr/>
            <p:nvPr>
              <p:custDataLst>
                <p:tags r:id="rId140"/>
              </p:custDataLst>
            </p:nvPr>
          </p:nvSpPr>
          <p:spPr>
            <a:xfrm>
              <a:off x="7311541" y="1936750"/>
              <a:ext cx="22710" cy="266701"/>
            </a:xfrm>
            <a:custGeom>
              <a:avLst/>
              <a:gdLst/>
              <a:ahLst/>
              <a:cxnLst/>
              <a:rect l="0" t="0" r="0" b="0"/>
              <a:pathLst>
                <a:path w="22710" h="266701">
                  <a:moveTo>
                    <a:pt x="3659" y="0"/>
                  </a:moveTo>
                  <a:lnTo>
                    <a:pt x="3659" y="0"/>
                  </a:lnTo>
                  <a:lnTo>
                    <a:pt x="0" y="21689"/>
                  </a:lnTo>
                  <a:lnTo>
                    <a:pt x="2967" y="55580"/>
                  </a:lnTo>
                  <a:lnTo>
                    <a:pt x="6408" y="87497"/>
                  </a:lnTo>
                  <a:lnTo>
                    <a:pt x="10290" y="122849"/>
                  </a:lnTo>
                  <a:lnTo>
                    <a:pt x="14367" y="159021"/>
                  </a:lnTo>
                  <a:lnTo>
                    <a:pt x="18530" y="193913"/>
                  </a:lnTo>
                  <a:lnTo>
                    <a:pt x="21471" y="238548"/>
                  </a:lnTo>
                  <a:lnTo>
                    <a:pt x="2270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86"/>
            <p:cNvSpPr/>
            <p:nvPr>
              <p:custDataLst>
                <p:tags r:id="rId141"/>
              </p:custDataLst>
            </p:nvPr>
          </p:nvSpPr>
          <p:spPr>
            <a:xfrm>
              <a:off x="7219950" y="203200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46139" y="12142"/>
                  </a:lnTo>
                  <a:lnTo>
                    <a:pt x="77656" y="8219"/>
                  </a:lnTo>
                  <a:lnTo>
                    <a:pt x="117534" y="4123"/>
                  </a:lnTo>
                  <a:lnTo>
                    <a:pt x="159246" y="1832"/>
                  </a:lnTo>
                  <a:lnTo>
                    <a:pt x="197070" y="81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19"/>
          <p:cNvGrpSpPr/>
          <p:nvPr/>
        </p:nvGrpSpPr>
        <p:grpSpPr>
          <a:xfrm>
            <a:off x="7837236" y="1862332"/>
            <a:ext cx="894015" cy="470957"/>
            <a:chOff x="7837236" y="1862332"/>
            <a:chExt cx="894015" cy="470957"/>
          </a:xfrm>
        </p:grpSpPr>
        <p:sp>
          <p:nvSpPr>
            <p:cNvPr id="44" name="SMARTInkShape-3287"/>
            <p:cNvSpPr/>
            <p:nvPr>
              <p:custDataLst>
                <p:tags r:id="rId135"/>
              </p:custDataLst>
            </p:nvPr>
          </p:nvSpPr>
          <p:spPr>
            <a:xfrm>
              <a:off x="8596324" y="2216150"/>
              <a:ext cx="134927" cy="12701"/>
            </a:xfrm>
            <a:custGeom>
              <a:avLst/>
              <a:gdLst/>
              <a:ahLst/>
              <a:cxnLst/>
              <a:rect l="0" t="0" r="0" b="0"/>
              <a:pathLst>
                <a:path w="134927" h="12701">
                  <a:moveTo>
                    <a:pt x="26976" y="12700"/>
                  </a:moveTo>
                  <a:lnTo>
                    <a:pt x="26976" y="12700"/>
                  </a:lnTo>
                  <a:lnTo>
                    <a:pt x="0" y="12700"/>
                  </a:lnTo>
                  <a:lnTo>
                    <a:pt x="46950" y="9329"/>
                  </a:lnTo>
                  <a:lnTo>
                    <a:pt x="79363" y="5792"/>
                  </a:lnTo>
                  <a:lnTo>
                    <a:pt x="134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88"/>
            <p:cNvSpPr/>
            <p:nvPr>
              <p:custDataLst>
                <p:tags r:id="rId136"/>
              </p:custDataLst>
            </p:nvPr>
          </p:nvSpPr>
          <p:spPr>
            <a:xfrm>
              <a:off x="8646731" y="2134123"/>
              <a:ext cx="71820" cy="199166"/>
            </a:xfrm>
            <a:custGeom>
              <a:avLst/>
              <a:gdLst/>
              <a:ahLst/>
              <a:cxnLst/>
              <a:rect l="0" t="0" r="0" b="0"/>
              <a:pathLst>
                <a:path w="71820" h="199166">
                  <a:moveTo>
                    <a:pt x="8319" y="12177"/>
                  </a:moveTo>
                  <a:lnTo>
                    <a:pt x="8319" y="12177"/>
                  </a:lnTo>
                  <a:lnTo>
                    <a:pt x="20496" y="0"/>
                  </a:lnTo>
                  <a:lnTo>
                    <a:pt x="24235" y="3003"/>
                  </a:lnTo>
                  <a:lnTo>
                    <a:pt x="26440" y="21845"/>
                  </a:lnTo>
                  <a:lnTo>
                    <a:pt x="21410" y="66298"/>
                  </a:lnTo>
                  <a:lnTo>
                    <a:pt x="12120" y="110371"/>
                  </a:lnTo>
                  <a:lnTo>
                    <a:pt x="4584" y="149457"/>
                  </a:lnTo>
                  <a:lnTo>
                    <a:pt x="0" y="178128"/>
                  </a:lnTo>
                  <a:lnTo>
                    <a:pt x="3681" y="190825"/>
                  </a:lnTo>
                  <a:lnTo>
                    <a:pt x="7343" y="194776"/>
                  </a:lnTo>
                  <a:lnTo>
                    <a:pt x="17056" y="199165"/>
                  </a:lnTo>
                  <a:lnTo>
                    <a:pt x="30311" y="197353"/>
                  </a:lnTo>
                  <a:lnTo>
                    <a:pt x="44904" y="191139"/>
                  </a:lnTo>
                  <a:lnTo>
                    <a:pt x="71819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89"/>
            <p:cNvSpPr/>
            <p:nvPr>
              <p:custDataLst>
                <p:tags r:id="rId137"/>
              </p:custDataLst>
            </p:nvPr>
          </p:nvSpPr>
          <p:spPr>
            <a:xfrm>
              <a:off x="7837236" y="1862332"/>
              <a:ext cx="157325" cy="460309"/>
            </a:xfrm>
            <a:custGeom>
              <a:avLst/>
              <a:gdLst/>
              <a:ahLst/>
              <a:cxnLst/>
              <a:rect l="0" t="0" r="0" b="0"/>
              <a:pathLst>
                <a:path w="157325" h="460309">
                  <a:moveTo>
                    <a:pt x="5014" y="169668"/>
                  </a:moveTo>
                  <a:lnTo>
                    <a:pt x="5014" y="169668"/>
                  </a:lnTo>
                  <a:lnTo>
                    <a:pt x="10083" y="183335"/>
                  </a:lnTo>
                  <a:lnTo>
                    <a:pt x="15140" y="218089"/>
                  </a:lnTo>
                  <a:lnTo>
                    <a:pt x="16570" y="250455"/>
                  </a:lnTo>
                  <a:lnTo>
                    <a:pt x="17206" y="289770"/>
                  </a:lnTo>
                  <a:lnTo>
                    <a:pt x="16782" y="332407"/>
                  </a:lnTo>
                  <a:lnTo>
                    <a:pt x="14243" y="374876"/>
                  </a:lnTo>
                  <a:lnTo>
                    <a:pt x="10762" y="409744"/>
                  </a:lnTo>
                  <a:lnTo>
                    <a:pt x="8599" y="445648"/>
                  </a:lnTo>
                  <a:lnTo>
                    <a:pt x="9429" y="457426"/>
                  </a:lnTo>
                  <a:lnTo>
                    <a:pt x="8663" y="459579"/>
                  </a:lnTo>
                  <a:lnTo>
                    <a:pt x="7446" y="460308"/>
                  </a:lnTo>
                  <a:lnTo>
                    <a:pt x="6095" y="453593"/>
                  </a:lnTo>
                  <a:lnTo>
                    <a:pt x="1857" y="412803"/>
                  </a:lnTo>
                  <a:lnTo>
                    <a:pt x="83" y="376976"/>
                  </a:lnTo>
                  <a:lnTo>
                    <a:pt x="0" y="332361"/>
                  </a:lnTo>
                  <a:lnTo>
                    <a:pt x="965" y="305646"/>
                  </a:lnTo>
                  <a:lnTo>
                    <a:pt x="2315" y="277253"/>
                  </a:lnTo>
                  <a:lnTo>
                    <a:pt x="4626" y="247036"/>
                  </a:lnTo>
                  <a:lnTo>
                    <a:pt x="7577" y="215602"/>
                  </a:lnTo>
                  <a:lnTo>
                    <a:pt x="10955" y="183357"/>
                  </a:lnTo>
                  <a:lnTo>
                    <a:pt x="16031" y="153394"/>
                  </a:lnTo>
                  <a:lnTo>
                    <a:pt x="22235" y="124952"/>
                  </a:lnTo>
                  <a:lnTo>
                    <a:pt x="29195" y="97524"/>
                  </a:lnTo>
                  <a:lnTo>
                    <a:pt x="44453" y="55760"/>
                  </a:lnTo>
                  <a:lnTo>
                    <a:pt x="67029" y="15973"/>
                  </a:lnTo>
                  <a:lnTo>
                    <a:pt x="73874" y="7938"/>
                  </a:lnTo>
                  <a:lnTo>
                    <a:pt x="80554" y="3287"/>
                  </a:lnTo>
                  <a:lnTo>
                    <a:pt x="93620" y="0"/>
                  </a:lnTo>
                  <a:lnTo>
                    <a:pt x="100068" y="3640"/>
                  </a:lnTo>
                  <a:lnTo>
                    <a:pt x="112876" y="18972"/>
                  </a:lnTo>
                  <a:lnTo>
                    <a:pt x="119981" y="41779"/>
                  </a:lnTo>
                  <a:lnTo>
                    <a:pt x="122099" y="84268"/>
                  </a:lnTo>
                  <a:lnTo>
                    <a:pt x="114495" y="128842"/>
                  </a:lnTo>
                  <a:lnTo>
                    <a:pt x="104471" y="152934"/>
                  </a:lnTo>
                  <a:lnTo>
                    <a:pt x="92961" y="168346"/>
                  </a:lnTo>
                  <a:lnTo>
                    <a:pt x="82672" y="176136"/>
                  </a:lnTo>
                  <a:lnTo>
                    <a:pt x="74807" y="178892"/>
                  </a:lnTo>
                  <a:lnTo>
                    <a:pt x="72709" y="178640"/>
                  </a:lnTo>
                  <a:lnTo>
                    <a:pt x="71312" y="177766"/>
                  </a:lnTo>
                  <a:lnTo>
                    <a:pt x="71790" y="177183"/>
                  </a:lnTo>
                  <a:lnTo>
                    <a:pt x="83065" y="176171"/>
                  </a:lnTo>
                  <a:lnTo>
                    <a:pt x="105542" y="186187"/>
                  </a:lnTo>
                  <a:lnTo>
                    <a:pt x="136219" y="212618"/>
                  </a:lnTo>
                  <a:lnTo>
                    <a:pt x="153408" y="236094"/>
                  </a:lnTo>
                  <a:lnTo>
                    <a:pt x="157279" y="250696"/>
                  </a:lnTo>
                  <a:lnTo>
                    <a:pt x="157324" y="257554"/>
                  </a:lnTo>
                  <a:lnTo>
                    <a:pt x="149848" y="270817"/>
                  </a:lnTo>
                  <a:lnTo>
                    <a:pt x="129772" y="288303"/>
                  </a:lnTo>
                  <a:lnTo>
                    <a:pt x="114085" y="296478"/>
                  </a:lnTo>
                  <a:lnTo>
                    <a:pt x="97705" y="300111"/>
                  </a:lnTo>
                  <a:lnTo>
                    <a:pt x="84780" y="297963"/>
                  </a:lnTo>
                  <a:lnTo>
                    <a:pt x="68514" y="290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90"/>
            <p:cNvSpPr/>
            <p:nvPr>
              <p:custDataLst>
                <p:tags r:id="rId138"/>
              </p:custDataLst>
            </p:nvPr>
          </p:nvSpPr>
          <p:spPr>
            <a:xfrm>
              <a:off x="8325951" y="1906306"/>
              <a:ext cx="246550" cy="240748"/>
            </a:xfrm>
            <a:custGeom>
              <a:avLst/>
              <a:gdLst/>
              <a:ahLst/>
              <a:cxnLst/>
              <a:rect l="0" t="0" r="0" b="0"/>
              <a:pathLst>
                <a:path w="246550" h="240748">
                  <a:moveTo>
                    <a:pt x="157649" y="30444"/>
                  </a:moveTo>
                  <a:lnTo>
                    <a:pt x="157649" y="30444"/>
                  </a:lnTo>
                  <a:lnTo>
                    <a:pt x="157649" y="27073"/>
                  </a:lnTo>
                  <a:lnTo>
                    <a:pt x="158354" y="26080"/>
                  </a:lnTo>
                  <a:lnTo>
                    <a:pt x="159530" y="25418"/>
                  </a:lnTo>
                  <a:lnTo>
                    <a:pt x="161019" y="24977"/>
                  </a:lnTo>
                  <a:lnTo>
                    <a:pt x="164556" y="20723"/>
                  </a:lnTo>
                  <a:lnTo>
                    <a:pt x="166487" y="17613"/>
                  </a:lnTo>
                  <a:lnTo>
                    <a:pt x="167069" y="14835"/>
                  </a:lnTo>
                  <a:lnTo>
                    <a:pt x="166752" y="12277"/>
                  </a:lnTo>
                  <a:lnTo>
                    <a:pt x="165833" y="9866"/>
                  </a:lnTo>
                  <a:lnTo>
                    <a:pt x="161052" y="5305"/>
                  </a:lnTo>
                  <a:lnTo>
                    <a:pt x="157800" y="3102"/>
                  </a:lnTo>
                  <a:lnTo>
                    <a:pt x="132999" y="0"/>
                  </a:lnTo>
                  <a:lnTo>
                    <a:pt x="95469" y="5823"/>
                  </a:lnTo>
                  <a:lnTo>
                    <a:pt x="53069" y="26598"/>
                  </a:lnTo>
                  <a:lnTo>
                    <a:pt x="19340" y="51725"/>
                  </a:lnTo>
                  <a:lnTo>
                    <a:pt x="7984" y="68595"/>
                  </a:lnTo>
                  <a:lnTo>
                    <a:pt x="4955" y="77045"/>
                  </a:lnTo>
                  <a:lnTo>
                    <a:pt x="5053" y="84089"/>
                  </a:lnTo>
                  <a:lnTo>
                    <a:pt x="7236" y="90196"/>
                  </a:lnTo>
                  <a:lnTo>
                    <a:pt x="10806" y="95679"/>
                  </a:lnTo>
                  <a:lnTo>
                    <a:pt x="42800" y="110137"/>
                  </a:lnTo>
                  <a:lnTo>
                    <a:pt x="74149" y="115252"/>
                  </a:lnTo>
                  <a:lnTo>
                    <a:pt x="119973" y="118131"/>
                  </a:lnTo>
                  <a:lnTo>
                    <a:pt x="148367" y="120866"/>
                  </a:lnTo>
                  <a:lnTo>
                    <a:pt x="153578" y="122475"/>
                  </a:lnTo>
                  <a:lnTo>
                    <a:pt x="154229" y="124960"/>
                  </a:lnTo>
                  <a:lnTo>
                    <a:pt x="151841" y="128026"/>
                  </a:lnTo>
                  <a:lnTo>
                    <a:pt x="138839" y="135903"/>
                  </a:lnTo>
                  <a:lnTo>
                    <a:pt x="100491" y="152237"/>
                  </a:lnTo>
                  <a:lnTo>
                    <a:pt x="58242" y="170483"/>
                  </a:lnTo>
                  <a:lnTo>
                    <a:pt x="13207" y="195611"/>
                  </a:lnTo>
                  <a:lnTo>
                    <a:pt x="2436" y="207568"/>
                  </a:lnTo>
                  <a:lnTo>
                    <a:pt x="552" y="212732"/>
                  </a:lnTo>
                  <a:lnTo>
                    <a:pt x="0" y="217586"/>
                  </a:lnTo>
                  <a:lnTo>
                    <a:pt x="3162" y="222233"/>
                  </a:lnTo>
                  <a:lnTo>
                    <a:pt x="16080" y="231160"/>
                  </a:lnTo>
                  <a:lnTo>
                    <a:pt x="60042" y="240747"/>
                  </a:lnTo>
                  <a:lnTo>
                    <a:pt x="95923" y="240094"/>
                  </a:lnTo>
                  <a:lnTo>
                    <a:pt x="133743" y="235805"/>
                  </a:lnTo>
                  <a:lnTo>
                    <a:pt x="174070" y="231547"/>
                  </a:lnTo>
                  <a:lnTo>
                    <a:pt x="219586" y="225183"/>
                  </a:lnTo>
                  <a:lnTo>
                    <a:pt x="246549" y="220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91"/>
            <p:cNvSpPr/>
            <p:nvPr>
              <p:custDataLst>
                <p:tags r:id="rId139"/>
              </p:custDataLst>
            </p:nvPr>
          </p:nvSpPr>
          <p:spPr>
            <a:xfrm>
              <a:off x="8096250" y="2127250"/>
              <a:ext cx="9721" cy="63501"/>
            </a:xfrm>
            <a:custGeom>
              <a:avLst/>
              <a:gdLst/>
              <a:ahLst/>
              <a:cxnLst/>
              <a:rect l="0" t="0" r="0" b="0"/>
              <a:pathLst>
                <a:path w="9721" h="63501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9303" y="10844"/>
                  </a:lnTo>
                  <a:lnTo>
                    <a:pt x="1503" y="386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20"/>
          <p:cNvGrpSpPr/>
          <p:nvPr/>
        </p:nvGrpSpPr>
        <p:grpSpPr>
          <a:xfrm>
            <a:off x="9010650" y="1882200"/>
            <a:ext cx="3130551" cy="670501"/>
            <a:chOff x="9010650" y="1882200"/>
            <a:chExt cx="3130551" cy="670501"/>
          </a:xfrm>
        </p:grpSpPr>
        <p:sp>
          <p:nvSpPr>
            <p:cNvPr id="50" name="SMARTInkShape-3292"/>
            <p:cNvSpPr/>
            <p:nvPr>
              <p:custDataLst>
                <p:tags r:id="rId110"/>
              </p:custDataLst>
            </p:nvPr>
          </p:nvSpPr>
          <p:spPr>
            <a:xfrm>
              <a:off x="12033250" y="2349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293"/>
            <p:cNvSpPr/>
            <p:nvPr>
              <p:custDataLst>
                <p:tags r:id="rId111"/>
              </p:custDataLst>
            </p:nvPr>
          </p:nvSpPr>
          <p:spPr>
            <a:xfrm>
              <a:off x="12063297" y="2337944"/>
              <a:ext cx="77904" cy="73626"/>
            </a:xfrm>
            <a:custGeom>
              <a:avLst/>
              <a:gdLst/>
              <a:ahLst/>
              <a:cxnLst/>
              <a:rect l="0" t="0" r="0" b="0"/>
              <a:pathLst>
                <a:path w="77904" h="73626">
                  <a:moveTo>
                    <a:pt x="33453" y="11556"/>
                  </a:moveTo>
                  <a:lnTo>
                    <a:pt x="33453" y="11556"/>
                  </a:lnTo>
                  <a:lnTo>
                    <a:pt x="36823" y="8185"/>
                  </a:lnTo>
                  <a:lnTo>
                    <a:pt x="38479" y="4648"/>
                  </a:lnTo>
                  <a:lnTo>
                    <a:pt x="38921" y="2718"/>
                  </a:lnTo>
                  <a:lnTo>
                    <a:pt x="38509" y="1430"/>
                  </a:lnTo>
                  <a:lnTo>
                    <a:pt x="37529" y="572"/>
                  </a:lnTo>
                  <a:lnTo>
                    <a:pt x="36171" y="0"/>
                  </a:lnTo>
                  <a:lnTo>
                    <a:pt x="30898" y="1246"/>
                  </a:lnTo>
                  <a:lnTo>
                    <a:pt x="8292" y="14118"/>
                  </a:lnTo>
                  <a:lnTo>
                    <a:pt x="1574" y="19280"/>
                  </a:lnTo>
                  <a:lnTo>
                    <a:pt x="205" y="21644"/>
                  </a:lnTo>
                  <a:lnTo>
                    <a:pt x="0" y="23926"/>
                  </a:lnTo>
                  <a:lnTo>
                    <a:pt x="567" y="26152"/>
                  </a:lnTo>
                  <a:lnTo>
                    <a:pt x="2357" y="26931"/>
                  </a:lnTo>
                  <a:lnTo>
                    <a:pt x="8108" y="25915"/>
                  </a:lnTo>
                  <a:lnTo>
                    <a:pt x="28156" y="18934"/>
                  </a:lnTo>
                  <a:lnTo>
                    <a:pt x="29921" y="19297"/>
                  </a:lnTo>
                  <a:lnTo>
                    <a:pt x="31098" y="20245"/>
                  </a:lnTo>
                  <a:lnTo>
                    <a:pt x="32407" y="23179"/>
                  </a:lnTo>
                  <a:lnTo>
                    <a:pt x="33313" y="36230"/>
                  </a:lnTo>
                  <a:lnTo>
                    <a:pt x="26670" y="51322"/>
                  </a:lnTo>
                  <a:lnTo>
                    <a:pt x="11680" y="71836"/>
                  </a:lnTo>
                  <a:lnTo>
                    <a:pt x="11882" y="72909"/>
                  </a:lnTo>
                  <a:lnTo>
                    <a:pt x="12722" y="73625"/>
                  </a:lnTo>
                  <a:lnTo>
                    <a:pt x="17420" y="72539"/>
                  </a:lnTo>
                  <a:lnTo>
                    <a:pt x="63564" y="51864"/>
                  </a:lnTo>
                  <a:lnTo>
                    <a:pt x="77903" y="49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294"/>
            <p:cNvSpPr/>
            <p:nvPr>
              <p:custDataLst>
                <p:tags r:id="rId112"/>
              </p:custDataLst>
            </p:nvPr>
          </p:nvSpPr>
          <p:spPr>
            <a:xfrm>
              <a:off x="11950700" y="25082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43896" y="1882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295"/>
            <p:cNvSpPr/>
            <p:nvPr>
              <p:custDataLst>
                <p:tags r:id="rId113"/>
              </p:custDataLst>
            </p:nvPr>
          </p:nvSpPr>
          <p:spPr>
            <a:xfrm>
              <a:off x="11995150" y="24828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5" y="2166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296"/>
            <p:cNvSpPr/>
            <p:nvPr>
              <p:custDataLst>
                <p:tags r:id="rId114"/>
              </p:custDataLst>
            </p:nvPr>
          </p:nvSpPr>
          <p:spPr>
            <a:xfrm>
              <a:off x="12045950" y="2495550"/>
              <a:ext cx="12439" cy="57151"/>
            </a:xfrm>
            <a:custGeom>
              <a:avLst/>
              <a:gdLst/>
              <a:ahLst/>
              <a:cxnLst/>
              <a:rect l="0" t="0" r="0" b="0"/>
              <a:pathLst>
                <a:path w="12439" h="57151">
                  <a:moveTo>
                    <a:pt x="6350" y="0"/>
                  </a:moveTo>
                  <a:lnTo>
                    <a:pt x="6350" y="0"/>
                  </a:lnTo>
                  <a:lnTo>
                    <a:pt x="11816" y="0"/>
                  </a:lnTo>
                  <a:lnTo>
                    <a:pt x="12112" y="705"/>
                  </a:lnTo>
                  <a:lnTo>
                    <a:pt x="12438" y="33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297"/>
            <p:cNvSpPr/>
            <p:nvPr>
              <p:custDataLst>
                <p:tags r:id="rId115"/>
              </p:custDataLst>
            </p:nvPr>
          </p:nvSpPr>
          <p:spPr>
            <a:xfrm>
              <a:off x="11938262" y="2336800"/>
              <a:ext cx="50539" cy="1"/>
            </a:xfrm>
            <a:custGeom>
              <a:avLst/>
              <a:gdLst/>
              <a:ahLst/>
              <a:cxnLst/>
              <a:rect l="0" t="0" r="0" b="0"/>
              <a:pathLst>
                <a:path w="50539" h="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50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298"/>
            <p:cNvSpPr/>
            <p:nvPr>
              <p:custDataLst>
                <p:tags r:id="rId116"/>
              </p:custDataLst>
            </p:nvPr>
          </p:nvSpPr>
          <p:spPr>
            <a:xfrm>
              <a:off x="11945510" y="2298700"/>
              <a:ext cx="36941" cy="74810"/>
            </a:xfrm>
            <a:custGeom>
              <a:avLst/>
              <a:gdLst/>
              <a:ahLst/>
              <a:cxnLst/>
              <a:rect l="0" t="0" r="0" b="0"/>
              <a:pathLst>
                <a:path w="36941" h="74810">
                  <a:moveTo>
                    <a:pt x="36940" y="0"/>
                  </a:moveTo>
                  <a:lnTo>
                    <a:pt x="36940" y="0"/>
                  </a:lnTo>
                  <a:lnTo>
                    <a:pt x="36940" y="3371"/>
                  </a:lnTo>
                  <a:lnTo>
                    <a:pt x="33178" y="6908"/>
                  </a:lnTo>
                  <a:lnTo>
                    <a:pt x="15890" y="21669"/>
                  </a:lnTo>
                  <a:lnTo>
                    <a:pt x="9947" y="32914"/>
                  </a:lnTo>
                  <a:lnTo>
                    <a:pt x="0" y="64059"/>
                  </a:lnTo>
                  <a:lnTo>
                    <a:pt x="319" y="66695"/>
                  </a:lnTo>
                  <a:lnTo>
                    <a:pt x="2555" y="71505"/>
                  </a:lnTo>
                  <a:lnTo>
                    <a:pt x="4844" y="73070"/>
                  </a:lnTo>
                  <a:lnTo>
                    <a:pt x="11152" y="74809"/>
                  </a:lnTo>
                  <a:lnTo>
                    <a:pt x="3694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99"/>
            <p:cNvSpPr/>
            <p:nvPr>
              <p:custDataLst>
                <p:tags r:id="rId117"/>
              </p:custDataLst>
            </p:nvPr>
          </p:nvSpPr>
          <p:spPr>
            <a:xfrm>
              <a:off x="11245850" y="2136417"/>
              <a:ext cx="165101" cy="22584"/>
            </a:xfrm>
            <a:custGeom>
              <a:avLst/>
              <a:gdLst/>
              <a:ahLst/>
              <a:cxnLst/>
              <a:rect l="0" t="0" r="0" b="0"/>
              <a:pathLst>
                <a:path w="165101" h="22584">
                  <a:moveTo>
                    <a:pt x="0" y="22583"/>
                  </a:moveTo>
                  <a:lnTo>
                    <a:pt x="0" y="22583"/>
                  </a:lnTo>
                  <a:lnTo>
                    <a:pt x="43307" y="7836"/>
                  </a:lnTo>
                  <a:lnTo>
                    <a:pt x="81506" y="340"/>
                  </a:lnTo>
                  <a:lnTo>
                    <a:pt x="124809" y="0"/>
                  </a:lnTo>
                  <a:lnTo>
                    <a:pt x="165100" y="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00"/>
            <p:cNvSpPr/>
            <p:nvPr>
              <p:custDataLst>
                <p:tags r:id="rId118"/>
              </p:custDataLst>
            </p:nvPr>
          </p:nvSpPr>
          <p:spPr>
            <a:xfrm>
              <a:off x="11074399" y="2178050"/>
              <a:ext cx="6352" cy="6351"/>
            </a:xfrm>
            <a:custGeom>
              <a:avLst/>
              <a:gdLst/>
              <a:ahLst/>
              <a:cxnLst/>
              <a:rect l="0" t="0" r="0" b="0"/>
              <a:pathLst>
                <a:path w="63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301"/>
            <p:cNvSpPr/>
            <p:nvPr>
              <p:custDataLst>
                <p:tags r:id="rId119"/>
              </p:custDataLst>
            </p:nvPr>
          </p:nvSpPr>
          <p:spPr>
            <a:xfrm>
              <a:off x="10941050" y="21907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302"/>
            <p:cNvSpPr/>
            <p:nvPr>
              <p:custDataLst>
                <p:tags r:id="rId120"/>
              </p:custDataLst>
            </p:nvPr>
          </p:nvSpPr>
          <p:spPr>
            <a:xfrm>
              <a:off x="10720360" y="2038350"/>
              <a:ext cx="30191" cy="165101"/>
            </a:xfrm>
            <a:custGeom>
              <a:avLst/>
              <a:gdLst/>
              <a:ahLst/>
              <a:cxnLst/>
              <a:rect l="0" t="0" r="0" b="0"/>
              <a:pathLst>
                <a:path w="30191" h="165101">
                  <a:moveTo>
                    <a:pt x="30190" y="0"/>
                  </a:moveTo>
                  <a:lnTo>
                    <a:pt x="30190" y="0"/>
                  </a:lnTo>
                  <a:lnTo>
                    <a:pt x="16375" y="26367"/>
                  </a:lnTo>
                  <a:lnTo>
                    <a:pt x="3706" y="71295"/>
                  </a:lnTo>
                  <a:lnTo>
                    <a:pt x="0" y="108378"/>
                  </a:lnTo>
                  <a:lnTo>
                    <a:pt x="1114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303"/>
            <p:cNvSpPr/>
            <p:nvPr>
              <p:custDataLst>
                <p:tags r:id="rId121"/>
              </p:custDataLst>
            </p:nvPr>
          </p:nvSpPr>
          <p:spPr>
            <a:xfrm>
              <a:off x="10610850" y="21018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45162" y="0"/>
                  </a:lnTo>
                  <a:lnTo>
                    <a:pt x="87309" y="705"/>
                  </a:lnTo>
                  <a:lnTo>
                    <a:pt x="128567" y="4364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04"/>
            <p:cNvSpPr/>
            <p:nvPr>
              <p:custDataLst>
                <p:tags r:id="rId122"/>
              </p:custDataLst>
            </p:nvPr>
          </p:nvSpPr>
          <p:spPr>
            <a:xfrm>
              <a:off x="10426700" y="22161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3980" y="5775"/>
                  </a:lnTo>
                  <a:lnTo>
                    <a:pt x="8219" y="18017"/>
                  </a:lnTo>
                  <a:lnTo>
                    <a:pt x="1222" y="6264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305"/>
            <p:cNvSpPr/>
            <p:nvPr>
              <p:custDataLst>
                <p:tags r:id="rId123"/>
              </p:custDataLst>
            </p:nvPr>
          </p:nvSpPr>
          <p:spPr>
            <a:xfrm>
              <a:off x="10287882" y="2260600"/>
              <a:ext cx="49919" cy="6351"/>
            </a:xfrm>
            <a:custGeom>
              <a:avLst/>
              <a:gdLst/>
              <a:ahLst/>
              <a:cxnLst/>
              <a:rect l="0" t="0" r="0" b="0"/>
              <a:pathLst>
                <a:path w="499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30859" y="4468"/>
                  </a:lnTo>
                  <a:lnTo>
                    <a:pt x="4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306"/>
            <p:cNvSpPr/>
            <p:nvPr>
              <p:custDataLst>
                <p:tags r:id="rId124"/>
              </p:custDataLst>
            </p:nvPr>
          </p:nvSpPr>
          <p:spPr>
            <a:xfrm>
              <a:off x="10149065" y="2241550"/>
              <a:ext cx="106186" cy="6351"/>
            </a:xfrm>
            <a:custGeom>
              <a:avLst/>
              <a:gdLst/>
              <a:ahLst/>
              <a:cxnLst/>
              <a:rect l="0" t="0" r="0" b="0"/>
              <a:pathLst>
                <a:path w="1061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118" y="588"/>
                  </a:lnTo>
                  <a:lnTo>
                    <a:pt x="5769" y="174"/>
                  </a:lnTo>
                  <a:lnTo>
                    <a:pt x="43093" y="23"/>
                  </a:lnTo>
                  <a:lnTo>
                    <a:pt x="88601" y="4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307"/>
            <p:cNvSpPr/>
            <p:nvPr>
              <p:custDataLst>
                <p:tags r:id="rId125"/>
              </p:custDataLst>
            </p:nvPr>
          </p:nvSpPr>
          <p:spPr>
            <a:xfrm>
              <a:off x="10169178" y="2152650"/>
              <a:ext cx="98773" cy="180610"/>
            </a:xfrm>
            <a:custGeom>
              <a:avLst/>
              <a:gdLst/>
              <a:ahLst/>
              <a:cxnLst/>
              <a:rect l="0" t="0" r="0" b="0"/>
              <a:pathLst>
                <a:path w="98773" h="180610">
                  <a:moveTo>
                    <a:pt x="60672" y="0"/>
                  </a:moveTo>
                  <a:lnTo>
                    <a:pt x="60672" y="0"/>
                  </a:lnTo>
                  <a:lnTo>
                    <a:pt x="39624" y="42095"/>
                  </a:lnTo>
                  <a:lnTo>
                    <a:pt x="21980" y="77384"/>
                  </a:lnTo>
                  <a:lnTo>
                    <a:pt x="6717" y="118022"/>
                  </a:lnTo>
                  <a:lnTo>
                    <a:pt x="0" y="151229"/>
                  </a:lnTo>
                  <a:lnTo>
                    <a:pt x="1173" y="159381"/>
                  </a:lnTo>
                  <a:lnTo>
                    <a:pt x="8122" y="172201"/>
                  </a:lnTo>
                  <a:lnTo>
                    <a:pt x="14349" y="176184"/>
                  </a:lnTo>
                  <a:lnTo>
                    <a:pt x="30677" y="180609"/>
                  </a:lnTo>
                  <a:lnTo>
                    <a:pt x="59702" y="176359"/>
                  </a:lnTo>
                  <a:lnTo>
                    <a:pt x="9877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08"/>
            <p:cNvSpPr/>
            <p:nvPr>
              <p:custDataLst>
                <p:tags r:id="rId126"/>
              </p:custDataLst>
            </p:nvPr>
          </p:nvSpPr>
          <p:spPr>
            <a:xfrm>
              <a:off x="9930925" y="1916356"/>
              <a:ext cx="210026" cy="236295"/>
            </a:xfrm>
            <a:custGeom>
              <a:avLst/>
              <a:gdLst/>
              <a:ahLst/>
              <a:cxnLst/>
              <a:rect l="0" t="0" r="0" b="0"/>
              <a:pathLst>
                <a:path w="210026" h="236295">
                  <a:moveTo>
                    <a:pt x="146525" y="20394"/>
                  </a:moveTo>
                  <a:lnTo>
                    <a:pt x="146525" y="20394"/>
                  </a:lnTo>
                  <a:lnTo>
                    <a:pt x="158734" y="8184"/>
                  </a:lnTo>
                  <a:lnTo>
                    <a:pt x="158897" y="5199"/>
                  </a:lnTo>
                  <a:lnTo>
                    <a:pt x="156890" y="2503"/>
                  </a:lnTo>
                  <a:lnTo>
                    <a:pt x="153435" y="0"/>
                  </a:lnTo>
                  <a:lnTo>
                    <a:pt x="108120" y="6590"/>
                  </a:lnTo>
                  <a:lnTo>
                    <a:pt x="73953" y="18257"/>
                  </a:lnTo>
                  <a:lnTo>
                    <a:pt x="32593" y="40692"/>
                  </a:lnTo>
                  <a:lnTo>
                    <a:pt x="14043" y="56227"/>
                  </a:lnTo>
                  <a:lnTo>
                    <a:pt x="3448" y="70186"/>
                  </a:lnTo>
                  <a:lnTo>
                    <a:pt x="2457" y="76167"/>
                  </a:lnTo>
                  <a:lnTo>
                    <a:pt x="3914" y="81564"/>
                  </a:lnTo>
                  <a:lnTo>
                    <a:pt x="7001" y="86574"/>
                  </a:lnTo>
                  <a:lnTo>
                    <a:pt x="28200" y="100367"/>
                  </a:lnTo>
                  <a:lnTo>
                    <a:pt x="74992" y="111895"/>
                  </a:lnTo>
                  <a:lnTo>
                    <a:pt x="107962" y="116785"/>
                  </a:lnTo>
                  <a:lnTo>
                    <a:pt x="112349" y="118521"/>
                  </a:lnTo>
                  <a:lnTo>
                    <a:pt x="113158" y="120384"/>
                  </a:lnTo>
                  <a:lnTo>
                    <a:pt x="111581" y="122332"/>
                  </a:lnTo>
                  <a:lnTo>
                    <a:pt x="72204" y="142761"/>
                  </a:lnTo>
                  <a:lnTo>
                    <a:pt x="34507" y="160603"/>
                  </a:lnTo>
                  <a:lnTo>
                    <a:pt x="13954" y="173020"/>
                  </a:lnTo>
                  <a:lnTo>
                    <a:pt x="2938" y="185594"/>
                  </a:lnTo>
                  <a:lnTo>
                    <a:pt x="0" y="191911"/>
                  </a:lnTo>
                  <a:lnTo>
                    <a:pt x="864" y="197533"/>
                  </a:lnTo>
                  <a:lnTo>
                    <a:pt x="4262" y="202692"/>
                  </a:lnTo>
                  <a:lnTo>
                    <a:pt x="9350" y="207543"/>
                  </a:lnTo>
                  <a:lnTo>
                    <a:pt x="40107" y="221111"/>
                  </a:lnTo>
                  <a:lnTo>
                    <a:pt x="87241" y="227327"/>
                  </a:lnTo>
                  <a:lnTo>
                    <a:pt x="121117" y="228781"/>
                  </a:lnTo>
                  <a:lnTo>
                    <a:pt x="168159" y="231481"/>
                  </a:lnTo>
                  <a:lnTo>
                    <a:pt x="210025" y="236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309"/>
            <p:cNvSpPr/>
            <p:nvPr>
              <p:custDataLst>
                <p:tags r:id="rId127"/>
              </p:custDataLst>
            </p:nvPr>
          </p:nvSpPr>
          <p:spPr>
            <a:xfrm>
              <a:off x="9654691" y="2140028"/>
              <a:ext cx="105260" cy="81309"/>
            </a:xfrm>
            <a:custGeom>
              <a:avLst/>
              <a:gdLst/>
              <a:ahLst/>
              <a:cxnLst/>
              <a:rect l="0" t="0" r="0" b="0"/>
              <a:pathLst>
                <a:path w="105260" h="81309">
                  <a:moveTo>
                    <a:pt x="3659" y="6272"/>
                  </a:moveTo>
                  <a:lnTo>
                    <a:pt x="3659" y="6272"/>
                  </a:lnTo>
                  <a:lnTo>
                    <a:pt x="288" y="2901"/>
                  </a:lnTo>
                  <a:lnTo>
                    <a:pt x="0" y="1908"/>
                  </a:lnTo>
                  <a:lnTo>
                    <a:pt x="515" y="1246"/>
                  </a:lnTo>
                  <a:lnTo>
                    <a:pt x="1563" y="805"/>
                  </a:lnTo>
                  <a:lnTo>
                    <a:pt x="21151" y="0"/>
                  </a:lnTo>
                  <a:lnTo>
                    <a:pt x="33458" y="3316"/>
                  </a:lnTo>
                  <a:lnTo>
                    <a:pt x="36224" y="5713"/>
                  </a:lnTo>
                  <a:lnTo>
                    <a:pt x="39299" y="12138"/>
                  </a:lnTo>
                  <a:lnTo>
                    <a:pt x="36902" y="23461"/>
                  </a:lnTo>
                  <a:lnTo>
                    <a:pt x="13478" y="70274"/>
                  </a:lnTo>
                  <a:lnTo>
                    <a:pt x="11551" y="76580"/>
                  </a:lnTo>
                  <a:lnTo>
                    <a:pt x="12448" y="78544"/>
                  </a:lnTo>
                  <a:lnTo>
                    <a:pt x="14457" y="79853"/>
                  </a:lnTo>
                  <a:lnTo>
                    <a:pt x="21158" y="81308"/>
                  </a:lnTo>
                  <a:lnTo>
                    <a:pt x="46470" y="80360"/>
                  </a:lnTo>
                  <a:lnTo>
                    <a:pt x="91768" y="76680"/>
                  </a:lnTo>
                  <a:lnTo>
                    <a:pt x="105259" y="76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310"/>
            <p:cNvSpPr/>
            <p:nvPr>
              <p:custDataLst>
                <p:tags r:id="rId128"/>
              </p:custDataLst>
            </p:nvPr>
          </p:nvSpPr>
          <p:spPr>
            <a:xfrm>
              <a:off x="9411356" y="1882200"/>
              <a:ext cx="166053" cy="489987"/>
            </a:xfrm>
            <a:custGeom>
              <a:avLst/>
              <a:gdLst/>
              <a:ahLst/>
              <a:cxnLst/>
              <a:rect l="0" t="0" r="0" b="0"/>
              <a:pathLst>
                <a:path w="166053" h="489987">
                  <a:moveTo>
                    <a:pt x="31094" y="232350"/>
                  </a:moveTo>
                  <a:lnTo>
                    <a:pt x="31094" y="232350"/>
                  </a:lnTo>
                  <a:lnTo>
                    <a:pt x="27723" y="232350"/>
                  </a:lnTo>
                  <a:lnTo>
                    <a:pt x="24187" y="239876"/>
                  </a:lnTo>
                  <a:lnTo>
                    <a:pt x="20968" y="254745"/>
                  </a:lnTo>
                  <a:lnTo>
                    <a:pt x="19861" y="291589"/>
                  </a:lnTo>
                  <a:lnTo>
                    <a:pt x="22984" y="338645"/>
                  </a:lnTo>
                  <a:lnTo>
                    <a:pt x="23961" y="374137"/>
                  </a:lnTo>
                  <a:lnTo>
                    <a:pt x="22515" y="409196"/>
                  </a:lnTo>
                  <a:lnTo>
                    <a:pt x="15852" y="455023"/>
                  </a:lnTo>
                  <a:lnTo>
                    <a:pt x="4330" y="488629"/>
                  </a:lnTo>
                  <a:lnTo>
                    <a:pt x="2667" y="489986"/>
                  </a:lnTo>
                  <a:lnTo>
                    <a:pt x="1560" y="488774"/>
                  </a:lnTo>
                  <a:lnTo>
                    <a:pt x="0" y="467548"/>
                  </a:lnTo>
                  <a:lnTo>
                    <a:pt x="1047" y="438482"/>
                  </a:lnTo>
                  <a:lnTo>
                    <a:pt x="6216" y="399694"/>
                  </a:lnTo>
                  <a:lnTo>
                    <a:pt x="8864" y="376368"/>
                  </a:lnTo>
                  <a:lnTo>
                    <a:pt x="11335" y="350940"/>
                  </a:lnTo>
                  <a:lnTo>
                    <a:pt x="13687" y="324110"/>
                  </a:lnTo>
                  <a:lnTo>
                    <a:pt x="17373" y="292818"/>
                  </a:lnTo>
                  <a:lnTo>
                    <a:pt x="21947" y="258551"/>
                  </a:lnTo>
                  <a:lnTo>
                    <a:pt x="27112" y="222301"/>
                  </a:lnTo>
                  <a:lnTo>
                    <a:pt x="33378" y="187550"/>
                  </a:lnTo>
                  <a:lnTo>
                    <a:pt x="40378" y="153800"/>
                  </a:lnTo>
                  <a:lnTo>
                    <a:pt x="47867" y="120717"/>
                  </a:lnTo>
                  <a:lnTo>
                    <a:pt x="55682" y="93017"/>
                  </a:lnTo>
                  <a:lnTo>
                    <a:pt x="71890" y="47187"/>
                  </a:lnTo>
                  <a:lnTo>
                    <a:pt x="93510" y="9878"/>
                  </a:lnTo>
                  <a:lnTo>
                    <a:pt x="99516" y="4308"/>
                  </a:lnTo>
                  <a:lnTo>
                    <a:pt x="104931" y="1300"/>
                  </a:lnTo>
                  <a:lnTo>
                    <a:pt x="109952" y="0"/>
                  </a:lnTo>
                  <a:lnTo>
                    <a:pt x="114711" y="2661"/>
                  </a:lnTo>
                  <a:lnTo>
                    <a:pt x="123760" y="15025"/>
                  </a:lnTo>
                  <a:lnTo>
                    <a:pt x="130048" y="51933"/>
                  </a:lnTo>
                  <a:lnTo>
                    <a:pt x="121797" y="95246"/>
                  </a:lnTo>
                  <a:lnTo>
                    <a:pt x="105820" y="137508"/>
                  </a:lnTo>
                  <a:lnTo>
                    <a:pt x="98939" y="154468"/>
                  </a:lnTo>
                  <a:lnTo>
                    <a:pt x="98901" y="157145"/>
                  </a:lnTo>
                  <a:lnTo>
                    <a:pt x="99582" y="158930"/>
                  </a:lnTo>
                  <a:lnTo>
                    <a:pt x="101447" y="160120"/>
                  </a:lnTo>
                  <a:lnTo>
                    <a:pt x="111519" y="161795"/>
                  </a:lnTo>
                  <a:lnTo>
                    <a:pt x="121871" y="162186"/>
                  </a:lnTo>
                  <a:lnTo>
                    <a:pt x="131647" y="166124"/>
                  </a:lnTo>
                  <a:lnTo>
                    <a:pt x="152792" y="180149"/>
                  </a:lnTo>
                  <a:lnTo>
                    <a:pt x="161146" y="191981"/>
                  </a:lnTo>
                  <a:lnTo>
                    <a:pt x="164362" y="199087"/>
                  </a:lnTo>
                  <a:lnTo>
                    <a:pt x="166052" y="216391"/>
                  </a:lnTo>
                  <a:lnTo>
                    <a:pt x="163748" y="234429"/>
                  </a:lnTo>
                  <a:lnTo>
                    <a:pt x="158020" y="249502"/>
                  </a:lnTo>
                  <a:lnTo>
                    <a:pt x="140119" y="269887"/>
                  </a:lnTo>
                  <a:lnTo>
                    <a:pt x="116941" y="285962"/>
                  </a:lnTo>
                  <a:lnTo>
                    <a:pt x="110903" y="287847"/>
                  </a:lnTo>
                  <a:lnTo>
                    <a:pt x="106172" y="287693"/>
                  </a:lnTo>
                  <a:lnTo>
                    <a:pt x="94594" y="283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311"/>
            <p:cNvSpPr/>
            <p:nvPr>
              <p:custDataLst>
                <p:tags r:id="rId129"/>
              </p:custDataLst>
            </p:nvPr>
          </p:nvSpPr>
          <p:spPr>
            <a:xfrm>
              <a:off x="9118600" y="200025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232" y="15580"/>
                  </a:lnTo>
                  <a:lnTo>
                    <a:pt x="5819" y="54583"/>
                  </a:lnTo>
                  <a:lnTo>
                    <a:pt x="2037" y="95587"/>
                  </a:lnTo>
                  <a:lnTo>
                    <a:pt x="604" y="14176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312"/>
            <p:cNvSpPr/>
            <p:nvPr>
              <p:custDataLst>
                <p:tags r:id="rId130"/>
              </p:custDataLst>
            </p:nvPr>
          </p:nvSpPr>
          <p:spPr>
            <a:xfrm>
              <a:off x="9010650" y="208915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7186" y="25975"/>
                  </a:lnTo>
                  <a:lnTo>
                    <a:pt x="28861" y="16555"/>
                  </a:lnTo>
                  <a:lnTo>
                    <a:pt x="69778" y="8981"/>
                  </a:lnTo>
                  <a:lnTo>
                    <a:pt x="101333" y="4462"/>
                  </a:lnTo>
                  <a:lnTo>
                    <a:pt x="134171" y="1983"/>
                  </a:lnTo>
                  <a:lnTo>
                    <a:pt x="180631" y="58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313"/>
            <p:cNvSpPr/>
            <p:nvPr>
              <p:custDataLst>
                <p:tags r:id="rId131"/>
              </p:custDataLst>
            </p:nvPr>
          </p:nvSpPr>
          <p:spPr>
            <a:xfrm>
              <a:off x="11462221" y="1988640"/>
              <a:ext cx="177662" cy="453887"/>
            </a:xfrm>
            <a:custGeom>
              <a:avLst/>
              <a:gdLst/>
              <a:ahLst/>
              <a:cxnLst/>
              <a:rect l="0" t="0" r="0" b="0"/>
              <a:pathLst>
                <a:path w="177662" h="453887">
                  <a:moveTo>
                    <a:pt x="43979" y="138610"/>
                  </a:moveTo>
                  <a:lnTo>
                    <a:pt x="43979" y="138610"/>
                  </a:lnTo>
                  <a:lnTo>
                    <a:pt x="43979" y="135239"/>
                  </a:lnTo>
                  <a:lnTo>
                    <a:pt x="43979" y="175786"/>
                  </a:lnTo>
                  <a:lnTo>
                    <a:pt x="43273" y="220494"/>
                  </a:lnTo>
                  <a:lnTo>
                    <a:pt x="40608" y="255436"/>
                  </a:lnTo>
                  <a:lnTo>
                    <a:pt x="37072" y="292133"/>
                  </a:lnTo>
                  <a:lnTo>
                    <a:pt x="32442" y="329609"/>
                  </a:lnTo>
                  <a:lnTo>
                    <a:pt x="25681" y="367432"/>
                  </a:lnTo>
                  <a:lnTo>
                    <a:pt x="13941" y="414313"/>
                  </a:lnTo>
                  <a:lnTo>
                    <a:pt x="1915" y="452775"/>
                  </a:lnTo>
                  <a:lnTo>
                    <a:pt x="1120" y="453886"/>
                  </a:lnTo>
                  <a:lnTo>
                    <a:pt x="0" y="441967"/>
                  </a:lnTo>
                  <a:lnTo>
                    <a:pt x="9761" y="399694"/>
                  </a:lnTo>
                  <a:lnTo>
                    <a:pt x="17247" y="365184"/>
                  </a:lnTo>
                  <a:lnTo>
                    <a:pt x="27159" y="318802"/>
                  </a:lnTo>
                  <a:lnTo>
                    <a:pt x="32766" y="292605"/>
                  </a:lnTo>
                  <a:lnTo>
                    <a:pt x="38620" y="265968"/>
                  </a:lnTo>
                  <a:lnTo>
                    <a:pt x="44640" y="239037"/>
                  </a:lnTo>
                  <a:lnTo>
                    <a:pt x="50770" y="211912"/>
                  </a:lnTo>
                  <a:lnTo>
                    <a:pt x="56974" y="186067"/>
                  </a:lnTo>
                  <a:lnTo>
                    <a:pt x="63225" y="161075"/>
                  </a:lnTo>
                  <a:lnTo>
                    <a:pt x="75817" y="114728"/>
                  </a:lnTo>
                  <a:lnTo>
                    <a:pt x="88468" y="75314"/>
                  </a:lnTo>
                  <a:lnTo>
                    <a:pt x="107490" y="31504"/>
                  </a:lnTo>
                  <a:lnTo>
                    <a:pt x="126532" y="6294"/>
                  </a:lnTo>
                  <a:lnTo>
                    <a:pt x="132175" y="2422"/>
                  </a:lnTo>
                  <a:lnTo>
                    <a:pt x="137348" y="546"/>
                  </a:lnTo>
                  <a:lnTo>
                    <a:pt x="142209" y="0"/>
                  </a:lnTo>
                  <a:lnTo>
                    <a:pt x="145448" y="1754"/>
                  </a:lnTo>
                  <a:lnTo>
                    <a:pt x="147609" y="5039"/>
                  </a:lnTo>
                  <a:lnTo>
                    <a:pt x="149049" y="9346"/>
                  </a:lnTo>
                  <a:lnTo>
                    <a:pt x="147704" y="35634"/>
                  </a:lnTo>
                  <a:lnTo>
                    <a:pt x="132201" y="81031"/>
                  </a:lnTo>
                  <a:lnTo>
                    <a:pt x="121900" y="124042"/>
                  </a:lnTo>
                  <a:lnTo>
                    <a:pt x="120689" y="137665"/>
                  </a:lnTo>
                  <a:lnTo>
                    <a:pt x="121224" y="140096"/>
                  </a:lnTo>
                  <a:lnTo>
                    <a:pt x="122286" y="141718"/>
                  </a:lnTo>
                  <a:lnTo>
                    <a:pt x="123700" y="142799"/>
                  </a:lnTo>
                  <a:lnTo>
                    <a:pt x="136109" y="145944"/>
                  </a:lnTo>
                  <a:lnTo>
                    <a:pt x="159679" y="162580"/>
                  </a:lnTo>
                  <a:lnTo>
                    <a:pt x="174373" y="181539"/>
                  </a:lnTo>
                  <a:lnTo>
                    <a:pt x="177661" y="196965"/>
                  </a:lnTo>
                  <a:lnTo>
                    <a:pt x="176067" y="213229"/>
                  </a:lnTo>
                  <a:lnTo>
                    <a:pt x="166528" y="238252"/>
                  </a:lnTo>
                  <a:lnTo>
                    <a:pt x="156300" y="255097"/>
                  </a:lnTo>
                  <a:lnTo>
                    <a:pt x="142817" y="266347"/>
                  </a:lnTo>
                  <a:lnTo>
                    <a:pt x="121280" y="279318"/>
                  </a:lnTo>
                  <a:lnTo>
                    <a:pt x="118092" y="279687"/>
                  </a:lnTo>
                  <a:lnTo>
                    <a:pt x="115259" y="278523"/>
                  </a:lnTo>
                  <a:lnTo>
                    <a:pt x="112666" y="276335"/>
                  </a:lnTo>
                  <a:lnTo>
                    <a:pt x="111642" y="273466"/>
                  </a:lnTo>
                  <a:lnTo>
                    <a:pt x="113829" y="259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314"/>
            <p:cNvSpPr/>
            <p:nvPr>
              <p:custDataLst>
                <p:tags r:id="rId132"/>
              </p:custDataLst>
            </p:nvPr>
          </p:nvSpPr>
          <p:spPr>
            <a:xfrm>
              <a:off x="11666379" y="2228237"/>
              <a:ext cx="93822" cy="150151"/>
            </a:xfrm>
            <a:custGeom>
              <a:avLst/>
              <a:gdLst/>
              <a:ahLst/>
              <a:cxnLst/>
              <a:rect l="0" t="0" r="0" b="0"/>
              <a:pathLst>
                <a:path w="93822" h="150151">
                  <a:moveTo>
                    <a:pt x="55721" y="26013"/>
                  </a:moveTo>
                  <a:lnTo>
                    <a:pt x="55721" y="26013"/>
                  </a:lnTo>
                  <a:lnTo>
                    <a:pt x="59091" y="22642"/>
                  </a:lnTo>
                  <a:lnTo>
                    <a:pt x="60747" y="17224"/>
                  </a:lnTo>
                  <a:lnTo>
                    <a:pt x="61189" y="13804"/>
                  </a:lnTo>
                  <a:lnTo>
                    <a:pt x="57915" y="6240"/>
                  </a:lnTo>
                  <a:lnTo>
                    <a:pt x="55068" y="2248"/>
                  </a:lnTo>
                  <a:lnTo>
                    <a:pt x="51052" y="292"/>
                  </a:lnTo>
                  <a:lnTo>
                    <a:pt x="40946" y="0"/>
                  </a:lnTo>
                  <a:lnTo>
                    <a:pt x="23356" y="7173"/>
                  </a:lnTo>
                  <a:lnTo>
                    <a:pt x="14761" y="16229"/>
                  </a:lnTo>
                  <a:lnTo>
                    <a:pt x="11480" y="21607"/>
                  </a:lnTo>
                  <a:lnTo>
                    <a:pt x="9999" y="26603"/>
                  </a:lnTo>
                  <a:lnTo>
                    <a:pt x="10235" y="35918"/>
                  </a:lnTo>
                  <a:lnTo>
                    <a:pt x="11287" y="38966"/>
                  </a:lnTo>
                  <a:lnTo>
                    <a:pt x="12692" y="40999"/>
                  </a:lnTo>
                  <a:lnTo>
                    <a:pt x="14336" y="42353"/>
                  </a:lnTo>
                  <a:lnTo>
                    <a:pt x="26758" y="44260"/>
                  </a:lnTo>
                  <a:lnTo>
                    <a:pt x="46736" y="39525"/>
                  </a:lnTo>
                  <a:lnTo>
                    <a:pt x="47614" y="39960"/>
                  </a:lnTo>
                  <a:lnTo>
                    <a:pt x="48200" y="40955"/>
                  </a:lnTo>
                  <a:lnTo>
                    <a:pt x="48591" y="42325"/>
                  </a:lnTo>
                  <a:lnTo>
                    <a:pt x="43441" y="60436"/>
                  </a:lnTo>
                  <a:lnTo>
                    <a:pt x="17861" y="106867"/>
                  </a:lnTo>
                  <a:lnTo>
                    <a:pt x="0" y="149778"/>
                  </a:lnTo>
                  <a:lnTo>
                    <a:pt x="934" y="150150"/>
                  </a:lnTo>
                  <a:lnTo>
                    <a:pt x="16337" y="143798"/>
                  </a:lnTo>
                  <a:lnTo>
                    <a:pt x="58636" y="120755"/>
                  </a:lnTo>
                  <a:lnTo>
                    <a:pt x="93821" y="102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315"/>
            <p:cNvSpPr/>
            <p:nvPr>
              <p:custDataLst>
                <p:tags r:id="rId133"/>
              </p:custDataLst>
            </p:nvPr>
          </p:nvSpPr>
          <p:spPr>
            <a:xfrm>
              <a:off x="11870195" y="2067352"/>
              <a:ext cx="124617" cy="155149"/>
            </a:xfrm>
            <a:custGeom>
              <a:avLst/>
              <a:gdLst/>
              <a:ahLst/>
              <a:cxnLst/>
              <a:rect l="0" t="0" r="0" b="0"/>
              <a:pathLst>
                <a:path w="124617" h="155149">
                  <a:moveTo>
                    <a:pt x="112255" y="28148"/>
                  </a:moveTo>
                  <a:lnTo>
                    <a:pt x="112255" y="28148"/>
                  </a:lnTo>
                  <a:lnTo>
                    <a:pt x="121094" y="19310"/>
                  </a:lnTo>
                  <a:lnTo>
                    <a:pt x="123240" y="13401"/>
                  </a:lnTo>
                  <a:lnTo>
                    <a:pt x="124616" y="4852"/>
                  </a:lnTo>
                  <a:lnTo>
                    <a:pt x="119160" y="1802"/>
                  </a:lnTo>
                  <a:lnTo>
                    <a:pt x="114741" y="0"/>
                  </a:lnTo>
                  <a:lnTo>
                    <a:pt x="88297" y="4207"/>
                  </a:lnTo>
                  <a:lnTo>
                    <a:pt x="42846" y="18977"/>
                  </a:lnTo>
                  <a:lnTo>
                    <a:pt x="16273" y="35543"/>
                  </a:lnTo>
                  <a:lnTo>
                    <a:pt x="6566" y="47663"/>
                  </a:lnTo>
                  <a:lnTo>
                    <a:pt x="4401" y="53152"/>
                  </a:lnTo>
                  <a:lnTo>
                    <a:pt x="3878" y="63015"/>
                  </a:lnTo>
                  <a:lnTo>
                    <a:pt x="6844" y="67620"/>
                  </a:lnTo>
                  <a:lnTo>
                    <a:pt x="17661" y="76500"/>
                  </a:lnTo>
                  <a:lnTo>
                    <a:pt x="39621" y="86062"/>
                  </a:lnTo>
                  <a:lnTo>
                    <a:pt x="66777" y="91158"/>
                  </a:lnTo>
                  <a:lnTo>
                    <a:pt x="24145" y="98536"/>
                  </a:lnTo>
                  <a:lnTo>
                    <a:pt x="12418" y="103176"/>
                  </a:lnTo>
                  <a:lnTo>
                    <a:pt x="4854" y="109942"/>
                  </a:lnTo>
                  <a:lnTo>
                    <a:pt x="1021" y="117653"/>
                  </a:lnTo>
                  <a:lnTo>
                    <a:pt x="0" y="121685"/>
                  </a:lnTo>
                  <a:lnTo>
                    <a:pt x="729" y="125783"/>
                  </a:lnTo>
                  <a:lnTo>
                    <a:pt x="7793" y="137588"/>
                  </a:lnTo>
                  <a:lnTo>
                    <a:pt x="19023" y="150553"/>
                  </a:lnTo>
                  <a:lnTo>
                    <a:pt x="28955" y="153106"/>
                  </a:lnTo>
                  <a:lnTo>
                    <a:pt x="52297" y="152661"/>
                  </a:lnTo>
                  <a:lnTo>
                    <a:pt x="81555" y="151824"/>
                  </a:lnTo>
                  <a:lnTo>
                    <a:pt x="112255" y="155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16"/>
            <p:cNvSpPr/>
            <p:nvPr>
              <p:custDataLst>
                <p:tags r:id="rId134"/>
              </p:custDataLst>
            </p:nvPr>
          </p:nvSpPr>
          <p:spPr>
            <a:xfrm>
              <a:off x="11348106" y="2082800"/>
              <a:ext cx="18395" cy="171451"/>
            </a:xfrm>
            <a:custGeom>
              <a:avLst/>
              <a:gdLst/>
              <a:ahLst/>
              <a:cxnLst/>
              <a:rect l="0" t="0" r="0" b="0"/>
              <a:pathLst>
                <a:path w="18395" h="171451">
                  <a:moveTo>
                    <a:pt x="18394" y="0"/>
                  </a:moveTo>
                  <a:lnTo>
                    <a:pt x="18394" y="0"/>
                  </a:lnTo>
                  <a:lnTo>
                    <a:pt x="15024" y="0"/>
                  </a:lnTo>
                  <a:lnTo>
                    <a:pt x="11487" y="1881"/>
                  </a:lnTo>
                  <a:lnTo>
                    <a:pt x="9555" y="3371"/>
                  </a:lnTo>
                  <a:lnTo>
                    <a:pt x="7410" y="12552"/>
                  </a:lnTo>
                  <a:lnTo>
                    <a:pt x="1555" y="55981"/>
                  </a:lnTo>
                  <a:lnTo>
                    <a:pt x="0" y="94590"/>
                  </a:lnTo>
                  <a:lnTo>
                    <a:pt x="1355" y="142157"/>
                  </a:lnTo>
                  <a:lnTo>
                    <a:pt x="569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21"/>
          <p:cNvGrpSpPr/>
          <p:nvPr/>
        </p:nvGrpSpPr>
        <p:grpSpPr>
          <a:xfrm>
            <a:off x="8121650" y="996450"/>
            <a:ext cx="520701" cy="826001"/>
            <a:chOff x="8121650" y="996450"/>
            <a:chExt cx="520701" cy="826001"/>
          </a:xfrm>
        </p:grpSpPr>
        <p:sp>
          <p:nvSpPr>
            <p:cNvPr id="76" name="SMARTInkShape-3317"/>
            <p:cNvSpPr/>
            <p:nvPr>
              <p:custDataLst>
                <p:tags r:id="rId104"/>
              </p:custDataLst>
            </p:nvPr>
          </p:nvSpPr>
          <p:spPr>
            <a:xfrm>
              <a:off x="8496300" y="1367342"/>
              <a:ext cx="48512" cy="410659"/>
            </a:xfrm>
            <a:custGeom>
              <a:avLst/>
              <a:gdLst/>
              <a:ahLst/>
              <a:cxnLst/>
              <a:rect l="0" t="0" r="0" b="0"/>
              <a:pathLst>
                <a:path w="48512" h="410659">
                  <a:moveTo>
                    <a:pt x="25400" y="29658"/>
                  </a:moveTo>
                  <a:lnTo>
                    <a:pt x="25400" y="29658"/>
                  </a:lnTo>
                  <a:lnTo>
                    <a:pt x="43076" y="1047"/>
                  </a:lnTo>
                  <a:lnTo>
                    <a:pt x="45651" y="0"/>
                  </a:lnTo>
                  <a:lnTo>
                    <a:pt x="47367" y="1420"/>
                  </a:lnTo>
                  <a:lnTo>
                    <a:pt x="48511" y="4482"/>
                  </a:lnTo>
                  <a:lnTo>
                    <a:pt x="46751" y="49245"/>
                  </a:lnTo>
                  <a:lnTo>
                    <a:pt x="44572" y="72349"/>
                  </a:lnTo>
                  <a:lnTo>
                    <a:pt x="41709" y="98335"/>
                  </a:lnTo>
                  <a:lnTo>
                    <a:pt x="38389" y="126243"/>
                  </a:lnTo>
                  <a:lnTo>
                    <a:pt x="35470" y="154726"/>
                  </a:lnTo>
                  <a:lnTo>
                    <a:pt x="32819" y="183592"/>
                  </a:lnTo>
                  <a:lnTo>
                    <a:pt x="30345" y="212714"/>
                  </a:lnTo>
                  <a:lnTo>
                    <a:pt x="27286" y="241301"/>
                  </a:lnTo>
                  <a:lnTo>
                    <a:pt x="23835" y="269531"/>
                  </a:lnTo>
                  <a:lnTo>
                    <a:pt x="20124" y="297523"/>
                  </a:lnTo>
                  <a:lnTo>
                    <a:pt x="16238" y="322535"/>
                  </a:lnTo>
                  <a:lnTo>
                    <a:pt x="8158" y="367259"/>
                  </a:lnTo>
                  <a:lnTo>
                    <a:pt x="0" y="41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18"/>
            <p:cNvSpPr/>
            <p:nvPr>
              <p:custDataLst>
                <p:tags r:id="rId105"/>
              </p:custDataLst>
            </p:nvPr>
          </p:nvSpPr>
          <p:spPr>
            <a:xfrm>
              <a:off x="8428215" y="1731068"/>
              <a:ext cx="163336" cy="15183"/>
            </a:xfrm>
            <a:custGeom>
              <a:avLst/>
              <a:gdLst/>
              <a:ahLst/>
              <a:cxnLst/>
              <a:rect l="0" t="0" r="0" b="0"/>
              <a:pathLst>
                <a:path w="163336" h="15183">
                  <a:moveTo>
                    <a:pt x="10935" y="15182"/>
                  </a:moveTo>
                  <a:lnTo>
                    <a:pt x="10935" y="15182"/>
                  </a:lnTo>
                  <a:lnTo>
                    <a:pt x="2208" y="5748"/>
                  </a:lnTo>
                  <a:lnTo>
                    <a:pt x="0" y="876"/>
                  </a:lnTo>
                  <a:lnTo>
                    <a:pt x="822" y="0"/>
                  </a:lnTo>
                  <a:lnTo>
                    <a:pt x="5500" y="909"/>
                  </a:lnTo>
                  <a:lnTo>
                    <a:pt x="44756" y="12327"/>
                  </a:lnTo>
                  <a:lnTo>
                    <a:pt x="92169" y="14618"/>
                  </a:lnTo>
                  <a:lnTo>
                    <a:pt x="134565" y="11644"/>
                  </a:lnTo>
                  <a:lnTo>
                    <a:pt x="163335" y="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19"/>
            <p:cNvSpPr/>
            <p:nvPr>
              <p:custDataLst>
                <p:tags r:id="rId106"/>
              </p:custDataLst>
            </p:nvPr>
          </p:nvSpPr>
          <p:spPr>
            <a:xfrm>
              <a:off x="8121650" y="996450"/>
              <a:ext cx="222251" cy="157931"/>
            </a:xfrm>
            <a:custGeom>
              <a:avLst/>
              <a:gdLst/>
              <a:ahLst/>
              <a:cxnLst/>
              <a:rect l="0" t="0" r="0" b="0"/>
              <a:pathLst>
                <a:path w="222251" h="157931">
                  <a:moveTo>
                    <a:pt x="0" y="51300"/>
                  </a:moveTo>
                  <a:lnTo>
                    <a:pt x="0" y="51300"/>
                  </a:lnTo>
                  <a:lnTo>
                    <a:pt x="5775" y="56370"/>
                  </a:lnTo>
                  <a:lnTo>
                    <a:pt x="12209" y="60138"/>
                  </a:lnTo>
                  <a:lnTo>
                    <a:pt x="21654" y="60402"/>
                  </a:lnTo>
                  <a:lnTo>
                    <a:pt x="34318" y="56757"/>
                  </a:lnTo>
                  <a:lnTo>
                    <a:pt x="67431" y="37169"/>
                  </a:lnTo>
                  <a:lnTo>
                    <a:pt x="79359" y="25264"/>
                  </a:lnTo>
                  <a:lnTo>
                    <a:pt x="84659" y="12917"/>
                  </a:lnTo>
                  <a:lnTo>
                    <a:pt x="84661" y="8073"/>
                  </a:lnTo>
                  <a:lnTo>
                    <a:pt x="83252" y="4137"/>
                  </a:lnTo>
                  <a:lnTo>
                    <a:pt x="80901" y="808"/>
                  </a:lnTo>
                  <a:lnTo>
                    <a:pt x="76512" y="0"/>
                  </a:lnTo>
                  <a:lnTo>
                    <a:pt x="64108" y="2865"/>
                  </a:lnTo>
                  <a:lnTo>
                    <a:pt x="37888" y="29266"/>
                  </a:lnTo>
                  <a:lnTo>
                    <a:pt x="14518" y="68368"/>
                  </a:lnTo>
                  <a:lnTo>
                    <a:pt x="4302" y="107863"/>
                  </a:lnTo>
                  <a:lnTo>
                    <a:pt x="7556" y="129826"/>
                  </a:lnTo>
                  <a:lnTo>
                    <a:pt x="11388" y="139634"/>
                  </a:lnTo>
                  <a:lnTo>
                    <a:pt x="18881" y="146878"/>
                  </a:lnTo>
                  <a:lnTo>
                    <a:pt x="40377" y="156809"/>
                  </a:lnTo>
                  <a:lnTo>
                    <a:pt x="64512" y="157930"/>
                  </a:lnTo>
                  <a:lnTo>
                    <a:pt x="89350" y="152313"/>
                  </a:lnTo>
                  <a:lnTo>
                    <a:pt x="124311" y="133284"/>
                  </a:lnTo>
                  <a:lnTo>
                    <a:pt x="138975" y="117841"/>
                  </a:lnTo>
                  <a:lnTo>
                    <a:pt x="146434" y="99689"/>
                  </a:lnTo>
                  <a:lnTo>
                    <a:pt x="151222" y="59290"/>
                  </a:lnTo>
                  <a:lnTo>
                    <a:pt x="152051" y="31246"/>
                  </a:lnTo>
                  <a:lnTo>
                    <a:pt x="148482" y="19339"/>
                  </a:lnTo>
                  <a:lnTo>
                    <a:pt x="141435" y="9317"/>
                  </a:lnTo>
                  <a:lnTo>
                    <a:pt x="141562" y="8495"/>
                  </a:lnTo>
                  <a:lnTo>
                    <a:pt x="142353" y="7946"/>
                  </a:lnTo>
                  <a:lnTo>
                    <a:pt x="143584" y="7581"/>
                  </a:lnTo>
                  <a:lnTo>
                    <a:pt x="162175" y="13809"/>
                  </a:lnTo>
                  <a:lnTo>
                    <a:pt x="190025" y="31333"/>
                  </a:lnTo>
                  <a:lnTo>
                    <a:pt x="210507" y="57770"/>
                  </a:lnTo>
                  <a:lnTo>
                    <a:pt x="218770" y="87946"/>
                  </a:lnTo>
                  <a:lnTo>
                    <a:pt x="214477" y="119230"/>
                  </a:lnTo>
                  <a:lnTo>
                    <a:pt x="206095" y="132761"/>
                  </a:lnTo>
                  <a:lnTo>
                    <a:pt x="196020" y="140422"/>
                  </a:lnTo>
                  <a:lnTo>
                    <a:pt x="186838" y="143826"/>
                  </a:lnTo>
                  <a:lnTo>
                    <a:pt x="183120" y="143323"/>
                  </a:lnTo>
                  <a:lnTo>
                    <a:pt x="179936" y="141576"/>
                  </a:lnTo>
                  <a:lnTo>
                    <a:pt x="177106" y="139001"/>
                  </a:lnTo>
                  <a:lnTo>
                    <a:pt x="176632" y="133756"/>
                  </a:lnTo>
                  <a:lnTo>
                    <a:pt x="183412" y="108814"/>
                  </a:lnTo>
                  <a:lnTo>
                    <a:pt x="204308" y="66581"/>
                  </a:lnTo>
                  <a:lnTo>
                    <a:pt x="222250" y="3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20"/>
            <p:cNvSpPr/>
            <p:nvPr>
              <p:custDataLst>
                <p:tags r:id="rId107"/>
              </p:custDataLst>
            </p:nvPr>
          </p:nvSpPr>
          <p:spPr>
            <a:xfrm>
              <a:off x="8509000" y="1746250"/>
              <a:ext cx="133351" cy="76201"/>
            </a:xfrm>
            <a:custGeom>
              <a:avLst/>
              <a:gdLst/>
              <a:ahLst/>
              <a:cxnLst/>
              <a:rect l="0" t="0" r="0" b="0"/>
              <a:pathLst>
                <a:path w="133351" h="76201">
                  <a:moveTo>
                    <a:pt x="133350" y="0"/>
                  </a:moveTo>
                  <a:lnTo>
                    <a:pt x="133350" y="0"/>
                  </a:lnTo>
                  <a:lnTo>
                    <a:pt x="87884" y="24419"/>
                  </a:lnTo>
                  <a:lnTo>
                    <a:pt x="47127" y="47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21"/>
            <p:cNvSpPr/>
            <p:nvPr>
              <p:custDataLst>
                <p:tags r:id="rId108"/>
              </p:custDataLst>
            </p:nvPr>
          </p:nvSpPr>
          <p:spPr>
            <a:xfrm>
              <a:off x="8382000" y="999642"/>
              <a:ext cx="50801" cy="130800"/>
            </a:xfrm>
            <a:custGeom>
              <a:avLst/>
              <a:gdLst/>
              <a:ahLst/>
              <a:cxnLst/>
              <a:rect l="0" t="0" r="0" b="0"/>
              <a:pathLst>
                <a:path w="50801" h="130800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1" y="1562"/>
                  </a:lnTo>
                  <a:lnTo>
                    <a:pt x="8727" y="4377"/>
                  </a:lnTo>
                  <a:lnTo>
                    <a:pt x="16715" y="46168"/>
                  </a:lnTo>
                  <a:lnTo>
                    <a:pt x="16708" y="84779"/>
                  </a:lnTo>
                  <a:lnTo>
                    <a:pt x="8158" y="121872"/>
                  </a:lnTo>
                  <a:lnTo>
                    <a:pt x="4096" y="129811"/>
                  </a:lnTo>
                  <a:lnTo>
                    <a:pt x="2730" y="130799"/>
                  </a:lnTo>
                  <a:lnTo>
                    <a:pt x="1820" y="130046"/>
                  </a:lnTo>
                  <a:lnTo>
                    <a:pt x="1213" y="128133"/>
                  </a:lnTo>
                  <a:lnTo>
                    <a:pt x="3730" y="115329"/>
                  </a:lnTo>
                  <a:lnTo>
                    <a:pt x="28609" y="72047"/>
                  </a:lnTo>
                  <a:lnTo>
                    <a:pt x="50800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322"/>
            <p:cNvSpPr/>
            <p:nvPr>
              <p:custDataLst>
                <p:tags r:id="rId109"/>
              </p:custDataLst>
            </p:nvPr>
          </p:nvSpPr>
          <p:spPr>
            <a:xfrm>
              <a:off x="8470755" y="996950"/>
              <a:ext cx="171596" cy="127824"/>
            </a:xfrm>
            <a:custGeom>
              <a:avLst/>
              <a:gdLst/>
              <a:ahLst/>
              <a:cxnLst/>
              <a:rect l="0" t="0" r="0" b="0"/>
              <a:pathLst>
                <a:path w="171596" h="127824">
                  <a:moveTo>
                    <a:pt x="57295" y="44450"/>
                  </a:moveTo>
                  <a:lnTo>
                    <a:pt x="57295" y="44450"/>
                  </a:lnTo>
                  <a:lnTo>
                    <a:pt x="53924" y="41079"/>
                  </a:lnTo>
                  <a:lnTo>
                    <a:pt x="44743" y="41306"/>
                  </a:lnTo>
                  <a:lnTo>
                    <a:pt x="38344" y="42354"/>
                  </a:lnTo>
                  <a:lnTo>
                    <a:pt x="25589" y="49163"/>
                  </a:lnTo>
                  <a:lnTo>
                    <a:pt x="13569" y="59950"/>
                  </a:lnTo>
                  <a:lnTo>
                    <a:pt x="3525" y="74152"/>
                  </a:lnTo>
                  <a:lnTo>
                    <a:pt x="0" y="89871"/>
                  </a:lnTo>
                  <a:lnTo>
                    <a:pt x="1491" y="104854"/>
                  </a:lnTo>
                  <a:lnTo>
                    <a:pt x="6859" y="116216"/>
                  </a:lnTo>
                  <a:lnTo>
                    <a:pt x="15829" y="124089"/>
                  </a:lnTo>
                  <a:lnTo>
                    <a:pt x="21184" y="127176"/>
                  </a:lnTo>
                  <a:lnTo>
                    <a:pt x="27577" y="127823"/>
                  </a:lnTo>
                  <a:lnTo>
                    <a:pt x="42205" y="124779"/>
                  </a:lnTo>
                  <a:lnTo>
                    <a:pt x="54351" y="116840"/>
                  </a:lnTo>
                  <a:lnTo>
                    <a:pt x="59566" y="111760"/>
                  </a:lnTo>
                  <a:lnTo>
                    <a:pt x="65360" y="100471"/>
                  </a:lnTo>
                  <a:lnTo>
                    <a:pt x="67229" y="88398"/>
                  </a:lnTo>
                  <a:lnTo>
                    <a:pt x="64316" y="71112"/>
                  </a:lnTo>
                  <a:lnTo>
                    <a:pt x="58983" y="60895"/>
                  </a:lnTo>
                  <a:lnTo>
                    <a:pt x="52143" y="52269"/>
                  </a:lnTo>
                  <a:lnTo>
                    <a:pt x="81328" y="20438"/>
                  </a:lnTo>
                  <a:lnTo>
                    <a:pt x="92403" y="22832"/>
                  </a:lnTo>
                  <a:lnTo>
                    <a:pt x="101356" y="29903"/>
                  </a:lnTo>
                  <a:lnTo>
                    <a:pt x="118601" y="55060"/>
                  </a:lnTo>
                  <a:lnTo>
                    <a:pt x="124613" y="82323"/>
                  </a:lnTo>
                  <a:lnTo>
                    <a:pt x="122257" y="98677"/>
                  </a:lnTo>
                  <a:lnTo>
                    <a:pt x="112616" y="119681"/>
                  </a:lnTo>
                  <a:lnTo>
                    <a:pt x="110404" y="121415"/>
                  </a:lnTo>
                  <a:lnTo>
                    <a:pt x="108224" y="121865"/>
                  </a:lnTo>
                  <a:lnTo>
                    <a:pt x="106063" y="121460"/>
                  </a:lnTo>
                  <a:lnTo>
                    <a:pt x="104624" y="119779"/>
                  </a:lnTo>
                  <a:lnTo>
                    <a:pt x="103024" y="114148"/>
                  </a:lnTo>
                  <a:lnTo>
                    <a:pt x="108865" y="92931"/>
                  </a:lnTo>
                  <a:lnTo>
                    <a:pt x="134327" y="45429"/>
                  </a:lnTo>
                  <a:lnTo>
                    <a:pt x="171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522"/>
          <p:cNvGrpSpPr/>
          <p:nvPr/>
        </p:nvGrpSpPr>
        <p:grpSpPr>
          <a:xfrm>
            <a:off x="8873364" y="840671"/>
            <a:ext cx="712157" cy="303107"/>
            <a:chOff x="8873364" y="840671"/>
            <a:chExt cx="712157" cy="303107"/>
          </a:xfrm>
        </p:grpSpPr>
        <p:sp>
          <p:nvSpPr>
            <p:cNvPr id="83" name="SMARTInkShape-3323"/>
            <p:cNvSpPr/>
            <p:nvPr>
              <p:custDataLst>
                <p:tags r:id="rId99"/>
              </p:custDataLst>
            </p:nvPr>
          </p:nvSpPr>
          <p:spPr>
            <a:xfrm>
              <a:off x="8952236" y="840671"/>
              <a:ext cx="71115" cy="303107"/>
            </a:xfrm>
            <a:custGeom>
              <a:avLst/>
              <a:gdLst/>
              <a:ahLst/>
              <a:cxnLst/>
              <a:rect l="0" t="0" r="0" b="0"/>
              <a:pathLst>
                <a:path w="71115" h="303107">
                  <a:moveTo>
                    <a:pt x="20314" y="16579"/>
                  </a:moveTo>
                  <a:lnTo>
                    <a:pt x="20314" y="16579"/>
                  </a:lnTo>
                  <a:lnTo>
                    <a:pt x="34111" y="3487"/>
                  </a:lnTo>
                  <a:lnTo>
                    <a:pt x="40086" y="177"/>
                  </a:lnTo>
                  <a:lnTo>
                    <a:pt x="42668" y="0"/>
                  </a:lnTo>
                  <a:lnTo>
                    <a:pt x="47417" y="1685"/>
                  </a:lnTo>
                  <a:lnTo>
                    <a:pt x="47315" y="26826"/>
                  </a:lnTo>
                  <a:lnTo>
                    <a:pt x="40780" y="59468"/>
                  </a:lnTo>
                  <a:lnTo>
                    <a:pt x="31527" y="99141"/>
                  </a:lnTo>
                  <a:lnTo>
                    <a:pt x="22711" y="140292"/>
                  </a:lnTo>
                  <a:lnTo>
                    <a:pt x="14089" y="182099"/>
                  </a:lnTo>
                  <a:lnTo>
                    <a:pt x="6257" y="222082"/>
                  </a:lnTo>
                  <a:lnTo>
                    <a:pt x="0" y="269537"/>
                  </a:lnTo>
                  <a:lnTo>
                    <a:pt x="3289" y="289871"/>
                  </a:lnTo>
                  <a:lnTo>
                    <a:pt x="7553" y="296141"/>
                  </a:lnTo>
                  <a:lnTo>
                    <a:pt x="13218" y="300320"/>
                  </a:lnTo>
                  <a:lnTo>
                    <a:pt x="19816" y="303106"/>
                  </a:lnTo>
                  <a:lnTo>
                    <a:pt x="36556" y="300558"/>
                  </a:lnTo>
                  <a:lnTo>
                    <a:pt x="45958" y="296915"/>
                  </a:lnTo>
                  <a:lnTo>
                    <a:pt x="58288" y="285341"/>
                  </a:lnTo>
                  <a:lnTo>
                    <a:pt x="71114" y="26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24"/>
            <p:cNvSpPr/>
            <p:nvPr>
              <p:custDataLst>
                <p:tags r:id="rId100"/>
              </p:custDataLst>
            </p:nvPr>
          </p:nvSpPr>
          <p:spPr>
            <a:xfrm>
              <a:off x="8873364" y="1009650"/>
              <a:ext cx="156337" cy="25401"/>
            </a:xfrm>
            <a:custGeom>
              <a:avLst/>
              <a:gdLst/>
              <a:ahLst/>
              <a:cxnLst/>
              <a:rect l="0" t="0" r="0" b="0"/>
              <a:pathLst>
                <a:path w="156337" h="25401">
                  <a:moveTo>
                    <a:pt x="42036" y="25400"/>
                  </a:moveTo>
                  <a:lnTo>
                    <a:pt x="42036" y="25400"/>
                  </a:lnTo>
                  <a:lnTo>
                    <a:pt x="2490" y="19933"/>
                  </a:lnTo>
                  <a:lnTo>
                    <a:pt x="149" y="18933"/>
                  </a:lnTo>
                  <a:lnTo>
                    <a:pt x="0" y="17561"/>
                  </a:lnTo>
                  <a:lnTo>
                    <a:pt x="1312" y="15940"/>
                  </a:lnTo>
                  <a:lnTo>
                    <a:pt x="43772" y="11245"/>
                  </a:lnTo>
                  <a:lnTo>
                    <a:pt x="75263" y="7820"/>
                  </a:lnTo>
                  <a:lnTo>
                    <a:pt x="115129" y="3946"/>
                  </a:lnTo>
                  <a:lnTo>
                    <a:pt x="1563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325"/>
            <p:cNvSpPr/>
            <p:nvPr>
              <p:custDataLst>
                <p:tags r:id="rId101"/>
              </p:custDataLst>
            </p:nvPr>
          </p:nvSpPr>
          <p:spPr>
            <a:xfrm>
              <a:off x="9322576" y="1009650"/>
              <a:ext cx="151625" cy="93426"/>
            </a:xfrm>
            <a:custGeom>
              <a:avLst/>
              <a:gdLst/>
              <a:ahLst/>
              <a:cxnLst/>
              <a:rect l="0" t="0" r="0" b="0"/>
              <a:pathLst>
                <a:path w="151625" h="93426">
                  <a:moveTo>
                    <a:pt x="11924" y="0"/>
                  </a:moveTo>
                  <a:lnTo>
                    <a:pt x="11924" y="0"/>
                  </a:lnTo>
                  <a:lnTo>
                    <a:pt x="11924" y="17677"/>
                  </a:lnTo>
                  <a:lnTo>
                    <a:pt x="3901" y="44153"/>
                  </a:lnTo>
                  <a:lnTo>
                    <a:pt x="0" y="89090"/>
                  </a:lnTo>
                  <a:lnTo>
                    <a:pt x="448" y="91143"/>
                  </a:lnTo>
                  <a:lnTo>
                    <a:pt x="1451" y="92512"/>
                  </a:lnTo>
                  <a:lnTo>
                    <a:pt x="2825" y="93425"/>
                  </a:lnTo>
                  <a:lnTo>
                    <a:pt x="4448" y="91916"/>
                  </a:lnTo>
                  <a:lnTo>
                    <a:pt x="12218" y="79681"/>
                  </a:lnTo>
                  <a:lnTo>
                    <a:pt x="54447" y="34788"/>
                  </a:lnTo>
                  <a:lnTo>
                    <a:pt x="62573" y="26750"/>
                  </a:lnTo>
                  <a:lnTo>
                    <a:pt x="64740" y="25594"/>
                  </a:lnTo>
                  <a:lnTo>
                    <a:pt x="66185" y="25530"/>
                  </a:lnTo>
                  <a:lnTo>
                    <a:pt x="67149" y="26897"/>
                  </a:lnTo>
                  <a:lnTo>
                    <a:pt x="68218" y="32180"/>
                  </a:lnTo>
                  <a:lnTo>
                    <a:pt x="63531" y="48515"/>
                  </a:lnTo>
                  <a:lnTo>
                    <a:pt x="63967" y="49277"/>
                  </a:lnTo>
                  <a:lnTo>
                    <a:pt x="64965" y="49784"/>
                  </a:lnTo>
                  <a:lnTo>
                    <a:pt x="66335" y="50123"/>
                  </a:lnTo>
                  <a:lnTo>
                    <a:pt x="71620" y="46736"/>
                  </a:lnTo>
                  <a:lnTo>
                    <a:pt x="117540" y="5679"/>
                  </a:lnTo>
                  <a:lnTo>
                    <a:pt x="127022" y="1683"/>
                  </a:lnTo>
                  <a:lnTo>
                    <a:pt x="130283" y="2533"/>
                  </a:lnTo>
                  <a:lnTo>
                    <a:pt x="137670" y="7241"/>
                  </a:lnTo>
                  <a:lnTo>
                    <a:pt x="139499" y="11883"/>
                  </a:lnTo>
                  <a:lnTo>
                    <a:pt x="138702" y="31900"/>
                  </a:lnTo>
                  <a:lnTo>
                    <a:pt x="133520" y="65523"/>
                  </a:lnTo>
                  <a:lnTo>
                    <a:pt x="136226" y="79778"/>
                  </a:lnTo>
                  <a:lnTo>
                    <a:pt x="138536" y="82113"/>
                  </a:lnTo>
                  <a:lnTo>
                    <a:pt x="141488" y="82964"/>
                  </a:lnTo>
                  <a:lnTo>
                    <a:pt x="15162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326"/>
            <p:cNvSpPr/>
            <p:nvPr>
              <p:custDataLst>
                <p:tags r:id="rId102"/>
              </p:custDataLst>
            </p:nvPr>
          </p:nvSpPr>
          <p:spPr>
            <a:xfrm>
              <a:off x="9072583" y="1002164"/>
              <a:ext cx="223818" cy="114831"/>
            </a:xfrm>
            <a:custGeom>
              <a:avLst/>
              <a:gdLst/>
              <a:ahLst/>
              <a:cxnLst/>
              <a:rect l="0" t="0" r="0" b="0"/>
              <a:pathLst>
                <a:path w="223818" h="114831">
                  <a:moveTo>
                    <a:pt x="20617" y="45586"/>
                  </a:moveTo>
                  <a:lnTo>
                    <a:pt x="20617" y="45586"/>
                  </a:lnTo>
                  <a:lnTo>
                    <a:pt x="20617" y="51053"/>
                  </a:lnTo>
                  <a:lnTo>
                    <a:pt x="30730" y="48303"/>
                  </a:lnTo>
                  <a:lnTo>
                    <a:pt x="43761" y="39649"/>
                  </a:lnTo>
                  <a:lnTo>
                    <a:pt x="63759" y="19719"/>
                  </a:lnTo>
                  <a:lnTo>
                    <a:pt x="68013" y="10336"/>
                  </a:lnTo>
                  <a:lnTo>
                    <a:pt x="68442" y="6564"/>
                  </a:lnTo>
                  <a:lnTo>
                    <a:pt x="67037" y="491"/>
                  </a:lnTo>
                  <a:lnTo>
                    <a:pt x="63559" y="0"/>
                  </a:lnTo>
                  <a:lnTo>
                    <a:pt x="52167" y="3218"/>
                  </a:lnTo>
                  <a:lnTo>
                    <a:pt x="29887" y="23076"/>
                  </a:lnTo>
                  <a:lnTo>
                    <a:pt x="7919" y="60686"/>
                  </a:lnTo>
                  <a:lnTo>
                    <a:pt x="0" y="86671"/>
                  </a:lnTo>
                  <a:lnTo>
                    <a:pt x="400" y="101240"/>
                  </a:lnTo>
                  <a:lnTo>
                    <a:pt x="3611" y="106678"/>
                  </a:lnTo>
                  <a:lnTo>
                    <a:pt x="14705" y="114601"/>
                  </a:lnTo>
                  <a:lnTo>
                    <a:pt x="34687" y="114830"/>
                  </a:lnTo>
                  <a:lnTo>
                    <a:pt x="57209" y="109522"/>
                  </a:lnTo>
                  <a:lnTo>
                    <a:pt x="81788" y="94634"/>
                  </a:lnTo>
                  <a:lnTo>
                    <a:pt x="115560" y="61034"/>
                  </a:lnTo>
                  <a:lnTo>
                    <a:pt x="128084" y="40050"/>
                  </a:lnTo>
                  <a:lnTo>
                    <a:pt x="129998" y="28779"/>
                  </a:lnTo>
                  <a:lnTo>
                    <a:pt x="128497" y="20478"/>
                  </a:lnTo>
                  <a:lnTo>
                    <a:pt x="127109" y="18264"/>
                  </a:lnTo>
                  <a:lnTo>
                    <a:pt x="125479" y="16788"/>
                  </a:lnTo>
                  <a:lnTo>
                    <a:pt x="125097" y="15804"/>
                  </a:lnTo>
                  <a:lnTo>
                    <a:pt x="125548" y="15148"/>
                  </a:lnTo>
                  <a:lnTo>
                    <a:pt x="126554" y="14711"/>
                  </a:lnTo>
                  <a:lnTo>
                    <a:pt x="134713" y="14095"/>
                  </a:lnTo>
                  <a:lnTo>
                    <a:pt x="142117" y="17714"/>
                  </a:lnTo>
                  <a:lnTo>
                    <a:pt x="146067" y="20655"/>
                  </a:lnTo>
                  <a:lnTo>
                    <a:pt x="161839" y="44947"/>
                  </a:lnTo>
                  <a:lnTo>
                    <a:pt x="174777" y="77252"/>
                  </a:lnTo>
                  <a:lnTo>
                    <a:pt x="175446" y="89999"/>
                  </a:lnTo>
                  <a:lnTo>
                    <a:pt x="173391" y="101308"/>
                  </a:lnTo>
                  <a:lnTo>
                    <a:pt x="170126" y="108687"/>
                  </a:lnTo>
                  <a:lnTo>
                    <a:pt x="167562" y="110231"/>
                  </a:lnTo>
                  <a:lnTo>
                    <a:pt x="164442" y="110555"/>
                  </a:lnTo>
                  <a:lnTo>
                    <a:pt x="160950" y="110065"/>
                  </a:lnTo>
                  <a:lnTo>
                    <a:pt x="159328" y="107622"/>
                  </a:lnTo>
                  <a:lnTo>
                    <a:pt x="159407" y="99263"/>
                  </a:lnTo>
                  <a:lnTo>
                    <a:pt x="163418" y="79286"/>
                  </a:lnTo>
                  <a:lnTo>
                    <a:pt x="185598" y="39229"/>
                  </a:lnTo>
                  <a:lnTo>
                    <a:pt x="209212" y="12502"/>
                  </a:lnTo>
                  <a:lnTo>
                    <a:pt x="223817" y="1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27"/>
            <p:cNvSpPr/>
            <p:nvPr>
              <p:custDataLst>
                <p:tags r:id="rId103"/>
              </p:custDataLst>
            </p:nvPr>
          </p:nvSpPr>
          <p:spPr>
            <a:xfrm>
              <a:off x="9505950" y="995174"/>
              <a:ext cx="79571" cy="128777"/>
            </a:xfrm>
            <a:custGeom>
              <a:avLst/>
              <a:gdLst/>
              <a:ahLst/>
              <a:cxnLst/>
              <a:rect l="0" t="0" r="0" b="0"/>
              <a:pathLst>
                <a:path w="79571" h="128777">
                  <a:moveTo>
                    <a:pt x="76200" y="14476"/>
                  </a:moveTo>
                  <a:lnTo>
                    <a:pt x="76200" y="14476"/>
                  </a:lnTo>
                  <a:lnTo>
                    <a:pt x="79570" y="7734"/>
                  </a:lnTo>
                  <a:lnTo>
                    <a:pt x="79153" y="5042"/>
                  </a:lnTo>
                  <a:lnTo>
                    <a:pt x="77463" y="2542"/>
                  </a:lnTo>
                  <a:lnTo>
                    <a:pt x="74925" y="170"/>
                  </a:lnTo>
                  <a:lnTo>
                    <a:pt x="70411" y="0"/>
                  </a:lnTo>
                  <a:lnTo>
                    <a:pt x="57870" y="3574"/>
                  </a:lnTo>
                  <a:lnTo>
                    <a:pt x="34942" y="16890"/>
                  </a:lnTo>
                  <a:lnTo>
                    <a:pt x="26112" y="28249"/>
                  </a:lnTo>
                  <a:lnTo>
                    <a:pt x="23759" y="34241"/>
                  </a:lnTo>
                  <a:lnTo>
                    <a:pt x="23024" y="46544"/>
                  </a:lnTo>
                  <a:lnTo>
                    <a:pt x="25754" y="58362"/>
                  </a:lnTo>
                  <a:lnTo>
                    <a:pt x="46374" y="98176"/>
                  </a:lnTo>
                  <a:lnTo>
                    <a:pt x="46951" y="106474"/>
                  </a:lnTo>
                  <a:lnTo>
                    <a:pt x="46117" y="109675"/>
                  </a:lnTo>
                  <a:lnTo>
                    <a:pt x="39546" y="116994"/>
                  </a:lnTo>
                  <a:lnTo>
                    <a:pt x="34830" y="120921"/>
                  </a:lnTo>
                  <a:lnTo>
                    <a:pt x="22066" y="125285"/>
                  </a:lnTo>
                  <a:lnTo>
                    <a:pt x="0" y="128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23"/>
          <p:cNvGrpSpPr/>
          <p:nvPr/>
        </p:nvGrpSpPr>
        <p:grpSpPr>
          <a:xfrm>
            <a:off x="9874250" y="1041400"/>
            <a:ext cx="165101" cy="112895"/>
            <a:chOff x="9874250" y="1041400"/>
            <a:chExt cx="165101" cy="112895"/>
          </a:xfrm>
        </p:grpSpPr>
        <p:sp>
          <p:nvSpPr>
            <p:cNvPr id="89" name="SMARTInkShape-3328"/>
            <p:cNvSpPr/>
            <p:nvPr>
              <p:custDataLst>
                <p:tags r:id="rId97"/>
              </p:custDataLst>
            </p:nvPr>
          </p:nvSpPr>
          <p:spPr>
            <a:xfrm>
              <a:off x="9874250" y="10414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42633" y="257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329"/>
            <p:cNvSpPr/>
            <p:nvPr>
              <p:custDataLst>
                <p:tags r:id="rId98"/>
              </p:custDataLst>
            </p:nvPr>
          </p:nvSpPr>
          <p:spPr>
            <a:xfrm>
              <a:off x="9877781" y="1136650"/>
              <a:ext cx="161570" cy="17645"/>
            </a:xfrm>
            <a:custGeom>
              <a:avLst/>
              <a:gdLst/>
              <a:ahLst/>
              <a:cxnLst/>
              <a:rect l="0" t="0" r="0" b="0"/>
              <a:pathLst>
                <a:path w="161570" h="17645">
                  <a:moveTo>
                    <a:pt x="21869" y="0"/>
                  </a:moveTo>
                  <a:lnTo>
                    <a:pt x="21869" y="0"/>
                  </a:lnTo>
                  <a:lnTo>
                    <a:pt x="4413" y="9434"/>
                  </a:lnTo>
                  <a:lnTo>
                    <a:pt x="0" y="14306"/>
                  </a:lnTo>
                  <a:lnTo>
                    <a:pt x="1645" y="15887"/>
                  </a:lnTo>
                  <a:lnTo>
                    <a:pt x="10999" y="17644"/>
                  </a:lnTo>
                  <a:lnTo>
                    <a:pt x="52358" y="15263"/>
                  </a:lnTo>
                  <a:lnTo>
                    <a:pt x="93275" y="11957"/>
                  </a:lnTo>
                  <a:lnTo>
                    <a:pt x="131216" y="8842"/>
                  </a:lnTo>
                  <a:lnTo>
                    <a:pt x="16156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3330"/>
          <p:cNvSpPr/>
          <p:nvPr>
            <p:custDataLst>
              <p:tags r:id="rId2"/>
            </p:custDataLst>
          </p:nvPr>
        </p:nvSpPr>
        <p:spPr>
          <a:xfrm>
            <a:off x="10394901" y="938717"/>
            <a:ext cx="203250" cy="268431"/>
          </a:xfrm>
          <a:custGeom>
            <a:avLst/>
            <a:gdLst/>
            <a:ahLst/>
            <a:cxnLst/>
            <a:rect l="0" t="0" r="0" b="0"/>
            <a:pathLst>
              <a:path w="203250" h="268431">
                <a:moveTo>
                  <a:pt x="107999" y="26483"/>
                </a:moveTo>
                <a:lnTo>
                  <a:pt x="107999" y="26483"/>
                </a:lnTo>
                <a:lnTo>
                  <a:pt x="116837" y="8806"/>
                </a:lnTo>
                <a:lnTo>
                  <a:pt x="115302" y="5526"/>
                </a:lnTo>
                <a:lnTo>
                  <a:pt x="106070" y="0"/>
                </a:lnTo>
                <a:lnTo>
                  <a:pt x="88797" y="4600"/>
                </a:lnTo>
                <a:lnTo>
                  <a:pt x="78264" y="9778"/>
                </a:lnTo>
                <a:lnTo>
                  <a:pt x="39843" y="50775"/>
                </a:lnTo>
                <a:lnTo>
                  <a:pt x="17266" y="91607"/>
                </a:lnTo>
                <a:lnTo>
                  <a:pt x="2056" y="135860"/>
                </a:lnTo>
                <a:lnTo>
                  <a:pt x="0" y="176695"/>
                </a:lnTo>
                <a:lnTo>
                  <a:pt x="16961" y="212248"/>
                </a:lnTo>
                <a:lnTo>
                  <a:pt x="47076" y="241689"/>
                </a:lnTo>
                <a:lnTo>
                  <a:pt x="86331" y="261830"/>
                </a:lnTo>
                <a:lnTo>
                  <a:pt x="131529" y="268430"/>
                </a:lnTo>
                <a:lnTo>
                  <a:pt x="171373" y="268070"/>
                </a:lnTo>
                <a:lnTo>
                  <a:pt x="203249" y="2677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525"/>
          <p:cNvGrpSpPr/>
          <p:nvPr/>
        </p:nvGrpSpPr>
        <p:grpSpPr>
          <a:xfrm>
            <a:off x="10791341" y="848956"/>
            <a:ext cx="1241301" cy="516295"/>
            <a:chOff x="10791341" y="848956"/>
            <a:chExt cx="1241301" cy="516295"/>
          </a:xfrm>
        </p:grpSpPr>
        <p:sp>
          <p:nvSpPr>
            <p:cNvPr id="93" name="SMARTInkShape-3331"/>
            <p:cNvSpPr/>
            <p:nvPr>
              <p:custDataLst>
                <p:tags r:id="rId84"/>
              </p:custDataLst>
            </p:nvPr>
          </p:nvSpPr>
          <p:spPr>
            <a:xfrm>
              <a:off x="10791341" y="984250"/>
              <a:ext cx="162410" cy="190501"/>
            </a:xfrm>
            <a:custGeom>
              <a:avLst/>
              <a:gdLst/>
              <a:ahLst/>
              <a:cxnLst/>
              <a:rect l="0" t="0" r="0" b="0"/>
              <a:pathLst>
                <a:path w="162410" h="1905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9780" y="3371"/>
                  </a:lnTo>
                  <a:lnTo>
                    <a:pt x="49386" y="46758"/>
                  </a:lnTo>
                  <a:lnTo>
                    <a:pt x="80426" y="80754"/>
                  </a:lnTo>
                  <a:lnTo>
                    <a:pt x="117029" y="119726"/>
                  </a:lnTo>
                  <a:lnTo>
                    <a:pt x="149396" y="162618"/>
                  </a:lnTo>
                  <a:lnTo>
                    <a:pt x="16240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32"/>
            <p:cNvSpPr/>
            <p:nvPr>
              <p:custDataLst>
                <p:tags r:id="rId85"/>
              </p:custDataLst>
            </p:nvPr>
          </p:nvSpPr>
          <p:spPr>
            <a:xfrm>
              <a:off x="10852150" y="99695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107950" y="0"/>
                  </a:moveTo>
                  <a:lnTo>
                    <a:pt x="107950" y="0"/>
                  </a:lnTo>
                  <a:lnTo>
                    <a:pt x="67128" y="47563"/>
                  </a:lnTo>
                  <a:lnTo>
                    <a:pt x="42153" y="86843"/>
                  </a:lnTo>
                  <a:lnTo>
                    <a:pt x="16880" y="12639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33"/>
            <p:cNvSpPr/>
            <p:nvPr>
              <p:custDataLst>
                <p:tags r:id="rId86"/>
              </p:custDataLst>
            </p:nvPr>
          </p:nvSpPr>
          <p:spPr>
            <a:xfrm>
              <a:off x="10828823" y="848956"/>
              <a:ext cx="118578" cy="94497"/>
            </a:xfrm>
            <a:custGeom>
              <a:avLst/>
              <a:gdLst/>
              <a:ahLst/>
              <a:cxnLst/>
              <a:rect l="0" t="0" r="0" b="0"/>
              <a:pathLst>
                <a:path w="118578" h="94497">
                  <a:moveTo>
                    <a:pt x="29677" y="59094"/>
                  </a:moveTo>
                  <a:lnTo>
                    <a:pt x="29677" y="59094"/>
                  </a:lnTo>
                  <a:lnTo>
                    <a:pt x="18743" y="53627"/>
                  </a:lnTo>
                  <a:lnTo>
                    <a:pt x="17448" y="54743"/>
                  </a:lnTo>
                  <a:lnTo>
                    <a:pt x="2590" y="78822"/>
                  </a:lnTo>
                  <a:lnTo>
                    <a:pt x="0" y="88088"/>
                  </a:lnTo>
                  <a:lnTo>
                    <a:pt x="14" y="91123"/>
                  </a:lnTo>
                  <a:lnTo>
                    <a:pt x="730" y="93147"/>
                  </a:lnTo>
                  <a:lnTo>
                    <a:pt x="1912" y="94496"/>
                  </a:lnTo>
                  <a:lnTo>
                    <a:pt x="4817" y="93279"/>
                  </a:lnTo>
                  <a:lnTo>
                    <a:pt x="46771" y="54404"/>
                  </a:lnTo>
                  <a:lnTo>
                    <a:pt x="90969" y="10464"/>
                  </a:lnTo>
                  <a:lnTo>
                    <a:pt x="104831" y="0"/>
                  </a:lnTo>
                  <a:lnTo>
                    <a:pt x="107296" y="1353"/>
                  </a:lnTo>
                  <a:lnTo>
                    <a:pt x="110035" y="10383"/>
                  </a:lnTo>
                  <a:lnTo>
                    <a:pt x="118577" y="9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34"/>
            <p:cNvSpPr/>
            <p:nvPr>
              <p:custDataLst>
                <p:tags r:id="rId87"/>
              </p:custDataLst>
            </p:nvPr>
          </p:nvSpPr>
          <p:spPr>
            <a:xfrm>
              <a:off x="11075348" y="1130300"/>
              <a:ext cx="24453" cy="134620"/>
            </a:xfrm>
            <a:custGeom>
              <a:avLst/>
              <a:gdLst/>
              <a:ahLst/>
              <a:cxnLst/>
              <a:rect l="0" t="0" r="0" b="0"/>
              <a:pathLst>
                <a:path w="24453" h="134620">
                  <a:moveTo>
                    <a:pt x="24452" y="0"/>
                  </a:moveTo>
                  <a:lnTo>
                    <a:pt x="24452" y="0"/>
                  </a:lnTo>
                  <a:lnTo>
                    <a:pt x="21082" y="0"/>
                  </a:lnTo>
                  <a:lnTo>
                    <a:pt x="20089" y="705"/>
                  </a:lnTo>
                  <a:lnTo>
                    <a:pt x="19426" y="1881"/>
                  </a:lnTo>
                  <a:lnTo>
                    <a:pt x="7322" y="48808"/>
                  </a:lnTo>
                  <a:lnTo>
                    <a:pt x="281" y="96407"/>
                  </a:lnTo>
                  <a:lnTo>
                    <a:pt x="0" y="124563"/>
                  </a:lnTo>
                  <a:lnTo>
                    <a:pt x="2530" y="132502"/>
                  </a:lnTo>
                  <a:lnTo>
                    <a:pt x="3487" y="134196"/>
                  </a:lnTo>
                  <a:lnTo>
                    <a:pt x="4125" y="134619"/>
                  </a:lnTo>
                  <a:lnTo>
                    <a:pt x="540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35"/>
            <p:cNvSpPr/>
            <p:nvPr>
              <p:custDataLst>
                <p:tags r:id="rId88"/>
              </p:custDataLst>
            </p:nvPr>
          </p:nvSpPr>
          <p:spPr>
            <a:xfrm>
              <a:off x="11036300" y="12001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36"/>
            <p:cNvSpPr/>
            <p:nvPr>
              <p:custDataLst>
                <p:tags r:id="rId89"/>
              </p:custDataLst>
            </p:nvPr>
          </p:nvSpPr>
          <p:spPr>
            <a:xfrm>
              <a:off x="11245850" y="10858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12960" y="7630"/>
                  </a:lnTo>
                  <a:lnTo>
                    <a:pt x="53360" y="171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37"/>
            <p:cNvSpPr/>
            <p:nvPr>
              <p:custDataLst>
                <p:tags r:id="rId90"/>
              </p:custDataLst>
            </p:nvPr>
          </p:nvSpPr>
          <p:spPr>
            <a:xfrm>
              <a:off x="11545444" y="1023911"/>
              <a:ext cx="132207" cy="131790"/>
            </a:xfrm>
            <a:custGeom>
              <a:avLst/>
              <a:gdLst/>
              <a:ahLst/>
              <a:cxnLst/>
              <a:rect l="0" t="0" r="0" b="0"/>
              <a:pathLst>
                <a:path w="132207" h="131790">
                  <a:moveTo>
                    <a:pt x="11556" y="30189"/>
                  </a:moveTo>
                  <a:lnTo>
                    <a:pt x="11556" y="30189"/>
                  </a:lnTo>
                  <a:lnTo>
                    <a:pt x="572" y="6340"/>
                  </a:lnTo>
                  <a:lnTo>
                    <a:pt x="0" y="3706"/>
                  </a:lnTo>
                  <a:lnTo>
                    <a:pt x="324" y="1951"/>
                  </a:lnTo>
                  <a:lnTo>
                    <a:pt x="1245" y="780"/>
                  </a:lnTo>
                  <a:lnTo>
                    <a:pt x="2566" y="0"/>
                  </a:lnTo>
                  <a:lnTo>
                    <a:pt x="14536" y="2272"/>
                  </a:lnTo>
                  <a:lnTo>
                    <a:pt x="54370" y="35850"/>
                  </a:lnTo>
                  <a:lnTo>
                    <a:pt x="98017" y="78736"/>
                  </a:lnTo>
                  <a:lnTo>
                    <a:pt x="132206" y="13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38"/>
            <p:cNvSpPr/>
            <p:nvPr>
              <p:custDataLst>
                <p:tags r:id="rId91"/>
              </p:custDataLst>
            </p:nvPr>
          </p:nvSpPr>
          <p:spPr>
            <a:xfrm>
              <a:off x="11588750" y="1011415"/>
              <a:ext cx="133351" cy="176036"/>
            </a:xfrm>
            <a:custGeom>
              <a:avLst/>
              <a:gdLst/>
              <a:ahLst/>
              <a:cxnLst/>
              <a:rect l="0" t="0" r="0" b="0"/>
              <a:pathLst>
                <a:path w="133351" h="176036">
                  <a:moveTo>
                    <a:pt x="133350" y="10935"/>
                  </a:moveTo>
                  <a:lnTo>
                    <a:pt x="133350" y="10935"/>
                  </a:lnTo>
                  <a:lnTo>
                    <a:pt x="129980" y="4193"/>
                  </a:lnTo>
                  <a:lnTo>
                    <a:pt x="128281" y="2207"/>
                  </a:lnTo>
                  <a:lnTo>
                    <a:pt x="124511" y="0"/>
                  </a:lnTo>
                  <a:lnTo>
                    <a:pt x="108311" y="5500"/>
                  </a:lnTo>
                  <a:lnTo>
                    <a:pt x="72482" y="40984"/>
                  </a:lnTo>
                  <a:lnTo>
                    <a:pt x="43270" y="80673"/>
                  </a:lnTo>
                  <a:lnTo>
                    <a:pt x="21288" y="123007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39"/>
            <p:cNvSpPr/>
            <p:nvPr>
              <p:custDataLst>
                <p:tags r:id="rId92"/>
              </p:custDataLst>
            </p:nvPr>
          </p:nvSpPr>
          <p:spPr>
            <a:xfrm>
              <a:off x="11749815" y="1111250"/>
              <a:ext cx="99286" cy="147068"/>
            </a:xfrm>
            <a:custGeom>
              <a:avLst/>
              <a:gdLst/>
              <a:ahLst/>
              <a:cxnLst/>
              <a:rect l="0" t="0" r="0" b="0"/>
              <a:pathLst>
                <a:path w="99286" h="147068">
                  <a:moveTo>
                    <a:pt x="61185" y="0"/>
                  </a:moveTo>
                  <a:lnTo>
                    <a:pt x="61185" y="0"/>
                  </a:lnTo>
                  <a:lnTo>
                    <a:pt x="57815" y="3371"/>
                  </a:lnTo>
                  <a:lnTo>
                    <a:pt x="33296" y="48592"/>
                  </a:lnTo>
                  <a:lnTo>
                    <a:pt x="19760" y="77427"/>
                  </a:lnTo>
                  <a:lnTo>
                    <a:pt x="2891" y="119139"/>
                  </a:lnTo>
                  <a:lnTo>
                    <a:pt x="0" y="132679"/>
                  </a:lnTo>
                  <a:lnTo>
                    <a:pt x="596" y="141989"/>
                  </a:lnTo>
                  <a:lnTo>
                    <a:pt x="1742" y="145459"/>
                  </a:lnTo>
                  <a:lnTo>
                    <a:pt x="4623" y="147067"/>
                  </a:lnTo>
                  <a:lnTo>
                    <a:pt x="13469" y="146972"/>
                  </a:lnTo>
                  <a:lnTo>
                    <a:pt x="51602" y="140457"/>
                  </a:lnTo>
                  <a:lnTo>
                    <a:pt x="9928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40"/>
            <p:cNvSpPr/>
            <p:nvPr>
              <p:custDataLst>
                <p:tags r:id="rId93"/>
              </p:custDataLst>
            </p:nvPr>
          </p:nvSpPr>
          <p:spPr>
            <a:xfrm>
              <a:off x="11747500" y="11811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41427" y="17003"/>
                  </a:lnTo>
                  <a:lnTo>
                    <a:pt x="84463" y="50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41"/>
            <p:cNvSpPr/>
            <p:nvPr>
              <p:custDataLst>
                <p:tags r:id="rId94"/>
              </p:custDataLst>
            </p:nvPr>
          </p:nvSpPr>
          <p:spPr>
            <a:xfrm>
              <a:off x="11925300" y="1003300"/>
              <a:ext cx="107342" cy="361951"/>
            </a:xfrm>
            <a:custGeom>
              <a:avLst/>
              <a:gdLst/>
              <a:ahLst/>
              <a:cxnLst/>
              <a:rect l="0" t="0" r="0" b="0"/>
              <a:pathLst>
                <a:path w="107342" h="361951">
                  <a:moveTo>
                    <a:pt x="63500" y="0"/>
                  </a:moveTo>
                  <a:lnTo>
                    <a:pt x="63500" y="0"/>
                  </a:lnTo>
                  <a:lnTo>
                    <a:pt x="70241" y="3371"/>
                  </a:lnTo>
                  <a:lnTo>
                    <a:pt x="84548" y="22322"/>
                  </a:lnTo>
                  <a:lnTo>
                    <a:pt x="96139" y="53665"/>
                  </a:lnTo>
                  <a:lnTo>
                    <a:pt x="105522" y="97229"/>
                  </a:lnTo>
                  <a:lnTo>
                    <a:pt x="107038" y="122675"/>
                  </a:lnTo>
                  <a:lnTo>
                    <a:pt x="107341" y="149517"/>
                  </a:lnTo>
                  <a:lnTo>
                    <a:pt x="102606" y="177289"/>
                  </a:lnTo>
                  <a:lnTo>
                    <a:pt x="94509" y="205681"/>
                  </a:lnTo>
                  <a:lnTo>
                    <a:pt x="84172" y="234488"/>
                  </a:lnTo>
                  <a:lnTo>
                    <a:pt x="70226" y="261453"/>
                  </a:lnTo>
                  <a:lnTo>
                    <a:pt x="53873" y="287191"/>
                  </a:lnTo>
                  <a:lnTo>
                    <a:pt x="23943" y="32872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42"/>
            <p:cNvSpPr/>
            <p:nvPr>
              <p:custDataLst>
                <p:tags r:id="rId95"/>
              </p:custDataLst>
            </p:nvPr>
          </p:nvSpPr>
          <p:spPr>
            <a:xfrm>
              <a:off x="11087180" y="1149350"/>
              <a:ext cx="101521" cy="208326"/>
            </a:xfrm>
            <a:custGeom>
              <a:avLst/>
              <a:gdLst/>
              <a:ahLst/>
              <a:cxnLst/>
              <a:rect l="0" t="0" r="0" b="0"/>
              <a:pathLst>
                <a:path w="101521" h="208326">
                  <a:moveTo>
                    <a:pt x="18970" y="0"/>
                  </a:moveTo>
                  <a:lnTo>
                    <a:pt x="18970" y="0"/>
                  </a:lnTo>
                  <a:lnTo>
                    <a:pt x="13901" y="44153"/>
                  </a:lnTo>
                  <a:lnTo>
                    <a:pt x="7413" y="88277"/>
                  </a:lnTo>
                  <a:lnTo>
                    <a:pt x="5790" y="128706"/>
                  </a:lnTo>
                  <a:lnTo>
                    <a:pt x="832" y="169863"/>
                  </a:lnTo>
                  <a:lnTo>
                    <a:pt x="0" y="199298"/>
                  </a:lnTo>
                  <a:lnTo>
                    <a:pt x="1383" y="201304"/>
                  </a:lnTo>
                  <a:lnTo>
                    <a:pt x="6685" y="205415"/>
                  </a:lnTo>
                  <a:lnTo>
                    <a:pt x="13746" y="207712"/>
                  </a:lnTo>
                  <a:lnTo>
                    <a:pt x="17603" y="208325"/>
                  </a:lnTo>
                  <a:lnTo>
                    <a:pt x="36518" y="202445"/>
                  </a:lnTo>
                  <a:lnTo>
                    <a:pt x="81676" y="180585"/>
                  </a:lnTo>
                  <a:lnTo>
                    <a:pt x="10152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43"/>
            <p:cNvSpPr/>
            <p:nvPr>
              <p:custDataLst>
                <p:tags r:id="rId96"/>
              </p:custDataLst>
            </p:nvPr>
          </p:nvSpPr>
          <p:spPr>
            <a:xfrm>
              <a:off x="11024483" y="1220494"/>
              <a:ext cx="164218" cy="11407"/>
            </a:xfrm>
            <a:custGeom>
              <a:avLst/>
              <a:gdLst/>
              <a:ahLst/>
              <a:cxnLst/>
              <a:rect l="0" t="0" r="0" b="0"/>
              <a:pathLst>
                <a:path w="164218" h="11407">
                  <a:moveTo>
                    <a:pt x="5467" y="5056"/>
                  </a:moveTo>
                  <a:lnTo>
                    <a:pt x="5467" y="5056"/>
                  </a:lnTo>
                  <a:lnTo>
                    <a:pt x="0" y="5056"/>
                  </a:lnTo>
                  <a:lnTo>
                    <a:pt x="9491" y="1685"/>
                  </a:lnTo>
                  <a:lnTo>
                    <a:pt x="48988" y="0"/>
                  </a:lnTo>
                  <a:lnTo>
                    <a:pt x="80548" y="2338"/>
                  </a:lnTo>
                  <a:lnTo>
                    <a:pt x="113860" y="5730"/>
                  </a:lnTo>
                  <a:lnTo>
                    <a:pt x="164217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526"/>
          <p:cNvGrpSpPr/>
          <p:nvPr/>
        </p:nvGrpSpPr>
        <p:grpSpPr>
          <a:xfrm>
            <a:off x="6645532" y="2420109"/>
            <a:ext cx="752219" cy="886498"/>
            <a:chOff x="6645532" y="2420109"/>
            <a:chExt cx="752219" cy="886498"/>
          </a:xfrm>
        </p:grpSpPr>
        <p:sp>
          <p:nvSpPr>
            <p:cNvPr id="107" name="SMARTInkShape-3344"/>
            <p:cNvSpPr/>
            <p:nvPr>
              <p:custDataLst>
                <p:tags r:id="rId77"/>
              </p:custDataLst>
            </p:nvPr>
          </p:nvSpPr>
          <p:spPr>
            <a:xfrm>
              <a:off x="6788150" y="2470150"/>
              <a:ext cx="27221" cy="342901"/>
            </a:xfrm>
            <a:custGeom>
              <a:avLst/>
              <a:gdLst/>
              <a:ahLst/>
              <a:cxnLst/>
              <a:rect l="0" t="0" r="0" b="0"/>
              <a:pathLst>
                <a:path w="27221" h="342901">
                  <a:moveTo>
                    <a:pt x="19050" y="0"/>
                  </a:moveTo>
                  <a:lnTo>
                    <a:pt x="19050" y="0"/>
                  </a:lnTo>
                  <a:lnTo>
                    <a:pt x="20461" y="45468"/>
                  </a:lnTo>
                  <a:lnTo>
                    <a:pt x="25792" y="82062"/>
                  </a:lnTo>
                  <a:lnTo>
                    <a:pt x="27220" y="127959"/>
                  </a:lnTo>
                  <a:lnTo>
                    <a:pt x="26613" y="153039"/>
                  </a:lnTo>
                  <a:lnTo>
                    <a:pt x="24057" y="199721"/>
                  </a:lnTo>
                  <a:lnTo>
                    <a:pt x="19865" y="242576"/>
                  </a:lnTo>
                  <a:lnTo>
                    <a:pt x="13296" y="280438"/>
                  </a:lnTo>
                  <a:lnTo>
                    <a:pt x="3358" y="32763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345"/>
            <p:cNvSpPr/>
            <p:nvPr>
              <p:custDataLst>
                <p:tags r:id="rId78"/>
              </p:custDataLst>
            </p:nvPr>
          </p:nvSpPr>
          <p:spPr>
            <a:xfrm>
              <a:off x="6739057" y="2420109"/>
              <a:ext cx="137994" cy="118814"/>
            </a:xfrm>
            <a:custGeom>
              <a:avLst/>
              <a:gdLst/>
              <a:ahLst/>
              <a:cxnLst/>
              <a:rect l="0" t="0" r="0" b="0"/>
              <a:pathLst>
                <a:path w="137994" h="118814">
                  <a:moveTo>
                    <a:pt x="55443" y="50041"/>
                  </a:moveTo>
                  <a:lnTo>
                    <a:pt x="55443" y="50041"/>
                  </a:lnTo>
                  <a:lnTo>
                    <a:pt x="45329" y="53412"/>
                  </a:lnTo>
                  <a:lnTo>
                    <a:pt x="28928" y="65621"/>
                  </a:lnTo>
                  <a:lnTo>
                    <a:pt x="4055" y="103190"/>
                  </a:lnTo>
                  <a:lnTo>
                    <a:pt x="0" y="117216"/>
                  </a:lnTo>
                  <a:lnTo>
                    <a:pt x="1548" y="118813"/>
                  </a:lnTo>
                  <a:lnTo>
                    <a:pt x="4696" y="118467"/>
                  </a:lnTo>
                  <a:lnTo>
                    <a:pt x="8912" y="116825"/>
                  </a:lnTo>
                  <a:lnTo>
                    <a:pt x="17359" y="105593"/>
                  </a:lnTo>
                  <a:lnTo>
                    <a:pt x="41021" y="62895"/>
                  </a:lnTo>
                  <a:lnTo>
                    <a:pt x="72167" y="19158"/>
                  </a:lnTo>
                  <a:lnTo>
                    <a:pt x="90737" y="2007"/>
                  </a:lnTo>
                  <a:lnTo>
                    <a:pt x="93789" y="379"/>
                  </a:lnTo>
                  <a:lnTo>
                    <a:pt x="95823" y="0"/>
                  </a:lnTo>
                  <a:lnTo>
                    <a:pt x="101847" y="5223"/>
                  </a:lnTo>
                  <a:lnTo>
                    <a:pt x="105429" y="9579"/>
                  </a:lnTo>
                  <a:lnTo>
                    <a:pt x="118557" y="51681"/>
                  </a:lnTo>
                  <a:lnTo>
                    <a:pt x="130704" y="92698"/>
                  </a:lnTo>
                  <a:lnTo>
                    <a:pt x="137993" y="113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46"/>
            <p:cNvSpPr/>
            <p:nvPr>
              <p:custDataLst>
                <p:tags r:id="rId79"/>
              </p:custDataLst>
            </p:nvPr>
          </p:nvSpPr>
          <p:spPr>
            <a:xfrm>
              <a:off x="6645532" y="3088204"/>
              <a:ext cx="123569" cy="109319"/>
            </a:xfrm>
            <a:custGeom>
              <a:avLst/>
              <a:gdLst/>
              <a:ahLst/>
              <a:cxnLst/>
              <a:rect l="0" t="0" r="0" b="0"/>
              <a:pathLst>
                <a:path w="123569" h="109319">
                  <a:moveTo>
                    <a:pt x="85468" y="23296"/>
                  </a:moveTo>
                  <a:lnTo>
                    <a:pt x="85468" y="23296"/>
                  </a:lnTo>
                  <a:lnTo>
                    <a:pt x="79692" y="18226"/>
                  </a:lnTo>
                  <a:lnTo>
                    <a:pt x="52560" y="2631"/>
                  </a:lnTo>
                  <a:lnTo>
                    <a:pt x="40504" y="0"/>
                  </a:lnTo>
                  <a:lnTo>
                    <a:pt x="29971" y="713"/>
                  </a:lnTo>
                  <a:lnTo>
                    <a:pt x="25186" y="1890"/>
                  </a:lnTo>
                  <a:lnTo>
                    <a:pt x="14227" y="12606"/>
                  </a:lnTo>
                  <a:lnTo>
                    <a:pt x="8340" y="20403"/>
                  </a:lnTo>
                  <a:lnTo>
                    <a:pt x="1799" y="42237"/>
                  </a:lnTo>
                  <a:lnTo>
                    <a:pt x="0" y="76650"/>
                  </a:lnTo>
                  <a:lnTo>
                    <a:pt x="972" y="86383"/>
                  </a:lnTo>
                  <a:lnTo>
                    <a:pt x="7697" y="100959"/>
                  </a:lnTo>
                  <a:lnTo>
                    <a:pt x="12454" y="106821"/>
                  </a:lnTo>
                  <a:lnTo>
                    <a:pt x="18447" y="109318"/>
                  </a:lnTo>
                  <a:lnTo>
                    <a:pt x="32632" y="108330"/>
                  </a:lnTo>
                  <a:lnTo>
                    <a:pt x="46463" y="99424"/>
                  </a:lnTo>
                  <a:lnTo>
                    <a:pt x="59666" y="84647"/>
                  </a:lnTo>
                  <a:lnTo>
                    <a:pt x="85022" y="38640"/>
                  </a:lnTo>
                  <a:lnTo>
                    <a:pt x="89804" y="27842"/>
                  </a:lnTo>
                  <a:lnTo>
                    <a:pt x="90475" y="28444"/>
                  </a:lnTo>
                  <a:lnTo>
                    <a:pt x="98647" y="74002"/>
                  </a:lnTo>
                  <a:lnTo>
                    <a:pt x="103320" y="88871"/>
                  </a:lnTo>
                  <a:lnTo>
                    <a:pt x="110100" y="97831"/>
                  </a:lnTo>
                  <a:lnTo>
                    <a:pt x="113179" y="99798"/>
                  </a:lnTo>
                  <a:lnTo>
                    <a:pt x="115936" y="100402"/>
                  </a:lnTo>
                  <a:lnTo>
                    <a:pt x="123568" y="99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47"/>
            <p:cNvSpPr/>
            <p:nvPr>
              <p:custDataLst>
                <p:tags r:id="rId80"/>
              </p:custDataLst>
            </p:nvPr>
          </p:nvSpPr>
          <p:spPr>
            <a:xfrm>
              <a:off x="6781800" y="3092450"/>
              <a:ext cx="101601" cy="64906"/>
            </a:xfrm>
            <a:custGeom>
              <a:avLst/>
              <a:gdLst/>
              <a:ahLst/>
              <a:cxnLst/>
              <a:rect l="0" t="0" r="0" b="0"/>
              <a:pathLst>
                <a:path w="101601" h="64906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5" y="3972"/>
                  </a:lnTo>
                  <a:lnTo>
                    <a:pt x="1881" y="2648"/>
                  </a:lnTo>
                  <a:lnTo>
                    <a:pt x="3370" y="1765"/>
                  </a:lnTo>
                  <a:lnTo>
                    <a:pt x="4363" y="3294"/>
                  </a:lnTo>
                  <a:lnTo>
                    <a:pt x="20578" y="50294"/>
                  </a:lnTo>
                  <a:lnTo>
                    <a:pt x="28901" y="59512"/>
                  </a:lnTo>
                  <a:lnTo>
                    <a:pt x="34084" y="62958"/>
                  </a:lnTo>
                  <a:lnTo>
                    <a:pt x="45488" y="64905"/>
                  </a:lnTo>
                  <a:lnTo>
                    <a:pt x="51491" y="64437"/>
                  </a:lnTo>
                  <a:lnTo>
                    <a:pt x="56906" y="61302"/>
                  </a:lnTo>
                  <a:lnTo>
                    <a:pt x="66684" y="50294"/>
                  </a:lnTo>
                  <a:lnTo>
                    <a:pt x="84203" y="1393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48"/>
            <p:cNvSpPr/>
            <p:nvPr>
              <p:custDataLst>
                <p:tags r:id="rId81"/>
              </p:custDataLst>
            </p:nvPr>
          </p:nvSpPr>
          <p:spPr>
            <a:xfrm>
              <a:off x="6902450" y="3059448"/>
              <a:ext cx="44451" cy="96503"/>
            </a:xfrm>
            <a:custGeom>
              <a:avLst/>
              <a:gdLst/>
              <a:ahLst/>
              <a:cxnLst/>
              <a:rect l="0" t="0" r="0" b="0"/>
              <a:pathLst>
                <a:path w="44451" h="96503">
                  <a:moveTo>
                    <a:pt x="0" y="58402"/>
                  </a:moveTo>
                  <a:lnTo>
                    <a:pt x="0" y="58402"/>
                  </a:lnTo>
                  <a:lnTo>
                    <a:pt x="3370" y="58402"/>
                  </a:lnTo>
                  <a:lnTo>
                    <a:pt x="6907" y="56521"/>
                  </a:lnTo>
                  <a:lnTo>
                    <a:pt x="22076" y="41796"/>
                  </a:lnTo>
                  <a:lnTo>
                    <a:pt x="36398" y="19530"/>
                  </a:lnTo>
                  <a:lnTo>
                    <a:pt x="40166" y="8670"/>
                  </a:lnTo>
                  <a:lnTo>
                    <a:pt x="39488" y="1492"/>
                  </a:lnTo>
                  <a:lnTo>
                    <a:pt x="36909" y="0"/>
                  </a:lnTo>
                  <a:lnTo>
                    <a:pt x="28398" y="225"/>
                  </a:lnTo>
                  <a:lnTo>
                    <a:pt x="19441" y="6440"/>
                  </a:lnTo>
                  <a:lnTo>
                    <a:pt x="15078" y="11061"/>
                  </a:lnTo>
                  <a:lnTo>
                    <a:pt x="10229" y="23721"/>
                  </a:lnTo>
                  <a:lnTo>
                    <a:pt x="8779" y="38755"/>
                  </a:lnTo>
                  <a:lnTo>
                    <a:pt x="12635" y="62380"/>
                  </a:lnTo>
                  <a:lnTo>
                    <a:pt x="18786" y="76398"/>
                  </a:lnTo>
                  <a:lnTo>
                    <a:pt x="28104" y="85920"/>
                  </a:lnTo>
                  <a:lnTo>
                    <a:pt x="44450" y="96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349"/>
            <p:cNvSpPr/>
            <p:nvPr>
              <p:custDataLst>
                <p:tags r:id="rId82"/>
              </p:custDataLst>
            </p:nvPr>
          </p:nvSpPr>
          <p:spPr>
            <a:xfrm>
              <a:off x="6997700" y="3060700"/>
              <a:ext cx="63501" cy="108807"/>
            </a:xfrm>
            <a:custGeom>
              <a:avLst/>
              <a:gdLst/>
              <a:ahLst/>
              <a:cxnLst/>
              <a:rect l="0" t="0" r="0" b="0"/>
              <a:pathLst>
                <a:path w="63501" h="108807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34832" y="54908"/>
                  </a:lnTo>
                  <a:lnTo>
                    <a:pt x="41600" y="81886"/>
                  </a:lnTo>
                  <a:lnTo>
                    <a:pt x="42477" y="97071"/>
                  </a:lnTo>
                  <a:lnTo>
                    <a:pt x="40515" y="106172"/>
                  </a:lnTo>
                  <a:lnTo>
                    <a:pt x="39005" y="108176"/>
                  </a:lnTo>
                  <a:lnTo>
                    <a:pt x="37292" y="108806"/>
                  </a:lnTo>
                  <a:lnTo>
                    <a:pt x="35444" y="108521"/>
                  </a:lnTo>
                  <a:lnTo>
                    <a:pt x="33392" y="100677"/>
                  </a:lnTo>
                  <a:lnTo>
                    <a:pt x="32073" y="69276"/>
                  </a:lnTo>
                  <a:lnTo>
                    <a:pt x="38588" y="39419"/>
                  </a:lnTo>
                  <a:lnTo>
                    <a:pt x="47489" y="26222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350"/>
            <p:cNvSpPr/>
            <p:nvPr>
              <p:custDataLst>
                <p:tags r:id="rId83"/>
              </p:custDataLst>
            </p:nvPr>
          </p:nvSpPr>
          <p:spPr>
            <a:xfrm>
              <a:off x="7100913" y="3066220"/>
              <a:ext cx="296838" cy="240387"/>
            </a:xfrm>
            <a:custGeom>
              <a:avLst/>
              <a:gdLst/>
              <a:ahLst/>
              <a:cxnLst/>
              <a:rect l="0" t="0" r="0" b="0"/>
              <a:pathLst>
                <a:path w="296838" h="240387">
                  <a:moveTo>
                    <a:pt x="49187" y="13530"/>
                  </a:moveTo>
                  <a:lnTo>
                    <a:pt x="49187" y="13530"/>
                  </a:lnTo>
                  <a:lnTo>
                    <a:pt x="45816" y="6788"/>
                  </a:lnTo>
                  <a:lnTo>
                    <a:pt x="43411" y="4802"/>
                  </a:lnTo>
                  <a:lnTo>
                    <a:pt x="36977" y="2595"/>
                  </a:lnTo>
                  <a:lnTo>
                    <a:pt x="25421" y="1353"/>
                  </a:lnTo>
                  <a:lnTo>
                    <a:pt x="13060" y="4356"/>
                  </a:lnTo>
                  <a:lnTo>
                    <a:pt x="9580" y="8119"/>
                  </a:lnTo>
                  <a:lnTo>
                    <a:pt x="3832" y="19827"/>
                  </a:lnTo>
                  <a:lnTo>
                    <a:pt x="0" y="42286"/>
                  </a:lnTo>
                  <a:lnTo>
                    <a:pt x="2236" y="60072"/>
                  </a:lnTo>
                  <a:lnTo>
                    <a:pt x="5186" y="63608"/>
                  </a:lnTo>
                  <a:lnTo>
                    <a:pt x="14109" y="67537"/>
                  </a:lnTo>
                  <a:lnTo>
                    <a:pt x="25130" y="65520"/>
                  </a:lnTo>
                  <a:lnTo>
                    <a:pt x="31032" y="63007"/>
                  </a:lnTo>
                  <a:lnTo>
                    <a:pt x="39472" y="54570"/>
                  </a:lnTo>
                  <a:lnTo>
                    <a:pt x="54085" y="28911"/>
                  </a:lnTo>
                  <a:lnTo>
                    <a:pt x="51736" y="37137"/>
                  </a:lnTo>
                  <a:lnTo>
                    <a:pt x="52297" y="41262"/>
                  </a:lnTo>
                  <a:lnTo>
                    <a:pt x="56684" y="49609"/>
                  </a:lnTo>
                  <a:lnTo>
                    <a:pt x="67087" y="62242"/>
                  </a:lnTo>
                  <a:lnTo>
                    <a:pt x="78780" y="66929"/>
                  </a:lnTo>
                  <a:lnTo>
                    <a:pt x="93384" y="68307"/>
                  </a:lnTo>
                  <a:lnTo>
                    <a:pt x="109282" y="66568"/>
                  </a:lnTo>
                  <a:lnTo>
                    <a:pt x="116061" y="62999"/>
                  </a:lnTo>
                  <a:lnTo>
                    <a:pt x="127357" y="51509"/>
                  </a:lnTo>
                  <a:lnTo>
                    <a:pt x="138278" y="29173"/>
                  </a:lnTo>
                  <a:lnTo>
                    <a:pt x="139819" y="16720"/>
                  </a:lnTo>
                  <a:lnTo>
                    <a:pt x="139241" y="11423"/>
                  </a:lnTo>
                  <a:lnTo>
                    <a:pt x="136740" y="7892"/>
                  </a:lnTo>
                  <a:lnTo>
                    <a:pt x="132956" y="5538"/>
                  </a:lnTo>
                  <a:lnTo>
                    <a:pt x="128316" y="3969"/>
                  </a:lnTo>
                  <a:lnTo>
                    <a:pt x="117516" y="5988"/>
                  </a:lnTo>
                  <a:lnTo>
                    <a:pt x="111673" y="8502"/>
                  </a:lnTo>
                  <a:lnTo>
                    <a:pt x="107777" y="11589"/>
                  </a:lnTo>
                  <a:lnTo>
                    <a:pt x="103450" y="18782"/>
                  </a:lnTo>
                  <a:lnTo>
                    <a:pt x="103706" y="21970"/>
                  </a:lnTo>
                  <a:lnTo>
                    <a:pt x="105288" y="24801"/>
                  </a:lnTo>
                  <a:lnTo>
                    <a:pt x="114258" y="32157"/>
                  </a:lnTo>
                  <a:lnTo>
                    <a:pt x="139040" y="47372"/>
                  </a:lnTo>
                  <a:lnTo>
                    <a:pt x="149579" y="60481"/>
                  </a:lnTo>
                  <a:lnTo>
                    <a:pt x="158268" y="84513"/>
                  </a:lnTo>
                  <a:lnTo>
                    <a:pt x="158569" y="124089"/>
                  </a:lnTo>
                  <a:lnTo>
                    <a:pt x="147448" y="168193"/>
                  </a:lnTo>
                  <a:lnTo>
                    <a:pt x="130747" y="205798"/>
                  </a:lnTo>
                  <a:lnTo>
                    <a:pt x="105652" y="232541"/>
                  </a:lnTo>
                  <a:lnTo>
                    <a:pt x="93567" y="239514"/>
                  </a:lnTo>
                  <a:lnTo>
                    <a:pt x="89357" y="240386"/>
                  </a:lnTo>
                  <a:lnTo>
                    <a:pt x="86551" y="238850"/>
                  </a:lnTo>
                  <a:lnTo>
                    <a:pt x="84679" y="235710"/>
                  </a:lnTo>
                  <a:lnTo>
                    <a:pt x="83431" y="231500"/>
                  </a:lnTo>
                  <a:lnTo>
                    <a:pt x="91789" y="205349"/>
                  </a:lnTo>
                  <a:lnTo>
                    <a:pt x="123010" y="162950"/>
                  </a:lnTo>
                  <a:lnTo>
                    <a:pt x="150004" y="126947"/>
                  </a:lnTo>
                  <a:lnTo>
                    <a:pt x="184187" y="90174"/>
                  </a:lnTo>
                  <a:lnTo>
                    <a:pt x="229900" y="47667"/>
                  </a:lnTo>
                  <a:lnTo>
                    <a:pt x="252073" y="22469"/>
                  </a:lnTo>
                  <a:lnTo>
                    <a:pt x="258597" y="9742"/>
                  </a:lnTo>
                  <a:lnTo>
                    <a:pt x="259349" y="5360"/>
                  </a:lnTo>
                  <a:lnTo>
                    <a:pt x="259145" y="1733"/>
                  </a:lnTo>
                  <a:lnTo>
                    <a:pt x="256892" y="21"/>
                  </a:lnTo>
                  <a:lnTo>
                    <a:pt x="248745" y="0"/>
                  </a:lnTo>
                  <a:lnTo>
                    <a:pt x="228887" y="10697"/>
                  </a:lnTo>
                  <a:lnTo>
                    <a:pt x="218894" y="21443"/>
                  </a:lnTo>
                  <a:lnTo>
                    <a:pt x="215242" y="27271"/>
                  </a:lnTo>
                  <a:lnTo>
                    <a:pt x="213065" y="41275"/>
                  </a:lnTo>
                  <a:lnTo>
                    <a:pt x="213472" y="48960"/>
                  </a:lnTo>
                  <a:lnTo>
                    <a:pt x="215861" y="54789"/>
                  </a:lnTo>
                  <a:lnTo>
                    <a:pt x="224158" y="63147"/>
                  </a:lnTo>
                  <a:lnTo>
                    <a:pt x="236783" y="67332"/>
                  </a:lnTo>
                  <a:lnTo>
                    <a:pt x="263521" y="67806"/>
                  </a:lnTo>
                  <a:lnTo>
                    <a:pt x="296837" y="64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27"/>
          <p:cNvGrpSpPr/>
          <p:nvPr/>
        </p:nvGrpSpPr>
        <p:grpSpPr>
          <a:xfrm>
            <a:off x="1892866" y="3851079"/>
            <a:ext cx="927201" cy="486501"/>
            <a:chOff x="1892866" y="3851079"/>
            <a:chExt cx="927201" cy="486501"/>
          </a:xfrm>
        </p:grpSpPr>
        <p:sp>
          <p:nvSpPr>
            <p:cNvPr id="115" name="SMARTInkShape-3351"/>
            <p:cNvSpPr/>
            <p:nvPr>
              <p:custDataLst>
                <p:tags r:id="rId71"/>
              </p:custDataLst>
            </p:nvPr>
          </p:nvSpPr>
          <p:spPr>
            <a:xfrm>
              <a:off x="1892866" y="3991027"/>
              <a:ext cx="183585" cy="346553"/>
            </a:xfrm>
            <a:custGeom>
              <a:avLst/>
              <a:gdLst/>
              <a:ahLst/>
              <a:cxnLst/>
              <a:rect l="0" t="0" r="0" b="0"/>
              <a:pathLst>
                <a:path w="183585" h="346553">
                  <a:moveTo>
                    <a:pt x="37534" y="66623"/>
                  </a:moveTo>
                  <a:lnTo>
                    <a:pt x="37534" y="66623"/>
                  </a:lnTo>
                  <a:lnTo>
                    <a:pt x="35652" y="105542"/>
                  </a:lnTo>
                  <a:lnTo>
                    <a:pt x="31759" y="140365"/>
                  </a:lnTo>
                  <a:lnTo>
                    <a:pt x="25324" y="179360"/>
                  </a:lnTo>
                  <a:lnTo>
                    <a:pt x="19643" y="220210"/>
                  </a:lnTo>
                  <a:lnTo>
                    <a:pt x="14765" y="260472"/>
                  </a:lnTo>
                  <a:lnTo>
                    <a:pt x="10246" y="297182"/>
                  </a:lnTo>
                  <a:lnTo>
                    <a:pt x="1346" y="343642"/>
                  </a:lnTo>
                  <a:lnTo>
                    <a:pt x="708" y="346552"/>
                  </a:lnTo>
                  <a:lnTo>
                    <a:pt x="0" y="340378"/>
                  </a:lnTo>
                  <a:lnTo>
                    <a:pt x="1483" y="303898"/>
                  </a:lnTo>
                  <a:lnTo>
                    <a:pt x="5989" y="259567"/>
                  </a:lnTo>
                  <a:lnTo>
                    <a:pt x="10154" y="231942"/>
                  </a:lnTo>
                  <a:lnTo>
                    <a:pt x="15047" y="202235"/>
                  </a:lnTo>
                  <a:lnTo>
                    <a:pt x="21132" y="173259"/>
                  </a:lnTo>
                  <a:lnTo>
                    <a:pt x="28010" y="144769"/>
                  </a:lnTo>
                  <a:lnTo>
                    <a:pt x="35418" y="116604"/>
                  </a:lnTo>
                  <a:lnTo>
                    <a:pt x="51175" y="70257"/>
                  </a:lnTo>
                  <a:lnTo>
                    <a:pt x="66880" y="34371"/>
                  </a:lnTo>
                  <a:lnTo>
                    <a:pt x="80916" y="11367"/>
                  </a:lnTo>
                  <a:lnTo>
                    <a:pt x="86916" y="5091"/>
                  </a:lnTo>
                  <a:lnTo>
                    <a:pt x="92328" y="1613"/>
                  </a:lnTo>
                  <a:lnTo>
                    <a:pt x="97346" y="0"/>
                  </a:lnTo>
                  <a:lnTo>
                    <a:pt x="102809" y="3157"/>
                  </a:lnTo>
                  <a:lnTo>
                    <a:pt x="114523" y="17955"/>
                  </a:lnTo>
                  <a:lnTo>
                    <a:pt x="129647" y="63570"/>
                  </a:lnTo>
                  <a:lnTo>
                    <a:pt x="138680" y="99838"/>
                  </a:lnTo>
                  <a:lnTo>
                    <a:pt x="147399" y="137124"/>
                  </a:lnTo>
                  <a:lnTo>
                    <a:pt x="155978" y="174862"/>
                  </a:lnTo>
                  <a:lnTo>
                    <a:pt x="168741" y="218325"/>
                  </a:lnTo>
                  <a:lnTo>
                    <a:pt x="181142" y="254182"/>
                  </a:lnTo>
                  <a:lnTo>
                    <a:pt x="183584" y="257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352"/>
            <p:cNvSpPr/>
            <p:nvPr>
              <p:custDataLst>
                <p:tags r:id="rId72"/>
              </p:custDataLst>
            </p:nvPr>
          </p:nvSpPr>
          <p:spPr>
            <a:xfrm>
              <a:off x="1913998" y="4108450"/>
              <a:ext cx="143403" cy="38101"/>
            </a:xfrm>
            <a:custGeom>
              <a:avLst/>
              <a:gdLst/>
              <a:ahLst/>
              <a:cxnLst/>
              <a:rect l="0" t="0" r="0" b="0"/>
              <a:pathLst>
                <a:path w="14340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21681" y="35983"/>
                  </a:lnTo>
                  <a:lnTo>
                    <a:pt x="66885" y="22891"/>
                  </a:lnTo>
                  <a:lnTo>
                    <a:pt x="104690" y="11585"/>
                  </a:lnTo>
                  <a:lnTo>
                    <a:pt x="143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353"/>
            <p:cNvSpPr/>
            <p:nvPr>
              <p:custDataLst>
                <p:tags r:id="rId73"/>
              </p:custDataLst>
            </p:nvPr>
          </p:nvSpPr>
          <p:spPr>
            <a:xfrm>
              <a:off x="2203834" y="3888892"/>
              <a:ext cx="120267" cy="341759"/>
            </a:xfrm>
            <a:custGeom>
              <a:avLst/>
              <a:gdLst/>
              <a:ahLst/>
              <a:cxnLst/>
              <a:rect l="0" t="0" r="0" b="0"/>
              <a:pathLst>
                <a:path w="120267" h="341759">
                  <a:moveTo>
                    <a:pt x="31366" y="111608"/>
                  </a:moveTo>
                  <a:lnTo>
                    <a:pt x="31366" y="111608"/>
                  </a:lnTo>
                  <a:lnTo>
                    <a:pt x="24624" y="108237"/>
                  </a:lnTo>
                  <a:lnTo>
                    <a:pt x="21932" y="107950"/>
                  </a:lnTo>
                  <a:lnTo>
                    <a:pt x="17060" y="109512"/>
                  </a:lnTo>
                  <a:lnTo>
                    <a:pt x="16185" y="112327"/>
                  </a:lnTo>
                  <a:lnTo>
                    <a:pt x="21571" y="154794"/>
                  </a:lnTo>
                  <a:lnTo>
                    <a:pt x="23485" y="188422"/>
                  </a:lnTo>
                  <a:lnTo>
                    <a:pt x="24335" y="226181"/>
                  </a:lnTo>
                  <a:lnTo>
                    <a:pt x="24713" y="264129"/>
                  </a:lnTo>
                  <a:lnTo>
                    <a:pt x="21119" y="298399"/>
                  </a:lnTo>
                  <a:lnTo>
                    <a:pt x="10684" y="340416"/>
                  </a:lnTo>
                  <a:lnTo>
                    <a:pt x="8405" y="341758"/>
                  </a:lnTo>
                  <a:lnTo>
                    <a:pt x="6181" y="339830"/>
                  </a:lnTo>
                  <a:lnTo>
                    <a:pt x="3993" y="335722"/>
                  </a:lnTo>
                  <a:lnTo>
                    <a:pt x="913" y="296232"/>
                  </a:lnTo>
                  <a:lnTo>
                    <a:pt x="480" y="274202"/>
                  </a:lnTo>
                  <a:lnTo>
                    <a:pt x="193" y="248226"/>
                  </a:lnTo>
                  <a:lnTo>
                    <a:pt x="0" y="219620"/>
                  </a:lnTo>
                  <a:lnTo>
                    <a:pt x="1989" y="188554"/>
                  </a:lnTo>
                  <a:lnTo>
                    <a:pt x="5431" y="155850"/>
                  </a:lnTo>
                  <a:lnTo>
                    <a:pt x="9843" y="122053"/>
                  </a:lnTo>
                  <a:lnTo>
                    <a:pt x="16312" y="93877"/>
                  </a:lnTo>
                  <a:lnTo>
                    <a:pt x="32907" y="47518"/>
                  </a:lnTo>
                  <a:lnTo>
                    <a:pt x="53923" y="17507"/>
                  </a:lnTo>
                  <a:lnTo>
                    <a:pt x="65454" y="6541"/>
                  </a:lnTo>
                  <a:lnTo>
                    <a:pt x="75963" y="1347"/>
                  </a:lnTo>
                  <a:lnTo>
                    <a:pt x="85792" y="0"/>
                  </a:lnTo>
                  <a:lnTo>
                    <a:pt x="95167" y="1219"/>
                  </a:lnTo>
                  <a:lnTo>
                    <a:pt x="102828" y="7677"/>
                  </a:lnTo>
                  <a:lnTo>
                    <a:pt x="115103" y="29903"/>
                  </a:lnTo>
                  <a:lnTo>
                    <a:pt x="117736" y="64241"/>
                  </a:lnTo>
                  <a:lnTo>
                    <a:pt x="112791" y="103962"/>
                  </a:lnTo>
                  <a:lnTo>
                    <a:pt x="101186" y="142782"/>
                  </a:lnTo>
                  <a:lnTo>
                    <a:pt x="78786" y="186853"/>
                  </a:lnTo>
                  <a:lnTo>
                    <a:pt x="54275" y="212141"/>
                  </a:lnTo>
                  <a:lnTo>
                    <a:pt x="41313" y="219789"/>
                  </a:lnTo>
                  <a:lnTo>
                    <a:pt x="28235" y="224699"/>
                  </a:lnTo>
                  <a:lnTo>
                    <a:pt x="28573" y="225102"/>
                  </a:lnTo>
                  <a:lnTo>
                    <a:pt x="38613" y="227786"/>
                  </a:lnTo>
                  <a:lnTo>
                    <a:pt x="83565" y="249021"/>
                  </a:lnTo>
                  <a:lnTo>
                    <a:pt x="120266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54"/>
            <p:cNvSpPr/>
            <p:nvPr>
              <p:custDataLst>
                <p:tags r:id="rId74"/>
              </p:custDataLst>
            </p:nvPr>
          </p:nvSpPr>
          <p:spPr>
            <a:xfrm>
              <a:off x="2455357" y="3892550"/>
              <a:ext cx="84644" cy="330201"/>
            </a:xfrm>
            <a:custGeom>
              <a:avLst/>
              <a:gdLst/>
              <a:ahLst/>
              <a:cxnLst/>
              <a:rect l="0" t="0" r="0" b="0"/>
              <a:pathLst>
                <a:path w="84644" h="330201">
                  <a:moveTo>
                    <a:pt x="84643" y="0"/>
                  </a:moveTo>
                  <a:lnTo>
                    <a:pt x="84643" y="0"/>
                  </a:lnTo>
                  <a:lnTo>
                    <a:pt x="74530" y="0"/>
                  </a:lnTo>
                  <a:lnTo>
                    <a:pt x="58128" y="6742"/>
                  </a:lnTo>
                  <a:lnTo>
                    <a:pt x="33121" y="41273"/>
                  </a:lnTo>
                  <a:lnTo>
                    <a:pt x="17294" y="81609"/>
                  </a:lnTo>
                  <a:lnTo>
                    <a:pt x="10111" y="105206"/>
                  </a:lnTo>
                  <a:lnTo>
                    <a:pt x="5321" y="129403"/>
                  </a:lnTo>
                  <a:lnTo>
                    <a:pt x="2128" y="154002"/>
                  </a:lnTo>
                  <a:lnTo>
                    <a:pt x="0" y="178868"/>
                  </a:lnTo>
                  <a:lnTo>
                    <a:pt x="3279" y="223430"/>
                  </a:lnTo>
                  <a:lnTo>
                    <a:pt x="13204" y="261580"/>
                  </a:lnTo>
                  <a:lnTo>
                    <a:pt x="29374" y="290295"/>
                  </a:lnTo>
                  <a:lnTo>
                    <a:pt x="50201" y="309171"/>
                  </a:lnTo>
                  <a:lnTo>
                    <a:pt x="84643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55"/>
            <p:cNvSpPr/>
            <p:nvPr>
              <p:custDataLst>
                <p:tags r:id="rId75"/>
              </p:custDataLst>
            </p:nvPr>
          </p:nvSpPr>
          <p:spPr>
            <a:xfrm>
              <a:off x="2612594" y="3979654"/>
              <a:ext cx="102917" cy="312749"/>
            </a:xfrm>
            <a:custGeom>
              <a:avLst/>
              <a:gdLst/>
              <a:ahLst/>
              <a:cxnLst/>
              <a:rect l="0" t="0" r="0" b="0"/>
              <a:pathLst>
                <a:path w="102917" h="312749">
                  <a:moveTo>
                    <a:pt x="22656" y="97046"/>
                  </a:moveTo>
                  <a:lnTo>
                    <a:pt x="22656" y="97046"/>
                  </a:lnTo>
                  <a:lnTo>
                    <a:pt x="22656" y="90304"/>
                  </a:lnTo>
                  <a:lnTo>
                    <a:pt x="21950" y="89729"/>
                  </a:lnTo>
                  <a:lnTo>
                    <a:pt x="20774" y="90757"/>
                  </a:lnTo>
                  <a:lnTo>
                    <a:pt x="19285" y="92853"/>
                  </a:lnTo>
                  <a:lnTo>
                    <a:pt x="12531" y="128046"/>
                  </a:lnTo>
                  <a:lnTo>
                    <a:pt x="10719" y="172632"/>
                  </a:lnTo>
                  <a:lnTo>
                    <a:pt x="10295" y="207545"/>
                  </a:lnTo>
                  <a:lnTo>
                    <a:pt x="10107" y="242348"/>
                  </a:lnTo>
                  <a:lnTo>
                    <a:pt x="8119" y="286148"/>
                  </a:lnTo>
                  <a:lnTo>
                    <a:pt x="4498" y="312748"/>
                  </a:lnTo>
                  <a:lnTo>
                    <a:pt x="1842" y="269463"/>
                  </a:lnTo>
                  <a:lnTo>
                    <a:pt x="0" y="229415"/>
                  </a:lnTo>
                  <a:lnTo>
                    <a:pt x="496" y="202931"/>
                  </a:lnTo>
                  <a:lnTo>
                    <a:pt x="1533" y="173986"/>
                  </a:lnTo>
                  <a:lnTo>
                    <a:pt x="3635" y="145517"/>
                  </a:lnTo>
                  <a:lnTo>
                    <a:pt x="6447" y="117366"/>
                  </a:lnTo>
                  <a:lnTo>
                    <a:pt x="9734" y="89426"/>
                  </a:lnTo>
                  <a:lnTo>
                    <a:pt x="22792" y="47092"/>
                  </a:lnTo>
                  <a:lnTo>
                    <a:pt x="39650" y="17694"/>
                  </a:lnTo>
                  <a:lnTo>
                    <a:pt x="56549" y="2277"/>
                  </a:lnTo>
                  <a:lnTo>
                    <a:pt x="65007" y="0"/>
                  </a:lnTo>
                  <a:lnTo>
                    <a:pt x="81930" y="3115"/>
                  </a:lnTo>
                  <a:lnTo>
                    <a:pt x="88984" y="9730"/>
                  </a:lnTo>
                  <a:lnTo>
                    <a:pt x="100583" y="30252"/>
                  </a:lnTo>
                  <a:lnTo>
                    <a:pt x="102916" y="57717"/>
                  </a:lnTo>
                  <a:lnTo>
                    <a:pt x="97838" y="87328"/>
                  </a:lnTo>
                  <a:lnTo>
                    <a:pt x="78407" y="127092"/>
                  </a:lnTo>
                  <a:lnTo>
                    <a:pt x="52032" y="158003"/>
                  </a:lnTo>
                  <a:lnTo>
                    <a:pt x="22656" y="173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56"/>
            <p:cNvSpPr/>
            <p:nvPr>
              <p:custDataLst>
                <p:tags r:id="rId76"/>
              </p:custDataLst>
            </p:nvPr>
          </p:nvSpPr>
          <p:spPr>
            <a:xfrm>
              <a:off x="2762250" y="3851079"/>
              <a:ext cx="57817" cy="276422"/>
            </a:xfrm>
            <a:custGeom>
              <a:avLst/>
              <a:gdLst/>
              <a:ahLst/>
              <a:cxnLst/>
              <a:rect l="0" t="0" r="0" b="0"/>
              <a:pathLst>
                <a:path w="57817" h="276422">
                  <a:moveTo>
                    <a:pt x="12700" y="3371"/>
                  </a:moveTo>
                  <a:lnTo>
                    <a:pt x="12700" y="3371"/>
                  </a:lnTo>
                  <a:lnTo>
                    <a:pt x="19442" y="0"/>
                  </a:lnTo>
                  <a:lnTo>
                    <a:pt x="23545" y="418"/>
                  </a:lnTo>
                  <a:lnTo>
                    <a:pt x="33748" y="4646"/>
                  </a:lnTo>
                  <a:lnTo>
                    <a:pt x="43456" y="18754"/>
                  </a:lnTo>
                  <a:lnTo>
                    <a:pt x="51770" y="41252"/>
                  </a:lnTo>
                  <a:lnTo>
                    <a:pt x="57816" y="72418"/>
                  </a:lnTo>
                  <a:lnTo>
                    <a:pt x="57211" y="109318"/>
                  </a:lnTo>
                  <a:lnTo>
                    <a:pt x="51533" y="149236"/>
                  </a:lnTo>
                  <a:lnTo>
                    <a:pt x="41953" y="190496"/>
                  </a:lnTo>
                  <a:lnTo>
                    <a:pt x="26877" y="226708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528"/>
          <p:cNvGrpSpPr/>
          <p:nvPr/>
        </p:nvGrpSpPr>
        <p:grpSpPr>
          <a:xfrm>
            <a:off x="3112383" y="3765550"/>
            <a:ext cx="1732668" cy="437982"/>
            <a:chOff x="3112383" y="3765550"/>
            <a:chExt cx="1732668" cy="437982"/>
          </a:xfrm>
        </p:grpSpPr>
        <p:sp>
          <p:nvSpPr>
            <p:cNvPr id="122" name="SMARTInkShape-3357"/>
            <p:cNvSpPr/>
            <p:nvPr>
              <p:custDataLst>
                <p:tags r:id="rId61"/>
              </p:custDataLst>
            </p:nvPr>
          </p:nvSpPr>
          <p:spPr>
            <a:xfrm>
              <a:off x="3112383" y="4019550"/>
              <a:ext cx="157868" cy="31751"/>
            </a:xfrm>
            <a:custGeom>
              <a:avLst/>
              <a:gdLst/>
              <a:ahLst/>
              <a:cxnLst/>
              <a:rect l="0" t="0" r="0" b="0"/>
              <a:pathLst>
                <a:path w="1578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35823" y="18736"/>
                  </a:lnTo>
                  <a:lnTo>
                    <a:pt x="80548" y="11117"/>
                  </a:lnTo>
                  <a:lnTo>
                    <a:pt x="127274" y="4392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358"/>
            <p:cNvSpPr/>
            <p:nvPr>
              <p:custDataLst>
                <p:tags r:id="rId62"/>
              </p:custDataLst>
            </p:nvPr>
          </p:nvSpPr>
          <p:spPr>
            <a:xfrm>
              <a:off x="3175000" y="3917950"/>
              <a:ext cx="31751" cy="234951"/>
            </a:xfrm>
            <a:custGeom>
              <a:avLst/>
              <a:gdLst/>
              <a:ahLst/>
              <a:cxnLst/>
              <a:rect l="0" t="0" r="0" b="0"/>
              <a:pathLst>
                <a:path w="31751" h="234951">
                  <a:moveTo>
                    <a:pt x="31750" y="0"/>
                  </a:moveTo>
                  <a:lnTo>
                    <a:pt x="31750" y="0"/>
                  </a:lnTo>
                  <a:lnTo>
                    <a:pt x="17935" y="26367"/>
                  </a:lnTo>
                  <a:lnTo>
                    <a:pt x="7901" y="63081"/>
                  </a:lnTo>
                  <a:lnTo>
                    <a:pt x="2341" y="109708"/>
                  </a:lnTo>
                  <a:lnTo>
                    <a:pt x="1040" y="141892"/>
                  </a:lnTo>
                  <a:lnTo>
                    <a:pt x="308" y="18636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59"/>
            <p:cNvSpPr/>
            <p:nvPr>
              <p:custDataLst>
                <p:tags r:id="rId63"/>
              </p:custDataLst>
            </p:nvPr>
          </p:nvSpPr>
          <p:spPr>
            <a:xfrm>
              <a:off x="3455053" y="3849757"/>
              <a:ext cx="264568" cy="265465"/>
            </a:xfrm>
            <a:custGeom>
              <a:avLst/>
              <a:gdLst/>
              <a:ahLst/>
              <a:cxnLst/>
              <a:rect l="0" t="0" r="0" b="0"/>
              <a:pathLst>
                <a:path w="264568" h="265465">
                  <a:moveTo>
                    <a:pt x="24747" y="106293"/>
                  </a:moveTo>
                  <a:lnTo>
                    <a:pt x="24747" y="106293"/>
                  </a:lnTo>
                  <a:lnTo>
                    <a:pt x="36302" y="83181"/>
                  </a:lnTo>
                  <a:lnTo>
                    <a:pt x="37108" y="95055"/>
                  </a:lnTo>
                  <a:lnTo>
                    <a:pt x="33976" y="129931"/>
                  </a:lnTo>
                  <a:lnTo>
                    <a:pt x="25208" y="176012"/>
                  </a:lnTo>
                  <a:lnTo>
                    <a:pt x="17044" y="218673"/>
                  </a:lnTo>
                  <a:lnTo>
                    <a:pt x="1551" y="265464"/>
                  </a:lnTo>
                  <a:lnTo>
                    <a:pt x="816" y="264618"/>
                  </a:lnTo>
                  <a:lnTo>
                    <a:pt x="0" y="256152"/>
                  </a:lnTo>
                  <a:lnTo>
                    <a:pt x="6282" y="215293"/>
                  </a:lnTo>
                  <a:lnTo>
                    <a:pt x="13248" y="170730"/>
                  </a:lnTo>
                  <a:lnTo>
                    <a:pt x="17081" y="145018"/>
                  </a:lnTo>
                  <a:lnTo>
                    <a:pt x="22458" y="119410"/>
                  </a:lnTo>
                  <a:lnTo>
                    <a:pt x="28866" y="93871"/>
                  </a:lnTo>
                  <a:lnTo>
                    <a:pt x="43511" y="48561"/>
                  </a:lnTo>
                  <a:lnTo>
                    <a:pt x="59427" y="19015"/>
                  </a:lnTo>
                  <a:lnTo>
                    <a:pt x="74027" y="4003"/>
                  </a:lnTo>
                  <a:lnTo>
                    <a:pt x="80883" y="0"/>
                  </a:lnTo>
                  <a:lnTo>
                    <a:pt x="87571" y="858"/>
                  </a:lnTo>
                  <a:lnTo>
                    <a:pt x="100647" y="11220"/>
                  </a:lnTo>
                  <a:lnTo>
                    <a:pt x="126288" y="50276"/>
                  </a:lnTo>
                  <a:lnTo>
                    <a:pt x="146085" y="75741"/>
                  </a:lnTo>
                  <a:lnTo>
                    <a:pt x="161460" y="85188"/>
                  </a:lnTo>
                  <a:lnTo>
                    <a:pt x="169511" y="85873"/>
                  </a:lnTo>
                  <a:lnTo>
                    <a:pt x="185983" y="80990"/>
                  </a:lnTo>
                  <a:lnTo>
                    <a:pt x="200830" y="68000"/>
                  </a:lnTo>
                  <a:lnTo>
                    <a:pt x="230979" y="27546"/>
                  </a:lnTo>
                  <a:lnTo>
                    <a:pt x="248993" y="8093"/>
                  </a:lnTo>
                  <a:lnTo>
                    <a:pt x="252561" y="6254"/>
                  </a:lnTo>
                  <a:lnTo>
                    <a:pt x="254939" y="6439"/>
                  </a:lnTo>
                  <a:lnTo>
                    <a:pt x="256525" y="7974"/>
                  </a:lnTo>
                  <a:lnTo>
                    <a:pt x="263434" y="42265"/>
                  </a:lnTo>
                  <a:lnTo>
                    <a:pt x="264567" y="85989"/>
                  </a:lnTo>
                  <a:lnTo>
                    <a:pt x="262332" y="118200"/>
                  </a:lnTo>
                  <a:lnTo>
                    <a:pt x="253736" y="164698"/>
                  </a:lnTo>
                  <a:lnTo>
                    <a:pt x="248328" y="210989"/>
                  </a:lnTo>
                  <a:lnTo>
                    <a:pt x="246997" y="226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60"/>
            <p:cNvSpPr/>
            <p:nvPr>
              <p:custDataLst>
                <p:tags r:id="rId64"/>
              </p:custDataLst>
            </p:nvPr>
          </p:nvSpPr>
          <p:spPr>
            <a:xfrm>
              <a:off x="3866004" y="3782989"/>
              <a:ext cx="153547" cy="306412"/>
            </a:xfrm>
            <a:custGeom>
              <a:avLst/>
              <a:gdLst/>
              <a:ahLst/>
              <a:cxnLst/>
              <a:rect l="0" t="0" r="0" b="0"/>
              <a:pathLst>
                <a:path w="153547" h="306412">
                  <a:moveTo>
                    <a:pt x="45596" y="122261"/>
                  </a:moveTo>
                  <a:lnTo>
                    <a:pt x="45596" y="122261"/>
                  </a:lnTo>
                  <a:lnTo>
                    <a:pt x="51063" y="111326"/>
                  </a:lnTo>
                  <a:lnTo>
                    <a:pt x="48313" y="116826"/>
                  </a:lnTo>
                  <a:lnTo>
                    <a:pt x="44721" y="162449"/>
                  </a:lnTo>
                  <a:lnTo>
                    <a:pt x="39092" y="195861"/>
                  </a:lnTo>
                  <a:lnTo>
                    <a:pt x="30005" y="229996"/>
                  </a:lnTo>
                  <a:lnTo>
                    <a:pt x="14871" y="275303"/>
                  </a:lnTo>
                  <a:lnTo>
                    <a:pt x="6540" y="295407"/>
                  </a:lnTo>
                  <a:lnTo>
                    <a:pt x="3331" y="299781"/>
                  </a:lnTo>
                  <a:lnTo>
                    <a:pt x="486" y="301991"/>
                  </a:lnTo>
                  <a:lnTo>
                    <a:pt x="0" y="299231"/>
                  </a:lnTo>
                  <a:lnTo>
                    <a:pt x="11242" y="253095"/>
                  </a:lnTo>
                  <a:lnTo>
                    <a:pt x="23271" y="207926"/>
                  </a:lnTo>
                  <a:lnTo>
                    <a:pt x="31419" y="180077"/>
                  </a:lnTo>
                  <a:lnTo>
                    <a:pt x="40378" y="150221"/>
                  </a:lnTo>
                  <a:lnTo>
                    <a:pt x="49878" y="120440"/>
                  </a:lnTo>
                  <a:lnTo>
                    <a:pt x="59740" y="90708"/>
                  </a:lnTo>
                  <a:lnTo>
                    <a:pt x="69842" y="61009"/>
                  </a:lnTo>
                  <a:lnTo>
                    <a:pt x="88592" y="22366"/>
                  </a:lnTo>
                  <a:lnTo>
                    <a:pt x="97544" y="9097"/>
                  </a:lnTo>
                  <a:lnTo>
                    <a:pt x="105628" y="2368"/>
                  </a:lnTo>
                  <a:lnTo>
                    <a:pt x="113134" y="0"/>
                  </a:lnTo>
                  <a:lnTo>
                    <a:pt x="120255" y="537"/>
                  </a:lnTo>
                  <a:lnTo>
                    <a:pt x="125707" y="7951"/>
                  </a:lnTo>
                  <a:lnTo>
                    <a:pt x="136752" y="54211"/>
                  </a:lnTo>
                  <a:lnTo>
                    <a:pt x="142084" y="100012"/>
                  </a:lnTo>
                  <a:lnTo>
                    <a:pt x="143788" y="124362"/>
                  </a:lnTo>
                  <a:lnTo>
                    <a:pt x="144924" y="149062"/>
                  </a:lnTo>
                  <a:lnTo>
                    <a:pt x="145681" y="173995"/>
                  </a:lnTo>
                  <a:lnTo>
                    <a:pt x="148404" y="218631"/>
                  </a:lnTo>
                  <a:lnTo>
                    <a:pt x="151260" y="256814"/>
                  </a:lnTo>
                  <a:lnTo>
                    <a:pt x="153546" y="306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61"/>
            <p:cNvSpPr/>
            <p:nvPr>
              <p:custDataLst>
                <p:tags r:id="rId65"/>
              </p:custDataLst>
            </p:nvPr>
          </p:nvSpPr>
          <p:spPr>
            <a:xfrm>
              <a:off x="3900665" y="3924300"/>
              <a:ext cx="156986" cy="29724"/>
            </a:xfrm>
            <a:custGeom>
              <a:avLst/>
              <a:gdLst/>
              <a:ahLst/>
              <a:cxnLst/>
              <a:rect l="0" t="0" r="0" b="0"/>
              <a:pathLst>
                <a:path w="156986" h="29724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8475"/>
                  </a:lnTo>
                  <a:lnTo>
                    <a:pt x="0" y="24909"/>
                  </a:lnTo>
                  <a:lnTo>
                    <a:pt x="2234" y="27189"/>
                  </a:lnTo>
                  <a:lnTo>
                    <a:pt x="12242" y="29723"/>
                  </a:lnTo>
                  <a:lnTo>
                    <a:pt x="50598" y="24407"/>
                  </a:lnTo>
                  <a:lnTo>
                    <a:pt x="89946" y="15787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62"/>
            <p:cNvSpPr/>
            <p:nvPr>
              <p:custDataLst>
                <p:tags r:id="rId66"/>
              </p:custDataLst>
            </p:nvPr>
          </p:nvSpPr>
          <p:spPr>
            <a:xfrm>
              <a:off x="4127602" y="3781229"/>
              <a:ext cx="107849" cy="333572"/>
            </a:xfrm>
            <a:custGeom>
              <a:avLst/>
              <a:gdLst/>
              <a:ahLst/>
              <a:cxnLst/>
              <a:rect l="0" t="0" r="0" b="0"/>
              <a:pathLst>
                <a:path w="107849" h="333572">
                  <a:moveTo>
                    <a:pt x="107848" y="3371"/>
                  </a:moveTo>
                  <a:lnTo>
                    <a:pt x="107848" y="3371"/>
                  </a:lnTo>
                  <a:lnTo>
                    <a:pt x="101106" y="0"/>
                  </a:lnTo>
                  <a:lnTo>
                    <a:pt x="94033" y="227"/>
                  </a:lnTo>
                  <a:lnTo>
                    <a:pt x="90171" y="1275"/>
                  </a:lnTo>
                  <a:lnTo>
                    <a:pt x="71252" y="16234"/>
                  </a:lnTo>
                  <a:lnTo>
                    <a:pt x="44401" y="52024"/>
                  </a:lnTo>
                  <a:lnTo>
                    <a:pt x="28144" y="88024"/>
                  </a:lnTo>
                  <a:lnTo>
                    <a:pt x="14568" y="129895"/>
                  </a:lnTo>
                  <a:lnTo>
                    <a:pt x="3831" y="174374"/>
                  </a:lnTo>
                  <a:lnTo>
                    <a:pt x="0" y="218132"/>
                  </a:lnTo>
                  <a:lnTo>
                    <a:pt x="3471" y="258276"/>
                  </a:lnTo>
                  <a:lnTo>
                    <a:pt x="16773" y="290229"/>
                  </a:lnTo>
                  <a:lnTo>
                    <a:pt x="40089" y="311015"/>
                  </a:lnTo>
                  <a:lnTo>
                    <a:pt x="82448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363"/>
            <p:cNvSpPr/>
            <p:nvPr>
              <p:custDataLst>
                <p:tags r:id="rId67"/>
              </p:custDataLst>
            </p:nvPr>
          </p:nvSpPr>
          <p:spPr>
            <a:xfrm>
              <a:off x="4319078" y="3933200"/>
              <a:ext cx="195773" cy="270332"/>
            </a:xfrm>
            <a:custGeom>
              <a:avLst/>
              <a:gdLst/>
              <a:ahLst/>
              <a:cxnLst/>
              <a:rect l="0" t="0" r="0" b="0"/>
              <a:pathLst>
                <a:path w="195773" h="270332">
                  <a:moveTo>
                    <a:pt x="81472" y="29200"/>
                  </a:moveTo>
                  <a:lnTo>
                    <a:pt x="81472" y="29200"/>
                  </a:lnTo>
                  <a:lnTo>
                    <a:pt x="75697" y="14697"/>
                  </a:lnTo>
                  <a:lnTo>
                    <a:pt x="69263" y="6056"/>
                  </a:lnTo>
                  <a:lnTo>
                    <a:pt x="57936" y="1275"/>
                  </a:lnTo>
                  <a:lnTo>
                    <a:pt x="50965" y="0"/>
                  </a:lnTo>
                  <a:lnTo>
                    <a:pt x="35693" y="4228"/>
                  </a:lnTo>
                  <a:lnTo>
                    <a:pt x="20204" y="13868"/>
                  </a:lnTo>
                  <a:lnTo>
                    <a:pt x="6264" y="27559"/>
                  </a:lnTo>
                  <a:lnTo>
                    <a:pt x="2406" y="34457"/>
                  </a:lnTo>
                  <a:lnTo>
                    <a:pt x="0" y="47764"/>
                  </a:lnTo>
                  <a:lnTo>
                    <a:pt x="1051" y="52159"/>
                  </a:lnTo>
                  <a:lnTo>
                    <a:pt x="3164" y="55090"/>
                  </a:lnTo>
                  <a:lnTo>
                    <a:pt x="5983" y="57043"/>
                  </a:lnTo>
                  <a:lnTo>
                    <a:pt x="9979" y="56934"/>
                  </a:lnTo>
                  <a:lnTo>
                    <a:pt x="20064" y="53050"/>
                  </a:lnTo>
                  <a:lnTo>
                    <a:pt x="66022" y="20512"/>
                  </a:lnTo>
                  <a:lnTo>
                    <a:pt x="69055" y="19175"/>
                  </a:lnTo>
                  <a:lnTo>
                    <a:pt x="71078" y="20400"/>
                  </a:lnTo>
                  <a:lnTo>
                    <a:pt x="73325" y="27405"/>
                  </a:lnTo>
                  <a:lnTo>
                    <a:pt x="65333" y="71545"/>
                  </a:lnTo>
                  <a:lnTo>
                    <a:pt x="60658" y="106816"/>
                  </a:lnTo>
                  <a:lnTo>
                    <a:pt x="52466" y="144129"/>
                  </a:lnTo>
                  <a:lnTo>
                    <a:pt x="42475" y="181174"/>
                  </a:lnTo>
                  <a:lnTo>
                    <a:pt x="33330" y="216453"/>
                  </a:lnTo>
                  <a:lnTo>
                    <a:pt x="17374" y="261993"/>
                  </a:lnTo>
                  <a:lnTo>
                    <a:pt x="14178" y="270247"/>
                  </a:lnTo>
                  <a:lnTo>
                    <a:pt x="15443" y="270331"/>
                  </a:lnTo>
                  <a:lnTo>
                    <a:pt x="51845" y="239642"/>
                  </a:lnTo>
                  <a:lnTo>
                    <a:pt x="95193" y="202012"/>
                  </a:lnTo>
                  <a:lnTo>
                    <a:pt x="140414" y="166324"/>
                  </a:lnTo>
                  <a:lnTo>
                    <a:pt x="181910" y="121824"/>
                  </a:lnTo>
                  <a:lnTo>
                    <a:pt x="195772" y="10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64"/>
            <p:cNvSpPr/>
            <p:nvPr>
              <p:custDataLst>
                <p:tags r:id="rId68"/>
              </p:custDataLst>
            </p:nvPr>
          </p:nvSpPr>
          <p:spPr>
            <a:xfrm>
              <a:off x="4476750" y="3765550"/>
              <a:ext cx="135484" cy="304801"/>
            </a:xfrm>
            <a:custGeom>
              <a:avLst/>
              <a:gdLst/>
              <a:ahLst/>
              <a:cxnLst/>
              <a:rect l="0" t="0" r="0" b="0"/>
              <a:pathLst>
                <a:path w="135484" h="304801">
                  <a:moveTo>
                    <a:pt x="107950" y="0"/>
                  </a:moveTo>
                  <a:lnTo>
                    <a:pt x="107950" y="0"/>
                  </a:lnTo>
                  <a:lnTo>
                    <a:pt x="121765" y="26367"/>
                  </a:lnTo>
                  <a:lnTo>
                    <a:pt x="131799" y="63081"/>
                  </a:lnTo>
                  <a:lnTo>
                    <a:pt x="135483" y="95064"/>
                  </a:lnTo>
                  <a:lnTo>
                    <a:pt x="134768" y="132797"/>
                  </a:lnTo>
                  <a:lnTo>
                    <a:pt x="124573" y="171204"/>
                  </a:lnTo>
                  <a:lnTo>
                    <a:pt x="106871" y="209441"/>
                  </a:lnTo>
                  <a:lnTo>
                    <a:pt x="82541" y="247602"/>
                  </a:lnTo>
                  <a:lnTo>
                    <a:pt x="41076" y="291302"/>
                  </a:lnTo>
                  <a:lnTo>
                    <a:pt x="21549" y="30209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65"/>
            <p:cNvSpPr/>
            <p:nvPr>
              <p:custDataLst>
                <p:tags r:id="rId69"/>
              </p:custDataLst>
            </p:nvPr>
          </p:nvSpPr>
          <p:spPr>
            <a:xfrm>
              <a:off x="4813300" y="38608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4842" y="1882"/>
                  </a:lnTo>
                  <a:lnTo>
                    <a:pt x="13452" y="8838"/>
                  </a:lnTo>
                  <a:lnTo>
                    <a:pt x="7626" y="185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66"/>
            <p:cNvSpPr/>
            <p:nvPr>
              <p:custDataLst>
                <p:tags r:id="rId70"/>
              </p:custDataLst>
            </p:nvPr>
          </p:nvSpPr>
          <p:spPr>
            <a:xfrm>
              <a:off x="4787900" y="3981450"/>
              <a:ext cx="31751" cy="3659"/>
            </a:xfrm>
            <a:custGeom>
              <a:avLst/>
              <a:gdLst/>
              <a:ahLst/>
              <a:cxnLst/>
              <a:rect l="0" t="0" r="0" b="0"/>
              <a:pathLst>
                <a:path w="31751" h="36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365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29"/>
          <p:cNvGrpSpPr/>
          <p:nvPr/>
        </p:nvGrpSpPr>
        <p:grpSpPr>
          <a:xfrm>
            <a:off x="5406790" y="3765117"/>
            <a:ext cx="1137777" cy="362384"/>
            <a:chOff x="5406790" y="3765117"/>
            <a:chExt cx="1137777" cy="362384"/>
          </a:xfrm>
        </p:grpSpPr>
        <p:sp>
          <p:nvSpPr>
            <p:cNvPr id="133" name="SMARTInkShape-3367"/>
            <p:cNvSpPr/>
            <p:nvPr>
              <p:custDataLst>
                <p:tags r:id="rId55"/>
              </p:custDataLst>
            </p:nvPr>
          </p:nvSpPr>
          <p:spPr>
            <a:xfrm>
              <a:off x="6410129" y="3924300"/>
              <a:ext cx="124022" cy="35409"/>
            </a:xfrm>
            <a:custGeom>
              <a:avLst/>
              <a:gdLst/>
              <a:ahLst/>
              <a:cxnLst/>
              <a:rect l="0" t="0" r="0" b="0"/>
              <a:pathLst>
                <a:path w="124022" h="35409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5408"/>
                  </a:lnTo>
                  <a:lnTo>
                    <a:pt x="47027" y="21319"/>
                  </a:lnTo>
                  <a:lnTo>
                    <a:pt x="84627" y="10887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68"/>
            <p:cNvSpPr/>
            <p:nvPr>
              <p:custDataLst>
                <p:tags r:id="rId56"/>
              </p:custDataLst>
            </p:nvPr>
          </p:nvSpPr>
          <p:spPr>
            <a:xfrm>
              <a:off x="6342114" y="3765117"/>
              <a:ext cx="202453" cy="335117"/>
            </a:xfrm>
            <a:custGeom>
              <a:avLst/>
              <a:gdLst/>
              <a:ahLst/>
              <a:cxnLst/>
              <a:rect l="0" t="0" r="0" b="0"/>
              <a:pathLst>
                <a:path w="202453" h="335117">
                  <a:moveTo>
                    <a:pt x="115836" y="76633"/>
                  </a:moveTo>
                  <a:lnTo>
                    <a:pt x="115836" y="76633"/>
                  </a:lnTo>
                  <a:lnTo>
                    <a:pt x="115836" y="73262"/>
                  </a:lnTo>
                  <a:lnTo>
                    <a:pt x="115836" y="81278"/>
                  </a:lnTo>
                  <a:lnTo>
                    <a:pt x="99921" y="125346"/>
                  </a:lnTo>
                  <a:lnTo>
                    <a:pt x="85950" y="160607"/>
                  </a:lnTo>
                  <a:lnTo>
                    <a:pt x="68451" y="199798"/>
                  </a:lnTo>
                  <a:lnTo>
                    <a:pt x="50326" y="240028"/>
                  </a:lnTo>
                  <a:lnTo>
                    <a:pt x="35215" y="279075"/>
                  </a:lnTo>
                  <a:lnTo>
                    <a:pt x="11437" y="323274"/>
                  </a:lnTo>
                  <a:lnTo>
                    <a:pt x="2408" y="334183"/>
                  </a:lnTo>
                  <a:lnTo>
                    <a:pt x="0" y="335116"/>
                  </a:lnTo>
                  <a:lnTo>
                    <a:pt x="2970" y="324865"/>
                  </a:lnTo>
                  <a:lnTo>
                    <a:pt x="22187" y="285885"/>
                  </a:lnTo>
                  <a:lnTo>
                    <a:pt x="44581" y="242306"/>
                  </a:lnTo>
                  <a:lnTo>
                    <a:pt x="58455" y="213892"/>
                  </a:lnTo>
                  <a:lnTo>
                    <a:pt x="73348" y="182956"/>
                  </a:lnTo>
                  <a:lnTo>
                    <a:pt x="88216" y="153159"/>
                  </a:lnTo>
                  <a:lnTo>
                    <a:pt x="103067" y="124123"/>
                  </a:lnTo>
                  <a:lnTo>
                    <a:pt x="117907" y="95593"/>
                  </a:lnTo>
                  <a:lnTo>
                    <a:pt x="143803" y="50722"/>
                  </a:lnTo>
                  <a:lnTo>
                    <a:pt x="174452" y="8984"/>
                  </a:lnTo>
                  <a:lnTo>
                    <a:pt x="182430" y="1900"/>
                  </a:lnTo>
                  <a:lnTo>
                    <a:pt x="188454" y="0"/>
                  </a:lnTo>
                  <a:lnTo>
                    <a:pt x="193175" y="1555"/>
                  </a:lnTo>
                  <a:lnTo>
                    <a:pt x="197029" y="5414"/>
                  </a:lnTo>
                  <a:lnTo>
                    <a:pt x="202452" y="41185"/>
                  </a:lnTo>
                  <a:lnTo>
                    <a:pt x="199958" y="76165"/>
                  </a:lnTo>
                  <a:lnTo>
                    <a:pt x="194145" y="114525"/>
                  </a:lnTo>
                  <a:lnTo>
                    <a:pt x="186859" y="152740"/>
                  </a:lnTo>
                  <a:lnTo>
                    <a:pt x="175153" y="187129"/>
                  </a:lnTo>
                  <a:lnTo>
                    <a:pt x="154578" y="230493"/>
                  </a:lnTo>
                  <a:lnTo>
                    <a:pt x="128536" y="279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69"/>
            <p:cNvSpPr/>
            <p:nvPr>
              <p:custDataLst>
                <p:tags r:id="rId57"/>
              </p:custDataLst>
            </p:nvPr>
          </p:nvSpPr>
          <p:spPr>
            <a:xfrm>
              <a:off x="5406790" y="3816290"/>
              <a:ext cx="190528" cy="311211"/>
            </a:xfrm>
            <a:custGeom>
              <a:avLst/>
              <a:gdLst/>
              <a:ahLst/>
              <a:cxnLst/>
              <a:rect l="0" t="0" r="0" b="0"/>
              <a:pathLst>
                <a:path w="190528" h="311211">
                  <a:moveTo>
                    <a:pt x="54210" y="88960"/>
                  </a:moveTo>
                  <a:lnTo>
                    <a:pt x="54210" y="88960"/>
                  </a:lnTo>
                  <a:lnTo>
                    <a:pt x="48743" y="83493"/>
                  </a:lnTo>
                  <a:lnTo>
                    <a:pt x="39187" y="117882"/>
                  </a:lnTo>
                  <a:lnTo>
                    <a:pt x="28122" y="165498"/>
                  </a:lnTo>
                  <a:lnTo>
                    <a:pt x="19332" y="201293"/>
                  </a:lnTo>
                  <a:lnTo>
                    <a:pt x="4599" y="241718"/>
                  </a:lnTo>
                  <a:lnTo>
                    <a:pt x="0" y="256910"/>
                  </a:lnTo>
                  <a:lnTo>
                    <a:pt x="19637" y="210487"/>
                  </a:lnTo>
                  <a:lnTo>
                    <a:pt x="36492" y="172841"/>
                  </a:lnTo>
                  <a:lnTo>
                    <a:pt x="45926" y="149819"/>
                  </a:lnTo>
                  <a:lnTo>
                    <a:pt x="55743" y="124594"/>
                  </a:lnTo>
                  <a:lnTo>
                    <a:pt x="65815" y="97899"/>
                  </a:lnTo>
                  <a:lnTo>
                    <a:pt x="88296" y="53187"/>
                  </a:lnTo>
                  <a:lnTo>
                    <a:pt x="111692" y="19438"/>
                  </a:lnTo>
                  <a:lnTo>
                    <a:pt x="133850" y="2087"/>
                  </a:lnTo>
                  <a:lnTo>
                    <a:pt x="143992" y="0"/>
                  </a:lnTo>
                  <a:lnTo>
                    <a:pt x="153575" y="1431"/>
                  </a:lnTo>
                  <a:lnTo>
                    <a:pt x="162787" y="5207"/>
                  </a:lnTo>
                  <a:lnTo>
                    <a:pt x="176785" y="30100"/>
                  </a:lnTo>
                  <a:lnTo>
                    <a:pt x="186299" y="69150"/>
                  </a:lnTo>
                  <a:lnTo>
                    <a:pt x="188836" y="93392"/>
                  </a:lnTo>
                  <a:lnTo>
                    <a:pt x="190527" y="119431"/>
                  </a:lnTo>
                  <a:lnTo>
                    <a:pt x="190243" y="144552"/>
                  </a:lnTo>
                  <a:lnTo>
                    <a:pt x="188643" y="169060"/>
                  </a:lnTo>
                  <a:lnTo>
                    <a:pt x="183808" y="214871"/>
                  </a:lnTo>
                  <a:lnTo>
                    <a:pt x="179307" y="254046"/>
                  </a:lnTo>
                  <a:lnTo>
                    <a:pt x="175738" y="297724"/>
                  </a:lnTo>
                  <a:lnTo>
                    <a:pt x="174860" y="311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70"/>
            <p:cNvSpPr/>
            <p:nvPr>
              <p:custDataLst>
                <p:tags r:id="rId58"/>
              </p:custDataLst>
            </p:nvPr>
          </p:nvSpPr>
          <p:spPr>
            <a:xfrm>
              <a:off x="5441698" y="3956050"/>
              <a:ext cx="165353" cy="25401"/>
            </a:xfrm>
            <a:custGeom>
              <a:avLst/>
              <a:gdLst/>
              <a:ahLst/>
              <a:cxnLst/>
              <a:rect l="0" t="0" r="0" b="0"/>
              <a:pathLst>
                <a:path w="165353" h="25401">
                  <a:moveTo>
                    <a:pt x="32002" y="25400"/>
                  </a:moveTo>
                  <a:lnTo>
                    <a:pt x="32002" y="25400"/>
                  </a:lnTo>
                  <a:lnTo>
                    <a:pt x="3391" y="16562"/>
                  </a:lnTo>
                  <a:lnTo>
                    <a:pt x="934" y="15275"/>
                  </a:lnTo>
                  <a:lnTo>
                    <a:pt x="0" y="14416"/>
                  </a:lnTo>
                  <a:lnTo>
                    <a:pt x="84" y="13845"/>
                  </a:lnTo>
                  <a:lnTo>
                    <a:pt x="44175" y="10969"/>
                  </a:lnTo>
                  <a:lnTo>
                    <a:pt x="80451" y="7697"/>
                  </a:lnTo>
                  <a:lnTo>
                    <a:pt x="122444" y="3892"/>
                  </a:lnTo>
                  <a:lnTo>
                    <a:pt x="165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71"/>
            <p:cNvSpPr/>
            <p:nvPr>
              <p:custDataLst>
                <p:tags r:id="rId59"/>
              </p:custDataLst>
            </p:nvPr>
          </p:nvSpPr>
          <p:spPr>
            <a:xfrm>
              <a:off x="5759853" y="3795620"/>
              <a:ext cx="145918" cy="299426"/>
            </a:xfrm>
            <a:custGeom>
              <a:avLst/>
              <a:gdLst/>
              <a:ahLst/>
              <a:cxnLst/>
              <a:rect l="0" t="0" r="0" b="0"/>
              <a:pathLst>
                <a:path w="145918" h="299426">
                  <a:moveTo>
                    <a:pt x="18647" y="103280"/>
                  </a:moveTo>
                  <a:lnTo>
                    <a:pt x="18647" y="103280"/>
                  </a:lnTo>
                  <a:lnTo>
                    <a:pt x="15276" y="106651"/>
                  </a:lnTo>
                  <a:lnTo>
                    <a:pt x="10808" y="142512"/>
                  </a:lnTo>
                  <a:lnTo>
                    <a:pt x="7388" y="183578"/>
                  </a:lnTo>
                  <a:lnTo>
                    <a:pt x="6374" y="229612"/>
                  </a:lnTo>
                  <a:lnTo>
                    <a:pt x="4192" y="270769"/>
                  </a:lnTo>
                  <a:lnTo>
                    <a:pt x="505" y="299425"/>
                  </a:lnTo>
                  <a:lnTo>
                    <a:pt x="0" y="293937"/>
                  </a:lnTo>
                  <a:lnTo>
                    <a:pt x="3048" y="248185"/>
                  </a:lnTo>
                  <a:lnTo>
                    <a:pt x="12184" y="202960"/>
                  </a:lnTo>
                  <a:lnTo>
                    <a:pt x="18571" y="176083"/>
                  </a:lnTo>
                  <a:lnTo>
                    <a:pt x="28474" y="148287"/>
                  </a:lnTo>
                  <a:lnTo>
                    <a:pt x="40721" y="119879"/>
                  </a:lnTo>
                  <a:lnTo>
                    <a:pt x="54530" y="91063"/>
                  </a:lnTo>
                  <a:lnTo>
                    <a:pt x="83043" y="45874"/>
                  </a:lnTo>
                  <a:lnTo>
                    <a:pt x="110062" y="14266"/>
                  </a:lnTo>
                  <a:lnTo>
                    <a:pt x="131478" y="218"/>
                  </a:lnTo>
                  <a:lnTo>
                    <a:pt x="138318" y="0"/>
                  </a:lnTo>
                  <a:lnTo>
                    <a:pt x="142877" y="3382"/>
                  </a:lnTo>
                  <a:lnTo>
                    <a:pt x="145917" y="9165"/>
                  </a:lnTo>
                  <a:lnTo>
                    <a:pt x="145532" y="28760"/>
                  </a:lnTo>
                  <a:lnTo>
                    <a:pt x="138540" y="53226"/>
                  </a:lnTo>
                  <a:lnTo>
                    <a:pt x="114064" y="90096"/>
                  </a:lnTo>
                  <a:lnTo>
                    <a:pt x="70107" y="130753"/>
                  </a:lnTo>
                  <a:lnTo>
                    <a:pt x="39774" y="149050"/>
                  </a:lnTo>
                  <a:lnTo>
                    <a:pt x="20438" y="158940"/>
                  </a:lnTo>
                  <a:lnTo>
                    <a:pt x="17725" y="161553"/>
                  </a:lnTo>
                  <a:lnTo>
                    <a:pt x="16621" y="165412"/>
                  </a:lnTo>
                  <a:lnTo>
                    <a:pt x="17276" y="175345"/>
                  </a:lnTo>
                  <a:lnTo>
                    <a:pt x="27445" y="186814"/>
                  </a:lnTo>
                  <a:lnTo>
                    <a:pt x="72723" y="222073"/>
                  </a:lnTo>
                  <a:lnTo>
                    <a:pt x="113897" y="249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72"/>
            <p:cNvSpPr/>
            <p:nvPr>
              <p:custDataLst>
                <p:tags r:id="rId60"/>
              </p:custDataLst>
            </p:nvPr>
          </p:nvSpPr>
          <p:spPr>
            <a:xfrm>
              <a:off x="6021020" y="3810190"/>
              <a:ext cx="244720" cy="241251"/>
            </a:xfrm>
            <a:custGeom>
              <a:avLst/>
              <a:gdLst/>
              <a:ahLst/>
              <a:cxnLst/>
              <a:rect l="0" t="0" r="0" b="0"/>
              <a:pathLst>
                <a:path w="244720" h="241251">
                  <a:moveTo>
                    <a:pt x="11480" y="69660"/>
                  </a:moveTo>
                  <a:lnTo>
                    <a:pt x="11480" y="69660"/>
                  </a:lnTo>
                  <a:lnTo>
                    <a:pt x="14851" y="69660"/>
                  </a:lnTo>
                  <a:lnTo>
                    <a:pt x="15844" y="71071"/>
                  </a:lnTo>
                  <a:lnTo>
                    <a:pt x="16947" y="76402"/>
                  </a:lnTo>
                  <a:lnTo>
                    <a:pt x="16950" y="113717"/>
                  </a:lnTo>
                  <a:lnTo>
                    <a:pt x="12709" y="160795"/>
                  </a:lnTo>
                  <a:lnTo>
                    <a:pt x="6984" y="204535"/>
                  </a:lnTo>
                  <a:lnTo>
                    <a:pt x="0" y="241250"/>
                  </a:lnTo>
                  <a:lnTo>
                    <a:pt x="7730" y="204579"/>
                  </a:lnTo>
                  <a:lnTo>
                    <a:pt x="15457" y="169840"/>
                  </a:lnTo>
                  <a:lnTo>
                    <a:pt x="25948" y="123827"/>
                  </a:lnTo>
                  <a:lnTo>
                    <a:pt x="33120" y="99421"/>
                  </a:lnTo>
                  <a:lnTo>
                    <a:pt x="41429" y="74684"/>
                  </a:lnTo>
                  <a:lnTo>
                    <a:pt x="57246" y="31676"/>
                  </a:lnTo>
                  <a:lnTo>
                    <a:pt x="66628" y="7858"/>
                  </a:lnTo>
                  <a:lnTo>
                    <a:pt x="70823" y="2353"/>
                  </a:lnTo>
                  <a:lnTo>
                    <a:pt x="75030" y="94"/>
                  </a:lnTo>
                  <a:lnTo>
                    <a:pt x="79247" y="0"/>
                  </a:lnTo>
                  <a:lnTo>
                    <a:pt x="83469" y="3464"/>
                  </a:lnTo>
                  <a:lnTo>
                    <a:pt x="104616" y="44018"/>
                  </a:lnTo>
                  <a:lnTo>
                    <a:pt x="113943" y="71078"/>
                  </a:lnTo>
                  <a:lnTo>
                    <a:pt x="117888" y="76955"/>
                  </a:lnTo>
                  <a:lnTo>
                    <a:pt x="122635" y="80874"/>
                  </a:lnTo>
                  <a:lnTo>
                    <a:pt x="127917" y="83486"/>
                  </a:lnTo>
                  <a:lnTo>
                    <a:pt x="133555" y="83816"/>
                  </a:lnTo>
                  <a:lnTo>
                    <a:pt x="145463" y="80420"/>
                  </a:lnTo>
                  <a:lnTo>
                    <a:pt x="185452" y="45816"/>
                  </a:lnTo>
                  <a:lnTo>
                    <a:pt x="209783" y="31315"/>
                  </a:lnTo>
                  <a:lnTo>
                    <a:pt x="215649" y="29280"/>
                  </a:lnTo>
                  <a:lnTo>
                    <a:pt x="220970" y="30746"/>
                  </a:lnTo>
                  <a:lnTo>
                    <a:pt x="230646" y="39900"/>
                  </a:lnTo>
                  <a:lnTo>
                    <a:pt x="240656" y="67662"/>
                  </a:lnTo>
                  <a:lnTo>
                    <a:pt x="244719" y="106071"/>
                  </a:lnTo>
                  <a:lnTo>
                    <a:pt x="242552" y="152101"/>
                  </a:lnTo>
                  <a:lnTo>
                    <a:pt x="237441" y="191375"/>
                  </a:lnTo>
                  <a:lnTo>
                    <a:pt x="240080" y="22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30"/>
          <p:cNvGrpSpPr/>
          <p:nvPr/>
        </p:nvGrpSpPr>
        <p:grpSpPr>
          <a:xfrm>
            <a:off x="2165621" y="4951312"/>
            <a:ext cx="1266555" cy="510084"/>
            <a:chOff x="2165621" y="4951312"/>
            <a:chExt cx="1266555" cy="510084"/>
          </a:xfrm>
        </p:grpSpPr>
        <p:sp>
          <p:nvSpPr>
            <p:cNvPr id="140" name="SMARTInkShape-3373"/>
            <p:cNvSpPr/>
            <p:nvPr>
              <p:custDataLst>
                <p:tags r:id="rId46"/>
              </p:custDataLst>
            </p:nvPr>
          </p:nvSpPr>
          <p:spPr>
            <a:xfrm>
              <a:off x="2628900" y="5078180"/>
              <a:ext cx="19051" cy="268521"/>
            </a:xfrm>
            <a:custGeom>
              <a:avLst/>
              <a:gdLst/>
              <a:ahLst/>
              <a:cxnLst/>
              <a:rect l="0" t="0" r="0" b="0"/>
              <a:pathLst>
                <a:path w="19051" h="268521">
                  <a:moveTo>
                    <a:pt x="0" y="8170"/>
                  </a:moveTo>
                  <a:lnTo>
                    <a:pt x="0" y="8170"/>
                  </a:lnTo>
                  <a:lnTo>
                    <a:pt x="4364" y="147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11260" y="45605"/>
                  </a:lnTo>
                  <a:lnTo>
                    <a:pt x="11354" y="81252"/>
                  </a:lnTo>
                  <a:lnTo>
                    <a:pt x="9044" y="120614"/>
                  </a:lnTo>
                  <a:lnTo>
                    <a:pt x="9429" y="159745"/>
                  </a:lnTo>
                  <a:lnTo>
                    <a:pt x="11952" y="197598"/>
                  </a:lnTo>
                  <a:lnTo>
                    <a:pt x="16633" y="244997"/>
                  </a:lnTo>
                  <a:lnTo>
                    <a:pt x="19050" y="26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74"/>
            <p:cNvSpPr/>
            <p:nvPr>
              <p:custDataLst>
                <p:tags r:id="rId47"/>
              </p:custDataLst>
            </p:nvPr>
          </p:nvSpPr>
          <p:spPr>
            <a:xfrm>
              <a:off x="2743200" y="5023427"/>
              <a:ext cx="238871" cy="327311"/>
            </a:xfrm>
            <a:custGeom>
              <a:avLst/>
              <a:gdLst/>
              <a:ahLst/>
              <a:cxnLst/>
              <a:rect l="0" t="0" r="0" b="0"/>
              <a:pathLst>
                <a:path w="238871" h="327311">
                  <a:moveTo>
                    <a:pt x="0" y="62923"/>
                  </a:moveTo>
                  <a:lnTo>
                    <a:pt x="0" y="62923"/>
                  </a:lnTo>
                  <a:lnTo>
                    <a:pt x="3371" y="62923"/>
                  </a:lnTo>
                  <a:lnTo>
                    <a:pt x="4364" y="63629"/>
                  </a:lnTo>
                  <a:lnTo>
                    <a:pt x="5026" y="64804"/>
                  </a:lnTo>
                  <a:lnTo>
                    <a:pt x="5761" y="70109"/>
                  </a:lnTo>
                  <a:lnTo>
                    <a:pt x="8115" y="105918"/>
                  </a:lnTo>
                  <a:lnTo>
                    <a:pt x="11368" y="138477"/>
                  </a:lnTo>
                  <a:lnTo>
                    <a:pt x="15165" y="176465"/>
                  </a:lnTo>
                  <a:lnTo>
                    <a:pt x="17323" y="216867"/>
                  </a:lnTo>
                  <a:lnTo>
                    <a:pt x="18988" y="255521"/>
                  </a:lnTo>
                  <a:lnTo>
                    <a:pt x="23187" y="298965"/>
                  </a:lnTo>
                  <a:lnTo>
                    <a:pt x="24039" y="323361"/>
                  </a:lnTo>
                  <a:lnTo>
                    <a:pt x="23081" y="326154"/>
                  </a:lnTo>
                  <a:lnTo>
                    <a:pt x="21738" y="327310"/>
                  </a:lnTo>
                  <a:lnTo>
                    <a:pt x="19846" y="308712"/>
                  </a:lnTo>
                  <a:lnTo>
                    <a:pt x="19404" y="278466"/>
                  </a:lnTo>
                  <a:lnTo>
                    <a:pt x="17796" y="237037"/>
                  </a:lnTo>
                  <a:lnTo>
                    <a:pt x="15392" y="212160"/>
                  </a:lnTo>
                  <a:lnTo>
                    <a:pt x="12378" y="185698"/>
                  </a:lnTo>
                  <a:lnTo>
                    <a:pt x="10369" y="158178"/>
                  </a:lnTo>
                  <a:lnTo>
                    <a:pt x="9029" y="129954"/>
                  </a:lnTo>
                  <a:lnTo>
                    <a:pt x="8136" y="101261"/>
                  </a:lnTo>
                  <a:lnTo>
                    <a:pt x="10907" y="56208"/>
                  </a:lnTo>
                  <a:lnTo>
                    <a:pt x="18519" y="12485"/>
                  </a:lnTo>
                  <a:lnTo>
                    <a:pt x="20812" y="3898"/>
                  </a:lnTo>
                  <a:lnTo>
                    <a:pt x="23753" y="290"/>
                  </a:lnTo>
                  <a:lnTo>
                    <a:pt x="27124" y="0"/>
                  </a:lnTo>
                  <a:lnTo>
                    <a:pt x="30783" y="1925"/>
                  </a:lnTo>
                  <a:lnTo>
                    <a:pt x="49416" y="28230"/>
                  </a:lnTo>
                  <a:lnTo>
                    <a:pt x="66069" y="70674"/>
                  </a:lnTo>
                  <a:lnTo>
                    <a:pt x="83311" y="108886"/>
                  </a:lnTo>
                  <a:lnTo>
                    <a:pt x="95588" y="124038"/>
                  </a:lnTo>
                  <a:lnTo>
                    <a:pt x="101825" y="129067"/>
                  </a:lnTo>
                  <a:lnTo>
                    <a:pt x="108100" y="131007"/>
                  </a:lnTo>
                  <a:lnTo>
                    <a:pt x="120717" y="129402"/>
                  </a:lnTo>
                  <a:lnTo>
                    <a:pt x="143091" y="110450"/>
                  </a:lnTo>
                  <a:lnTo>
                    <a:pt x="160852" y="72380"/>
                  </a:lnTo>
                  <a:lnTo>
                    <a:pt x="179496" y="31342"/>
                  </a:lnTo>
                  <a:lnTo>
                    <a:pt x="188196" y="21135"/>
                  </a:lnTo>
                  <a:lnTo>
                    <a:pt x="193198" y="20248"/>
                  </a:lnTo>
                  <a:lnTo>
                    <a:pt x="198648" y="21773"/>
                  </a:lnTo>
                  <a:lnTo>
                    <a:pt x="204399" y="24906"/>
                  </a:lnTo>
                  <a:lnTo>
                    <a:pt x="214551" y="39677"/>
                  </a:lnTo>
                  <a:lnTo>
                    <a:pt x="228200" y="75556"/>
                  </a:lnTo>
                  <a:lnTo>
                    <a:pt x="237419" y="121935"/>
                  </a:lnTo>
                  <a:lnTo>
                    <a:pt x="238870" y="154767"/>
                  </a:lnTo>
                  <a:lnTo>
                    <a:pt x="237162" y="188174"/>
                  </a:lnTo>
                  <a:lnTo>
                    <a:pt x="232235" y="231974"/>
                  </a:lnTo>
                  <a:lnTo>
                    <a:pt x="220908" y="278098"/>
                  </a:lnTo>
                  <a:lnTo>
                    <a:pt x="222250" y="29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75"/>
            <p:cNvSpPr/>
            <p:nvPr>
              <p:custDataLst>
                <p:tags r:id="rId48"/>
              </p:custDataLst>
            </p:nvPr>
          </p:nvSpPr>
          <p:spPr>
            <a:xfrm>
              <a:off x="3100731" y="4951312"/>
              <a:ext cx="169520" cy="366069"/>
            </a:xfrm>
            <a:custGeom>
              <a:avLst/>
              <a:gdLst/>
              <a:ahLst/>
              <a:cxnLst/>
              <a:rect l="0" t="0" r="0" b="0"/>
              <a:pathLst>
                <a:path w="169520" h="366069">
                  <a:moveTo>
                    <a:pt x="67919" y="84238"/>
                  </a:moveTo>
                  <a:lnTo>
                    <a:pt x="67919" y="84238"/>
                  </a:lnTo>
                  <a:lnTo>
                    <a:pt x="62452" y="73303"/>
                  </a:lnTo>
                  <a:lnTo>
                    <a:pt x="62157" y="74126"/>
                  </a:lnTo>
                  <a:lnTo>
                    <a:pt x="58275" y="109595"/>
                  </a:lnTo>
                  <a:lnTo>
                    <a:pt x="54696" y="144426"/>
                  </a:lnTo>
                  <a:lnTo>
                    <a:pt x="50753" y="185777"/>
                  </a:lnTo>
                  <a:lnTo>
                    <a:pt x="46649" y="230026"/>
                  </a:lnTo>
                  <a:lnTo>
                    <a:pt x="38710" y="273681"/>
                  </a:lnTo>
                  <a:lnTo>
                    <a:pt x="28126" y="313074"/>
                  </a:lnTo>
                  <a:lnTo>
                    <a:pt x="7847" y="359582"/>
                  </a:lnTo>
                  <a:lnTo>
                    <a:pt x="4588" y="365167"/>
                  </a:lnTo>
                  <a:lnTo>
                    <a:pt x="2415" y="366068"/>
                  </a:lnTo>
                  <a:lnTo>
                    <a:pt x="966" y="363847"/>
                  </a:lnTo>
                  <a:lnTo>
                    <a:pt x="0" y="359544"/>
                  </a:lnTo>
                  <a:lnTo>
                    <a:pt x="2012" y="326520"/>
                  </a:lnTo>
                  <a:lnTo>
                    <a:pt x="5231" y="287404"/>
                  </a:lnTo>
                  <a:lnTo>
                    <a:pt x="7077" y="264132"/>
                  </a:lnTo>
                  <a:lnTo>
                    <a:pt x="10424" y="235917"/>
                  </a:lnTo>
                  <a:lnTo>
                    <a:pt x="14773" y="204408"/>
                  </a:lnTo>
                  <a:lnTo>
                    <a:pt x="19788" y="170701"/>
                  </a:lnTo>
                  <a:lnTo>
                    <a:pt x="26660" y="139764"/>
                  </a:lnTo>
                  <a:lnTo>
                    <a:pt x="34768" y="110672"/>
                  </a:lnTo>
                  <a:lnTo>
                    <a:pt x="43702" y="82811"/>
                  </a:lnTo>
                  <a:lnTo>
                    <a:pt x="61154" y="42446"/>
                  </a:lnTo>
                  <a:lnTo>
                    <a:pt x="78318" y="15570"/>
                  </a:lnTo>
                  <a:lnTo>
                    <a:pt x="95354" y="1272"/>
                  </a:lnTo>
                  <a:lnTo>
                    <a:pt x="103848" y="0"/>
                  </a:lnTo>
                  <a:lnTo>
                    <a:pt x="112333" y="1973"/>
                  </a:lnTo>
                  <a:lnTo>
                    <a:pt x="120812" y="6111"/>
                  </a:lnTo>
                  <a:lnTo>
                    <a:pt x="133995" y="29525"/>
                  </a:lnTo>
                  <a:lnTo>
                    <a:pt x="143853" y="64154"/>
                  </a:lnTo>
                  <a:lnTo>
                    <a:pt x="150586" y="105416"/>
                  </a:lnTo>
                  <a:lnTo>
                    <a:pt x="154049" y="149624"/>
                  </a:lnTo>
                  <a:lnTo>
                    <a:pt x="156293" y="194437"/>
                  </a:lnTo>
                  <a:lnTo>
                    <a:pt x="159642" y="237873"/>
                  </a:lnTo>
                  <a:lnTo>
                    <a:pt x="163483" y="275052"/>
                  </a:lnTo>
                  <a:lnTo>
                    <a:pt x="167731" y="316224"/>
                  </a:lnTo>
                  <a:lnTo>
                    <a:pt x="169519" y="34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76"/>
            <p:cNvSpPr/>
            <p:nvPr>
              <p:custDataLst>
                <p:tags r:id="rId49"/>
              </p:custDataLst>
            </p:nvPr>
          </p:nvSpPr>
          <p:spPr>
            <a:xfrm>
              <a:off x="3086100" y="51308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4057" y="17638"/>
                  </a:lnTo>
                  <a:lnTo>
                    <a:pt x="75319" y="12308"/>
                  </a:lnTo>
                  <a:lnTo>
                    <a:pt x="110380" y="711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77"/>
            <p:cNvSpPr/>
            <p:nvPr>
              <p:custDataLst>
                <p:tags r:id="rId50"/>
              </p:custDataLst>
            </p:nvPr>
          </p:nvSpPr>
          <p:spPr>
            <a:xfrm>
              <a:off x="3403600" y="5041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78"/>
            <p:cNvSpPr/>
            <p:nvPr>
              <p:custDataLst>
                <p:tags r:id="rId51"/>
              </p:custDataLst>
            </p:nvPr>
          </p:nvSpPr>
          <p:spPr>
            <a:xfrm>
              <a:off x="3422650" y="5219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379"/>
            <p:cNvSpPr/>
            <p:nvPr>
              <p:custDataLst>
                <p:tags r:id="rId52"/>
              </p:custDataLst>
            </p:nvPr>
          </p:nvSpPr>
          <p:spPr>
            <a:xfrm>
              <a:off x="2418112" y="5025469"/>
              <a:ext cx="147289" cy="361912"/>
            </a:xfrm>
            <a:custGeom>
              <a:avLst/>
              <a:gdLst/>
              <a:ahLst/>
              <a:cxnLst/>
              <a:rect l="0" t="0" r="0" b="0"/>
              <a:pathLst>
                <a:path w="147289" h="361912">
                  <a:moveTo>
                    <a:pt x="32988" y="124381"/>
                  </a:moveTo>
                  <a:lnTo>
                    <a:pt x="32988" y="124381"/>
                  </a:lnTo>
                  <a:lnTo>
                    <a:pt x="31107" y="166444"/>
                  </a:lnTo>
                  <a:lnTo>
                    <a:pt x="27918" y="198814"/>
                  </a:lnTo>
                  <a:lnTo>
                    <a:pt x="24150" y="234368"/>
                  </a:lnTo>
                  <a:lnTo>
                    <a:pt x="23886" y="273218"/>
                  </a:lnTo>
                  <a:lnTo>
                    <a:pt x="24709" y="310475"/>
                  </a:lnTo>
                  <a:lnTo>
                    <a:pt x="21370" y="355612"/>
                  </a:lnTo>
                  <a:lnTo>
                    <a:pt x="20769" y="361911"/>
                  </a:lnTo>
                  <a:lnTo>
                    <a:pt x="16980" y="322233"/>
                  </a:lnTo>
                  <a:lnTo>
                    <a:pt x="15290" y="283106"/>
                  </a:lnTo>
                  <a:lnTo>
                    <a:pt x="14839" y="259831"/>
                  </a:lnTo>
                  <a:lnTo>
                    <a:pt x="13833" y="230203"/>
                  </a:lnTo>
                  <a:lnTo>
                    <a:pt x="12457" y="196340"/>
                  </a:lnTo>
                  <a:lnTo>
                    <a:pt x="10834" y="159654"/>
                  </a:lnTo>
                  <a:lnTo>
                    <a:pt x="12574" y="126730"/>
                  </a:lnTo>
                  <a:lnTo>
                    <a:pt x="16557" y="96314"/>
                  </a:lnTo>
                  <a:lnTo>
                    <a:pt x="22034" y="67569"/>
                  </a:lnTo>
                  <a:lnTo>
                    <a:pt x="37527" y="28105"/>
                  </a:lnTo>
                  <a:lnTo>
                    <a:pt x="46597" y="13630"/>
                  </a:lnTo>
                  <a:lnTo>
                    <a:pt x="56172" y="5392"/>
                  </a:lnTo>
                  <a:lnTo>
                    <a:pt x="66083" y="1310"/>
                  </a:lnTo>
                  <a:lnTo>
                    <a:pt x="76218" y="0"/>
                  </a:lnTo>
                  <a:lnTo>
                    <a:pt x="84385" y="4066"/>
                  </a:lnTo>
                  <a:lnTo>
                    <a:pt x="97224" y="21754"/>
                  </a:lnTo>
                  <a:lnTo>
                    <a:pt x="103870" y="51723"/>
                  </a:lnTo>
                  <a:lnTo>
                    <a:pt x="105414" y="88561"/>
                  </a:lnTo>
                  <a:lnTo>
                    <a:pt x="101396" y="128452"/>
                  </a:lnTo>
                  <a:lnTo>
                    <a:pt x="91143" y="165937"/>
                  </a:lnTo>
                  <a:lnTo>
                    <a:pt x="71386" y="211247"/>
                  </a:lnTo>
                  <a:lnTo>
                    <a:pt x="64937" y="222509"/>
                  </a:lnTo>
                  <a:lnTo>
                    <a:pt x="57109" y="229310"/>
                  </a:lnTo>
                  <a:lnTo>
                    <a:pt x="39005" y="234987"/>
                  </a:lnTo>
                  <a:lnTo>
                    <a:pt x="30649" y="234101"/>
                  </a:lnTo>
                  <a:lnTo>
                    <a:pt x="15721" y="227473"/>
                  </a:lnTo>
                  <a:lnTo>
                    <a:pt x="5793" y="217472"/>
                  </a:lnTo>
                  <a:lnTo>
                    <a:pt x="440" y="207383"/>
                  </a:lnTo>
                  <a:lnTo>
                    <a:pt x="0" y="203704"/>
                  </a:lnTo>
                  <a:lnTo>
                    <a:pt x="413" y="200546"/>
                  </a:lnTo>
                  <a:lnTo>
                    <a:pt x="4216" y="199853"/>
                  </a:lnTo>
                  <a:lnTo>
                    <a:pt x="17848" y="202844"/>
                  </a:lnTo>
                  <a:lnTo>
                    <a:pt x="48728" y="222575"/>
                  </a:lnTo>
                  <a:lnTo>
                    <a:pt x="91314" y="265211"/>
                  </a:lnTo>
                  <a:lnTo>
                    <a:pt x="125752" y="306454"/>
                  </a:lnTo>
                  <a:lnTo>
                    <a:pt x="147288" y="333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80"/>
            <p:cNvSpPr/>
            <p:nvPr>
              <p:custDataLst>
                <p:tags r:id="rId53"/>
              </p:custDataLst>
            </p:nvPr>
          </p:nvSpPr>
          <p:spPr>
            <a:xfrm>
              <a:off x="2169212" y="5265634"/>
              <a:ext cx="154889" cy="17567"/>
            </a:xfrm>
            <a:custGeom>
              <a:avLst/>
              <a:gdLst/>
              <a:ahLst/>
              <a:cxnLst/>
              <a:rect l="0" t="0" r="0" b="0"/>
              <a:pathLst>
                <a:path w="154889" h="17567">
                  <a:moveTo>
                    <a:pt x="8838" y="17566"/>
                  </a:moveTo>
                  <a:lnTo>
                    <a:pt x="8838" y="17566"/>
                  </a:lnTo>
                  <a:lnTo>
                    <a:pt x="5467" y="14195"/>
                  </a:lnTo>
                  <a:lnTo>
                    <a:pt x="1930" y="12540"/>
                  </a:lnTo>
                  <a:lnTo>
                    <a:pt x="0" y="12099"/>
                  </a:lnTo>
                  <a:lnTo>
                    <a:pt x="829" y="11099"/>
                  </a:lnTo>
                  <a:lnTo>
                    <a:pt x="7395" y="8106"/>
                  </a:lnTo>
                  <a:lnTo>
                    <a:pt x="49841" y="1143"/>
                  </a:lnTo>
                  <a:lnTo>
                    <a:pt x="94913" y="0"/>
                  </a:lnTo>
                  <a:lnTo>
                    <a:pt x="154888" y="4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81"/>
            <p:cNvSpPr/>
            <p:nvPr>
              <p:custDataLst>
                <p:tags r:id="rId54"/>
              </p:custDataLst>
            </p:nvPr>
          </p:nvSpPr>
          <p:spPr>
            <a:xfrm>
              <a:off x="2165621" y="5075488"/>
              <a:ext cx="152130" cy="385908"/>
            </a:xfrm>
            <a:custGeom>
              <a:avLst/>
              <a:gdLst/>
              <a:ahLst/>
              <a:cxnLst/>
              <a:rect l="0" t="0" r="0" b="0"/>
              <a:pathLst>
                <a:path w="152130" h="385908">
                  <a:moveTo>
                    <a:pt x="31479" y="99762"/>
                  </a:moveTo>
                  <a:lnTo>
                    <a:pt x="31479" y="99762"/>
                  </a:lnTo>
                  <a:lnTo>
                    <a:pt x="26012" y="94295"/>
                  </a:lnTo>
                  <a:lnTo>
                    <a:pt x="25717" y="94706"/>
                  </a:lnTo>
                  <a:lnTo>
                    <a:pt x="25163" y="139586"/>
                  </a:lnTo>
                  <a:lnTo>
                    <a:pt x="24439" y="172494"/>
                  </a:lnTo>
                  <a:lnTo>
                    <a:pt x="21765" y="217695"/>
                  </a:lnTo>
                  <a:lnTo>
                    <a:pt x="18224" y="264595"/>
                  </a:lnTo>
                  <a:lnTo>
                    <a:pt x="14299" y="308488"/>
                  </a:lnTo>
                  <a:lnTo>
                    <a:pt x="10203" y="344459"/>
                  </a:lnTo>
                  <a:lnTo>
                    <a:pt x="6622" y="385907"/>
                  </a:lnTo>
                  <a:lnTo>
                    <a:pt x="6441" y="385775"/>
                  </a:lnTo>
                  <a:lnTo>
                    <a:pt x="1786" y="350208"/>
                  </a:lnTo>
                  <a:lnTo>
                    <a:pt x="643" y="308908"/>
                  </a:lnTo>
                  <a:lnTo>
                    <a:pt x="338" y="282231"/>
                  </a:lnTo>
                  <a:lnTo>
                    <a:pt x="135" y="252453"/>
                  </a:lnTo>
                  <a:lnTo>
                    <a:pt x="0" y="220606"/>
                  </a:lnTo>
                  <a:lnTo>
                    <a:pt x="2026" y="190908"/>
                  </a:lnTo>
                  <a:lnTo>
                    <a:pt x="5494" y="162643"/>
                  </a:lnTo>
                  <a:lnTo>
                    <a:pt x="9922" y="135333"/>
                  </a:lnTo>
                  <a:lnTo>
                    <a:pt x="20487" y="88054"/>
                  </a:lnTo>
                  <a:lnTo>
                    <a:pt x="32238" y="48697"/>
                  </a:lnTo>
                  <a:lnTo>
                    <a:pt x="50048" y="10235"/>
                  </a:lnTo>
                  <a:lnTo>
                    <a:pt x="59958" y="0"/>
                  </a:lnTo>
                  <a:lnTo>
                    <a:pt x="65282" y="93"/>
                  </a:lnTo>
                  <a:lnTo>
                    <a:pt x="76841" y="7722"/>
                  </a:lnTo>
                  <a:lnTo>
                    <a:pt x="91878" y="41368"/>
                  </a:lnTo>
                  <a:lnTo>
                    <a:pt x="102773" y="78748"/>
                  </a:lnTo>
                  <a:lnTo>
                    <a:pt x="113260" y="123583"/>
                  </a:lnTo>
                  <a:lnTo>
                    <a:pt x="117044" y="147393"/>
                  </a:lnTo>
                  <a:lnTo>
                    <a:pt x="120272" y="171733"/>
                  </a:lnTo>
                  <a:lnTo>
                    <a:pt x="123836" y="195720"/>
                  </a:lnTo>
                  <a:lnTo>
                    <a:pt x="131558" y="243069"/>
                  </a:lnTo>
                  <a:lnTo>
                    <a:pt x="137812" y="282457"/>
                  </a:lnTo>
                  <a:lnTo>
                    <a:pt x="145300" y="324873"/>
                  </a:lnTo>
                  <a:lnTo>
                    <a:pt x="152129" y="35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531"/>
          <p:cNvGrpSpPr/>
          <p:nvPr/>
        </p:nvGrpSpPr>
        <p:grpSpPr>
          <a:xfrm>
            <a:off x="3811105" y="4908550"/>
            <a:ext cx="816861" cy="407215"/>
            <a:chOff x="3811105" y="4908550"/>
            <a:chExt cx="816861" cy="407215"/>
          </a:xfrm>
        </p:grpSpPr>
        <p:sp>
          <p:nvSpPr>
            <p:cNvPr id="150" name="SMARTInkShape-3382"/>
            <p:cNvSpPr/>
            <p:nvPr>
              <p:custDataLst>
                <p:tags r:id="rId40"/>
              </p:custDataLst>
            </p:nvPr>
          </p:nvSpPr>
          <p:spPr>
            <a:xfrm>
              <a:off x="3811105" y="4933123"/>
              <a:ext cx="172395" cy="327214"/>
            </a:xfrm>
            <a:custGeom>
              <a:avLst/>
              <a:gdLst/>
              <a:ahLst/>
              <a:cxnLst/>
              <a:rect l="0" t="0" r="0" b="0"/>
              <a:pathLst>
                <a:path w="172395" h="327214">
                  <a:moveTo>
                    <a:pt x="11595" y="146877"/>
                  </a:moveTo>
                  <a:lnTo>
                    <a:pt x="11595" y="146877"/>
                  </a:lnTo>
                  <a:lnTo>
                    <a:pt x="14966" y="143506"/>
                  </a:lnTo>
                  <a:lnTo>
                    <a:pt x="15959" y="143219"/>
                  </a:lnTo>
                  <a:lnTo>
                    <a:pt x="16621" y="143732"/>
                  </a:lnTo>
                  <a:lnTo>
                    <a:pt x="17062" y="144780"/>
                  </a:lnTo>
                  <a:lnTo>
                    <a:pt x="15947" y="183638"/>
                  </a:lnTo>
                  <a:lnTo>
                    <a:pt x="12118" y="215426"/>
                  </a:lnTo>
                  <a:lnTo>
                    <a:pt x="5713" y="250721"/>
                  </a:lnTo>
                  <a:lnTo>
                    <a:pt x="915" y="296179"/>
                  </a:lnTo>
                  <a:lnTo>
                    <a:pt x="0" y="326364"/>
                  </a:lnTo>
                  <a:lnTo>
                    <a:pt x="1043" y="327213"/>
                  </a:lnTo>
                  <a:lnTo>
                    <a:pt x="2443" y="326368"/>
                  </a:lnTo>
                  <a:lnTo>
                    <a:pt x="16242" y="281632"/>
                  </a:lnTo>
                  <a:lnTo>
                    <a:pt x="29418" y="240635"/>
                  </a:lnTo>
                  <a:lnTo>
                    <a:pt x="35471" y="215027"/>
                  </a:lnTo>
                  <a:lnTo>
                    <a:pt x="40918" y="186666"/>
                  </a:lnTo>
                  <a:lnTo>
                    <a:pt x="45960" y="156469"/>
                  </a:lnTo>
                  <a:lnTo>
                    <a:pt x="52144" y="127166"/>
                  </a:lnTo>
                  <a:lnTo>
                    <a:pt x="59089" y="98459"/>
                  </a:lnTo>
                  <a:lnTo>
                    <a:pt x="66541" y="70148"/>
                  </a:lnTo>
                  <a:lnTo>
                    <a:pt x="80466" y="31166"/>
                  </a:lnTo>
                  <a:lnTo>
                    <a:pt x="93709" y="7961"/>
                  </a:lnTo>
                  <a:lnTo>
                    <a:pt x="100204" y="2761"/>
                  </a:lnTo>
                  <a:lnTo>
                    <a:pt x="106651" y="0"/>
                  </a:lnTo>
                  <a:lnTo>
                    <a:pt x="113066" y="3098"/>
                  </a:lnTo>
                  <a:lnTo>
                    <a:pt x="125838" y="19710"/>
                  </a:lnTo>
                  <a:lnTo>
                    <a:pt x="134806" y="54845"/>
                  </a:lnTo>
                  <a:lnTo>
                    <a:pt x="141850" y="100329"/>
                  </a:lnTo>
                  <a:lnTo>
                    <a:pt x="145703" y="124312"/>
                  </a:lnTo>
                  <a:lnTo>
                    <a:pt x="153749" y="171420"/>
                  </a:lnTo>
                  <a:lnTo>
                    <a:pt x="162028" y="213524"/>
                  </a:lnTo>
                  <a:lnTo>
                    <a:pt x="171252" y="259444"/>
                  </a:lnTo>
                  <a:lnTo>
                    <a:pt x="172394" y="276399"/>
                  </a:lnTo>
                  <a:lnTo>
                    <a:pt x="170345" y="292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83"/>
            <p:cNvSpPr/>
            <p:nvPr>
              <p:custDataLst>
                <p:tags r:id="rId41"/>
              </p:custDataLst>
            </p:nvPr>
          </p:nvSpPr>
          <p:spPr>
            <a:xfrm>
              <a:off x="3863350" y="5105400"/>
              <a:ext cx="92701" cy="63501"/>
            </a:xfrm>
            <a:custGeom>
              <a:avLst/>
              <a:gdLst/>
              <a:ahLst/>
              <a:cxnLst/>
              <a:rect l="0" t="0" r="0" b="0"/>
              <a:pathLst>
                <a:path w="92701" h="63501">
                  <a:moveTo>
                    <a:pt x="29200" y="63500"/>
                  </a:moveTo>
                  <a:lnTo>
                    <a:pt x="29200" y="63500"/>
                  </a:lnTo>
                  <a:lnTo>
                    <a:pt x="6056" y="45823"/>
                  </a:lnTo>
                  <a:lnTo>
                    <a:pt x="1275" y="39651"/>
                  </a:lnTo>
                  <a:lnTo>
                    <a:pt x="0" y="37018"/>
                  </a:lnTo>
                  <a:lnTo>
                    <a:pt x="1266" y="34556"/>
                  </a:lnTo>
                  <a:lnTo>
                    <a:pt x="34302" y="16632"/>
                  </a:lnTo>
                  <a:lnTo>
                    <a:pt x="76775" y="4017"/>
                  </a:lnTo>
                  <a:lnTo>
                    <a:pt x="9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84"/>
            <p:cNvSpPr/>
            <p:nvPr>
              <p:custDataLst>
                <p:tags r:id="rId42"/>
              </p:custDataLst>
            </p:nvPr>
          </p:nvSpPr>
          <p:spPr>
            <a:xfrm>
              <a:off x="4078203" y="4918282"/>
              <a:ext cx="144548" cy="269669"/>
            </a:xfrm>
            <a:custGeom>
              <a:avLst/>
              <a:gdLst/>
              <a:ahLst/>
              <a:cxnLst/>
              <a:rect l="0" t="0" r="0" b="0"/>
              <a:pathLst>
                <a:path w="144548" h="269669">
                  <a:moveTo>
                    <a:pt x="17547" y="104568"/>
                  </a:moveTo>
                  <a:lnTo>
                    <a:pt x="17547" y="104568"/>
                  </a:lnTo>
                  <a:lnTo>
                    <a:pt x="17547" y="101197"/>
                  </a:lnTo>
                  <a:lnTo>
                    <a:pt x="22616" y="141038"/>
                  </a:lnTo>
                  <a:lnTo>
                    <a:pt x="27672" y="180677"/>
                  </a:lnTo>
                  <a:lnTo>
                    <a:pt x="28778" y="222290"/>
                  </a:lnTo>
                  <a:lnTo>
                    <a:pt x="23189" y="261145"/>
                  </a:lnTo>
                  <a:lnTo>
                    <a:pt x="21308" y="266103"/>
                  </a:lnTo>
                  <a:lnTo>
                    <a:pt x="18643" y="267291"/>
                  </a:lnTo>
                  <a:lnTo>
                    <a:pt x="15455" y="265967"/>
                  </a:lnTo>
                  <a:lnTo>
                    <a:pt x="11919" y="262967"/>
                  </a:lnTo>
                  <a:lnTo>
                    <a:pt x="3571" y="238520"/>
                  </a:lnTo>
                  <a:lnTo>
                    <a:pt x="0" y="190981"/>
                  </a:lnTo>
                  <a:lnTo>
                    <a:pt x="1047" y="144855"/>
                  </a:lnTo>
                  <a:lnTo>
                    <a:pt x="2313" y="118726"/>
                  </a:lnTo>
                  <a:lnTo>
                    <a:pt x="9365" y="72760"/>
                  </a:lnTo>
                  <a:lnTo>
                    <a:pt x="21672" y="35397"/>
                  </a:lnTo>
                  <a:lnTo>
                    <a:pt x="41253" y="11737"/>
                  </a:lnTo>
                  <a:lnTo>
                    <a:pt x="62185" y="1691"/>
                  </a:lnTo>
                  <a:lnTo>
                    <a:pt x="72706" y="0"/>
                  </a:lnTo>
                  <a:lnTo>
                    <a:pt x="81836" y="3106"/>
                  </a:lnTo>
                  <a:lnTo>
                    <a:pt x="97625" y="17846"/>
                  </a:lnTo>
                  <a:lnTo>
                    <a:pt x="106054" y="42271"/>
                  </a:lnTo>
                  <a:lnTo>
                    <a:pt x="107683" y="70530"/>
                  </a:lnTo>
                  <a:lnTo>
                    <a:pt x="96700" y="109534"/>
                  </a:lnTo>
                  <a:lnTo>
                    <a:pt x="85887" y="132646"/>
                  </a:lnTo>
                  <a:lnTo>
                    <a:pt x="72144" y="147151"/>
                  </a:lnTo>
                  <a:lnTo>
                    <a:pt x="64528" y="152006"/>
                  </a:lnTo>
                  <a:lnTo>
                    <a:pt x="50422" y="155520"/>
                  </a:lnTo>
                  <a:lnTo>
                    <a:pt x="43697" y="155469"/>
                  </a:lnTo>
                  <a:lnTo>
                    <a:pt x="32461" y="151650"/>
                  </a:lnTo>
                  <a:lnTo>
                    <a:pt x="24176" y="147366"/>
                  </a:lnTo>
                  <a:lnTo>
                    <a:pt x="21966" y="147211"/>
                  </a:lnTo>
                  <a:lnTo>
                    <a:pt x="20493" y="147813"/>
                  </a:lnTo>
                  <a:lnTo>
                    <a:pt x="21628" y="150332"/>
                  </a:lnTo>
                  <a:lnTo>
                    <a:pt x="65046" y="196356"/>
                  </a:lnTo>
                  <a:lnTo>
                    <a:pt x="101562" y="236372"/>
                  </a:lnTo>
                  <a:lnTo>
                    <a:pt x="144547" y="269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85"/>
            <p:cNvSpPr/>
            <p:nvPr>
              <p:custDataLst>
                <p:tags r:id="rId43"/>
              </p:custDataLst>
            </p:nvPr>
          </p:nvSpPr>
          <p:spPr>
            <a:xfrm>
              <a:off x="4291600" y="4914649"/>
              <a:ext cx="74509" cy="273302"/>
            </a:xfrm>
            <a:custGeom>
              <a:avLst/>
              <a:gdLst/>
              <a:ahLst/>
              <a:cxnLst/>
              <a:rect l="0" t="0" r="0" b="0"/>
              <a:pathLst>
                <a:path w="74509" h="273302">
                  <a:moveTo>
                    <a:pt x="70850" y="32001"/>
                  </a:moveTo>
                  <a:lnTo>
                    <a:pt x="70850" y="32001"/>
                  </a:lnTo>
                  <a:lnTo>
                    <a:pt x="74508" y="13134"/>
                  </a:lnTo>
                  <a:lnTo>
                    <a:pt x="72946" y="3390"/>
                  </a:lnTo>
                  <a:lnTo>
                    <a:pt x="70130" y="933"/>
                  </a:lnTo>
                  <a:lnTo>
                    <a:pt x="66137" y="0"/>
                  </a:lnTo>
                  <a:lnTo>
                    <a:pt x="61358" y="84"/>
                  </a:lnTo>
                  <a:lnTo>
                    <a:pt x="48522" y="15228"/>
                  </a:lnTo>
                  <a:lnTo>
                    <a:pt x="25428" y="61133"/>
                  </a:lnTo>
                  <a:lnTo>
                    <a:pt x="11151" y="102099"/>
                  </a:lnTo>
                  <a:lnTo>
                    <a:pt x="2454" y="146176"/>
                  </a:lnTo>
                  <a:lnTo>
                    <a:pt x="0" y="185991"/>
                  </a:lnTo>
                  <a:lnTo>
                    <a:pt x="3377" y="220386"/>
                  </a:lnTo>
                  <a:lnTo>
                    <a:pt x="14286" y="247431"/>
                  </a:lnTo>
                  <a:lnTo>
                    <a:pt x="22558" y="256054"/>
                  </a:lnTo>
                  <a:lnTo>
                    <a:pt x="64500" y="273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86"/>
            <p:cNvSpPr/>
            <p:nvPr>
              <p:custDataLst>
                <p:tags r:id="rId44"/>
              </p:custDataLst>
            </p:nvPr>
          </p:nvSpPr>
          <p:spPr>
            <a:xfrm>
              <a:off x="4425950" y="4982135"/>
              <a:ext cx="99277" cy="333630"/>
            </a:xfrm>
            <a:custGeom>
              <a:avLst/>
              <a:gdLst/>
              <a:ahLst/>
              <a:cxnLst/>
              <a:rect l="0" t="0" r="0" b="0"/>
              <a:pathLst>
                <a:path w="99277" h="333630">
                  <a:moveTo>
                    <a:pt x="44450" y="116915"/>
                  </a:moveTo>
                  <a:lnTo>
                    <a:pt x="44450" y="116915"/>
                  </a:lnTo>
                  <a:lnTo>
                    <a:pt x="26773" y="159010"/>
                  </a:lnTo>
                  <a:lnTo>
                    <a:pt x="21338" y="201041"/>
                  </a:lnTo>
                  <a:lnTo>
                    <a:pt x="18185" y="236619"/>
                  </a:lnTo>
                  <a:lnTo>
                    <a:pt x="15138" y="273128"/>
                  </a:lnTo>
                  <a:lnTo>
                    <a:pt x="13422" y="314660"/>
                  </a:lnTo>
                  <a:lnTo>
                    <a:pt x="13021" y="330861"/>
                  </a:lnTo>
                  <a:lnTo>
                    <a:pt x="13620" y="333629"/>
                  </a:lnTo>
                  <a:lnTo>
                    <a:pt x="14724" y="333357"/>
                  </a:lnTo>
                  <a:lnTo>
                    <a:pt x="16166" y="331060"/>
                  </a:lnTo>
                  <a:lnTo>
                    <a:pt x="13411" y="289769"/>
                  </a:lnTo>
                  <a:lnTo>
                    <a:pt x="9958" y="254887"/>
                  </a:lnTo>
                  <a:lnTo>
                    <a:pt x="8050" y="231474"/>
                  </a:lnTo>
                  <a:lnTo>
                    <a:pt x="6072" y="204577"/>
                  </a:lnTo>
                  <a:lnTo>
                    <a:pt x="4048" y="175356"/>
                  </a:lnTo>
                  <a:lnTo>
                    <a:pt x="3404" y="145293"/>
                  </a:lnTo>
                  <a:lnTo>
                    <a:pt x="3681" y="114667"/>
                  </a:lnTo>
                  <a:lnTo>
                    <a:pt x="4570" y="83666"/>
                  </a:lnTo>
                  <a:lnTo>
                    <a:pt x="9322" y="41695"/>
                  </a:lnTo>
                  <a:lnTo>
                    <a:pt x="17549" y="15751"/>
                  </a:lnTo>
                  <a:lnTo>
                    <a:pt x="30612" y="1868"/>
                  </a:lnTo>
                  <a:lnTo>
                    <a:pt x="38047" y="0"/>
                  </a:lnTo>
                  <a:lnTo>
                    <a:pt x="53834" y="3569"/>
                  </a:lnTo>
                  <a:lnTo>
                    <a:pt x="70258" y="21619"/>
                  </a:lnTo>
                  <a:lnTo>
                    <a:pt x="91608" y="63514"/>
                  </a:lnTo>
                  <a:lnTo>
                    <a:pt x="99276" y="93887"/>
                  </a:lnTo>
                  <a:lnTo>
                    <a:pt x="97980" y="121497"/>
                  </a:lnTo>
                  <a:lnTo>
                    <a:pt x="88937" y="144116"/>
                  </a:lnTo>
                  <a:lnTo>
                    <a:pt x="82575" y="154099"/>
                  </a:lnTo>
                  <a:lnTo>
                    <a:pt x="74100" y="160755"/>
                  </a:lnTo>
                  <a:lnTo>
                    <a:pt x="53394" y="168149"/>
                  </a:lnTo>
                  <a:lnTo>
                    <a:pt x="31962" y="165791"/>
                  </a:lnTo>
                  <a:lnTo>
                    <a:pt x="0" y="15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387"/>
            <p:cNvSpPr/>
            <p:nvPr>
              <p:custDataLst>
                <p:tags r:id="rId45"/>
              </p:custDataLst>
            </p:nvPr>
          </p:nvSpPr>
          <p:spPr>
            <a:xfrm>
              <a:off x="4546600" y="4908550"/>
              <a:ext cx="81366" cy="254001"/>
            </a:xfrm>
            <a:custGeom>
              <a:avLst/>
              <a:gdLst/>
              <a:ahLst/>
              <a:cxnLst/>
              <a:rect l="0" t="0" r="0" b="0"/>
              <a:pathLst>
                <a:path w="81366" h="254001">
                  <a:moveTo>
                    <a:pt x="0" y="0"/>
                  </a:moveTo>
                  <a:lnTo>
                    <a:pt x="0" y="0"/>
                  </a:lnTo>
                  <a:lnTo>
                    <a:pt x="13484" y="3371"/>
                  </a:lnTo>
                  <a:lnTo>
                    <a:pt x="38724" y="18951"/>
                  </a:lnTo>
                  <a:lnTo>
                    <a:pt x="65174" y="54925"/>
                  </a:lnTo>
                  <a:lnTo>
                    <a:pt x="76709" y="90969"/>
                  </a:lnTo>
                  <a:lnTo>
                    <a:pt x="81365" y="131447"/>
                  </a:lnTo>
                  <a:lnTo>
                    <a:pt x="76379" y="170604"/>
                  </a:lnTo>
                  <a:lnTo>
                    <a:pt x="67108" y="205411"/>
                  </a:lnTo>
                  <a:lnTo>
                    <a:pt x="508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532"/>
          <p:cNvGrpSpPr/>
          <p:nvPr/>
        </p:nvGrpSpPr>
        <p:grpSpPr>
          <a:xfrm>
            <a:off x="4857750" y="4705350"/>
            <a:ext cx="4195840" cy="543667"/>
            <a:chOff x="4857750" y="4705350"/>
            <a:chExt cx="4195840" cy="543667"/>
          </a:xfrm>
        </p:grpSpPr>
        <p:sp>
          <p:nvSpPr>
            <p:cNvPr id="157" name="SMARTInkShape-3388"/>
            <p:cNvSpPr/>
            <p:nvPr>
              <p:custDataLst>
                <p:tags r:id="rId4"/>
              </p:custDataLst>
            </p:nvPr>
          </p:nvSpPr>
          <p:spPr>
            <a:xfrm>
              <a:off x="4857750" y="5071931"/>
              <a:ext cx="139701" cy="27120"/>
            </a:xfrm>
            <a:custGeom>
              <a:avLst/>
              <a:gdLst/>
              <a:ahLst/>
              <a:cxnLst/>
              <a:rect l="0" t="0" r="0" b="0"/>
              <a:pathLst>
                <a:path w="139701" h="27120">
                  <a:moveTo>
                    <a:pt x="0" y="27119"/>
                  </a:moveTo>
                  <a:lnTo>
                    <a:pt x="0" y="27119"/>
                  </a:lnTo>
                  <a:lnTo>
                    <a:pt x="43351" y="7560"/>
                  </a:lnTo>
                  <a:lnTo>
                    <a:pt x="86066" y="0"/>
                  </a:lnTo>
                  <a:lnTo>
                    <a:pt x="139700" y="1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89"/>
            <p:cNvSpPr/>
            <p:nvPr>
              <p:custDataLst>
                <p:tags r:id="rId5"/>
              </p:custDataLst>
            </p:nvPr>
          </p:nvSpPr>
          <p:spPr>
            <a:xfrm>
              <a:off x="4904186" y="5010150"/>
              <a:ext cx="17065" cy="184151"/>
            </a:xfrm>
            <a:custGeom>
              <a:avLst/>
              <a:gdLst/>
              <a:ahLst/>
              <a:cxnLst/>
              <a:rect l="0" t="0" r="0" b="0"/>
              <a:pathLst>
                <a:path w="17065" h="184151">
                  <a:moveTo>
                    <a:pt x="4364" y="0"/>
                  </a:moveTo>
                  <a:lnTo>
                    <a:pt x="4364" y="0"/>
                  </a:lnTo>
                  <a:lnTo>
                    <a:pt x="0" y="16620"/>
                  </a:lnTo>
                  <a:lnTo>
                    <a:pt x="288" y="58055"/>
                  </a:lnTo>
                  <a:lnTo>
                    <a:pt x="5038" y="101868"/>
                  </a:lnTo>
                  <a:lnTo>
                    <a:pt x="10913" y="144248"/>
                  </a:lnTo>
                  <a:lnTo>
                    <a:pt x="1706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390"/>
            <p:cNvSpPr/>
            <p:nvPr>
              <p:custDataLst>
                <p:tags r:id="rId6"/>
              </p:custDataLst>
            </p:nvPr>
          </p:nvSpPr>
          <p:spPr>
            <a:xfrm>
              <a:off x="5077156" y="4893194"/>
              <a:ext cx="206045" cy="262970"/>
            </a:xfrm>
            <a:custGeom>
              <a:avLst/>
              <a:gdLst/>
              <a:ahLst/>
              <a:cxnLst/>
              <a:rect l="0" t="0" r="0" b="0"/>
              <a:pathLst>
                <a:path w="206045" h="262970">
                  <a:moveTo>
                    <a:pt x="21894" y="85206"/>
                  </a:moveTo>
                  <a:lnTo>
                    <a:pt x="21894" y="85206"/>
                  </a:lnTo>
                  <a:lnTo>
                    <a:pt x="21189" y="127852"/>
                  </a:lnTo>
                  <a:lnTo>
                    <a:pt x="16825" y="168319"/>
                  </a:lnTo>
                  <a:lnTo>
                    <a:pt x="11062" y="213627"/>
                  </a:lnTo>
                  <a:lnTo>
                    <a:pt x="2795" y="254089"/>
                  </a:lnTo>
                  <a:lnTo>
                    <a:pt x="0" y="261865"/>
                  </a:lnTo>
                  <a:lnTo>
                    <a:pt x="242" y="262951"/>
                  </a:lnTo>
                  <a:lnTo>
                    <a:pt x="1110" y="262969"/>
                  </a:lnTo>
                  <a:lnTo>
                    <a:pt x="2615" y="215912"/>
                  </a:lnTo>
                  <a:lnTo>
                    <a:pt x="4154" y="178575"/>
                  </a:lnTo>
                  <a:lnTo>
                    <a:pt x="6540" y="153803"/>
                  </a:lnTo>
                  <a:lnTo>
                    <a:pt x="9541" y="126703"/>
                  </a:lnTo>
                  <a:lnTo>
                    <a:pt x="12248" y="101582"/>
                  </a:lnTo>
                  <a:lnTo>
                    <a:pt x="17137" y="54854"/>
                  </a:lnTo>
                  <a:lnTo>
                    <a:pt x="30597" y="12478"/>
                  </a:lnTo>
                  <a:lnTo>
                    <a:pt x="36163" y="5676"/>
                  </a:lnTo>
                  <a:lnTo>
                    <a:pt x="41990" y="1847"/>
                  </a:lnTo>
                  <a:lnTo>
                    <a:pt x="47991" y="0"/>
                  </a:lnTo>
                  <a:lnTo>
                    <a:pt x="53403" y="3002"/>
                  </a:lnTo>
                  <a:lnTo>
                    <a:pt x="83359" y="42919"/>
                  </a:lnTo>
                  <a:lnTo>
                    <a:pt x="103841" y="64915"/>
                  </a:lnTo>
                  <a:lnTo>
                    <a:pt x="110392" y="68857"/>
                  </a:lnTo>
                  <a:lnTo>
                    <a:pt x="123315" y="71354"/>
                  </a:lnTo>
                  <a:lnTo>
                    <a:pt x="136114" y="66350"/>
                  </a:lnTo>
                  <a:lnTo>
                    <a:pt x="148859" y="55659"/>
                  </a:lnTo>
                  <a:lnTo>
                    <a:pt x="181216" y="11354"/>
                  </a:lnTo>
                  <a:lnTo>
                    <a:pt x="187483" y="3464"/>
                  </a:lnTo>
                  <a:lnTo>
                    <a:pt x="190848" y="3900"/>
                  </a:lnTo>
                  <a:lnTo>
                    <a:pt x="198349" y="11910"/>
                  </a:lnTo>
                  <a:lnTo>
                    <a:pt x="200743" y="32405"/>
                  </a:lnTo>
                  <a:lnTo>
                    <a:pt x="200004" y="75676"/>
                  </a:lnTo>
                  <a:lnTo>
                    <a:pt x="199832" y="108487"/>
                  </a:lnTo>
                  <a:lnTo>
                    <a:pt x="199755" y="144237"/>
                  </a:lnTo>
                  <a:lnTo>
                    <a:pt x="199721" y="177529"/>
                  </a:lnTo>
                  <a:lnTo>
                    <a:pt x="199701" y="216513"/>
                  </a:lnTo>
                  <a:lnTo>
                    <a:pt x="200403" y="231054"/>
                  </a:lnTo>
                  <a:lnTo>
                    <a:pt x="201578" y="233943"/>
                  </a:lnTo>
                  <a:lnTo>
                    <a:pt x="206044" y="23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391"/>
            <p:cNvSpPr/>
            <p:nvPr>
              <p:custDataLst>
                <p:tags r:id="rId7"/>
              </p:custDataLst>
            </p:nvPr>
          </p:nvSpPr>
          <p:spPr>
            <a:xfrm>
              <a:off x="5348906" y="4869237"/>
              <a:ext cx="93045" cy="277937"/>
            </a:xfrm>
            <a:custGeom>
              <a:avLst/>
              <a:gdLst/>
              <a:ahLst/>
              <a:cxnLst/>
              <a:rect l="0" t="0" r="0" b="0"/>
              <a:pathLst>
                <a:path w="93045" h="277937">
                  <a:moveTo>
                    <a:pt x="48594" y="77413"/>
                  </a:moveTo>
                  <a:lnTo>
                    <a:pt x="48594" y="77413"/>
                  </a:lnTo>
                  <a:lnTo>
                    <a:pt x="48594" y="87526"/>
                  </a:lnTo>
                  <a:lnTo>
                    <a:pt x="34090" y="127232"/>
                  </a:lnTo>
                  <a:lnTo>
                    <a:pt x="21875" y="174724"/>
                  </a:lnTo>
                  <a:lnTo>
                    <a:pt x="12768" y="220703"/>
                  </a:lnTo>
                  <a:lnTo>
                    <a:pt x="2858" y="261372"/>
                  </a:lnTo>
                  <a:lnTo>
                    <a:pt x="0" y="277656"/>
                  </a:lnTo>
                  <a:lnTo>
                    <a:pt x="676" y="277936"/>
                  </a:lnTo>
                  <a:lnTo>
                    <a:pt x="1832" y="276712"/>
                  </a:lnTo>
                  <a:lnTo>
                    <a:pt x="17485" y="237849"/>
                  </a:lnTo>
                  <a:lnTo>
                    <a:pt x="23714" y="205868"/>
                  </a:lnTo>
                  <a:lnTo>
                    <a:pt x="32597" y="164843"/>
                  </a:lnTo>
                  <a:lnTo>
                    <a:pt x="42895" y="117682"/>
                  </a:lnTo>
                  <a:lnTo>
                    <a:pt x="47617" y="92265"/>
                  </a:lnTo>
                  <a:lnTo>
                    <a:pt x="56627" y="45913"/>
                  </a:lnTo>
                  <a:lnTo>
                    <a:pt x="68926" y="7480"/>
                  </a:lnTo>
                  <a:lnTo>
                    <a:pt x="72026" y="2569"/>
                  </a:lnTo>
                  <a:lnTo>
                    <a:pt x="74799" y="0"/>
                  </a:lnTo>
                  <a:lnTo>
                    <a:pt x="77353" y="2521"/>
                  </a:lnTo>
                  <a:lnTo>
                    <a:pt x="82072" y="16611"/>
                  </a:lnTo>
                  <a:lnTo>
                    <a:pt x="84639" y="46391"/>
                  </a:lnTo>
                  <a:lnTo>
                    <a:pt x="85781" y="85498"/>
                  </a:lnTo>
                  <a:lnTo>
                    <a:pt x="86288" y="128749"/>
                  </a:lnTo>
                  <a:lnTo>
                    <a:pt x="88395" y="170079"/>
                  </a:lnTo>
                  <a:lnTo>
                    <a:pt x="90977" y="206793"/>
                  </a:lnTo>
                  <a:lnTo>
                    <a:pt x="92636" y="251581"/>
                  </a:lnTo>
                  <a:lnTo>
                    <a:pt x="93044" y="26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92"/>
            <p:cNvSpPr/>
            <p:nvPr>
              <p:custDataLst>
                <p:tags r:id="rId8"/>
              </p:custDataLst>
            </p:nvPr>
          </p:nvSpPr>
          <p:spPr>
            <a:xfrm>
              <a:off x="5353933" y="4991100"/>
              <a:ext cx="113418" cy="31751"/>
            </a:xfrm>
            <a:custGeom>
              <a:avLst/>
              <a:gdLst/>
              <a:ahLst/>
              <a:cxnLst/>
              <a:rect l="0" t="0" r="0" b="0"/>
              <a:pathLst>
                <a:path w="1134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6120" y="22290"/>
                  </a:lnTo>
                  <a:lnTo>
                    <a:pt x="53412" y="10496"/>
                  </a:lnTo>
                  <a:lnTo>
                    <a:pt x="97174" y="2804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93"/>
            <p:cNvSpPr/>
            <p:nvPr>
              <p:custDataLst>
                <p:tags r:id="rId9"/>
              </p:custDataLst>
            </p:nvPr>
          </p:nvSpPr>
          <p:spPr>
            <a:xfrm>
              <a:off x="5530612" y="4860729"/>
              <a:ext cx="89139" cy="270072"/>
            </a:xfrm>
            <a:custGeom>
              <a:avLst/>
              <a:gdLst/>
              <a:ahLst/>
              <a:cxnLst/>
              <a:rect l="0" t="0" r="0" b="0"/>
              <a:pathLst>
                <a:path w="89139" h="270072">
                  <a:moveTo>
                    <a:pt x="89138" y="3371"/>
                  </a:moveTo>
                  <a:lnTo>
                    <a:pt x="89138" y="3371"/>
                  </a:lnTo>
                  <a:lnTo>
                    <a:pt x="79025" y="0"/>
                  </a:lnTo>
                  <a:lnTo>
                    <a:pt x="66534" y="2108"/>
                  </a:lnTo>
                  <a:lnTo>
                    <a:pt x="59252" y="4646"/>
                  </a:lnTo>
                  <a:lnTo>
                    <a:pt x="35518" y="28443"/>
                  </a:lnTo>
                  <a:lnTo>
                    <a:pt x="13984" y="72418"/>
                  </a:lnTo>
                  <a:lnTo>
                    <a:pt x="4466" y="109318"/>
                  </a:lnTo>
                  <a:lnTo>
                    <a:pt x="0" y="147825"/>
                  </a:lnTo>
                  <a:lnTo>
                    <a:pt x="2719" y="183754"/>
                  </a:lnTo>
                  <a:lnTo>
                    <a:pt x="18925" y="228974"/>
                  </a:lnTo>
                  <a:lnTo>
                    <a:pt x="35590" y="250394"/>
                  </a:lnTo>
                  <a:lnTo>
                    <a:pt x="44972" y="259070"/>
                  </a:lnTo>
                  <a:lnTo>
                    <a:pt x="62923" y="266828"/>
                  </a:lnTo>
                  <a:lnTo>
                    <a:pt x="89138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394"/>
            <p:cNvSpPr/>
            <p:nvPr>
              <p:custDataLst>
                <p:tags r:id="rId10"/>
              </p:custDataLst>
            </p:nvPr>
          </p:nvSpPr>
          <p:spPr>
            <a:xfrm>
              <a:off x="5648438" y="4958864"/>
              <a:ext cx="174513" cy="261860"/>
            </a:xfrm>
            <a:custGeom>
              <a:avLst/>
              <a:gdLst/>
              <a:ahLst/>
              <a:cxnLst/>
              <a:rect l="0" t="0" r="0" b="0"/>
              <a:pathLst>
                <a:path w="174513" h="261860">
                  <a:moveTo>
                    <a:pt x="104662" y="70336"/>
                  </a:moveTo>
                  <a:lnTo>
                    <a:pt x="104662" y="70336"/>
                  </a:lnTo>
                  <a:lnTo>
                    <a:pt x="102545" y="40624"/>
                  </a:lnTo>
                  <a:lnTo>
                    <a:pt x="94549" y="20677"/>
                  </a:lnTo>
                  <a:lnTo>
                    <a:pt x="83939" y="7578"/>
                  </a:lnTo>
                  <a:lnTo>
                    <a:pt x="78147" y="3097"/>
                  </a:lnTo>
                  <a:lnTo>
                    <a:pt x="62303" y="0"/>
                  </a:lnTo>
                  <a:lnTo>
                    <a:pt x="53140" y="162"/>
                  </a:lnTo>
                  <a:lnTo>
                    <a:pt x="35431" y="5986"/>
                  </a:lnTo>
                  <a:lnTo>
                    <a:pt x="19565" y="15630"/>
                  </a:lnTo>
                  <a:lnTo>
                    <a:pt x="7810" y="26972"/>
                  </a:lnTo>
                  <a:lnTo>
                    <a:pt x="1644" y="37187"/>
                  </a:lnTo>
                  <a:lnTo>
                    <a:pt x="0" y="41887"/>
                  </a:lnTo>
                  <a:lnTo>
                    <a:pt x="315" y="45726"/>
                  </a:lnTo>
                  <a:lnTo>
                    <a:pt x="1936" y="48990"/>
                  </a:lnTo>
                  <a:lnTo>
                    <a:pt x="4429" y="51872"/>
                  </a:lnTo>
                  <a:lnTo>
                    <a:pt x="10960" y="55074"/>
                  </a:lnTo>
                  <a:lnTo>
                    <a:pt x="14677" y="55928"/>
                  </a:lnTo>
                  <a:lnTo>
                    <a:pt x="24452" y="53114"/>
                  </a:lnTo>
                  <a:lnTo>
                    <a:pt x="30022" y="50388"/>
                  </a:lnTo>
                  <a:lnTo>
                    <a:pt x="41855" y="49240"/>
                  </a:lnTo>
                  <a:lnTo>
                    <a:pt x="47974" y="49922"/>
                  </a:lnTo>
                  <a:lnTo>
                    <a:pt x="52759" y="52493"/>
                  </a:lnTo>
                  <a:lnTo>
                    <a:pt x="59957" y="60995"/>
                  </a:lnTo>
                  <a:lnTo>
                    <a:pt x="67976" y="87794"/>
                  </a:lnTo>
                  <a:lnTo>
                    <a:pt x="71449" y="129287"/>
                  </a:lnTo>
                  <a:lnTo>
                    <a:pt x="69108" y="173959"/>
                  </a:lnTo>
                  <a:lnTo>
                    <a:pt x="57204" y="215104"/>
                  </a:lnTo>
                  <a:lnTo>
                    <a:pt x="42895" y="261313"/>
                  </a:lnTo>
                  <a:lnTo>
                    <a:pt x="43729" y="261859"/>
                  </a:lnTo>
                  <a:lnTo>
                    <a:pt x="48418" y="258704"/>
                  </a:lnTo>
                  <a:lnTo>
                    <a:pt x="95479" y="216132"/>
                  </a:lnTo>
                  <a:lnTo>
                    <a:pt x="137681" y="169926"/>
                  </a:lnTo>
                  <a:lnTo>
                    <a:pt x="174512" y="114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395"/>
            <p:cNvSpPr/>
            <p:nvPr>
              <p:custDataLst>
                <p:tags r:id="rId11"/>
              </p:custDataLst>
            </p:nvPr>
          </p:nvSpPr>
          <p:spPr>
            <a:xfrm>
              <a:off x="5829300" y="4835329"/>
              <a:ext cx="59995" cy="314522"/>
            </a:xfrm>
            <a:custGeom>
              <a:avLst/>
              <a:gdLst/>
              <a:ahLst/>
              <a:cxnLst/>
              <a:rect l="0" t="0" r="0" b="0"/>
              <a:pathLst>
                <a:path w="59995" h="31452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38805" y="418"/>
                  </a:lnTo>
                  <a:lnTo>
                    <a:pt x="41471" y="4645"/>
                  </a:lnTo>
                  <a:lnTo>
                    <a:pt x="48932" y="41252"/>
                  </a:lnTo>
                  <a:lnTo>
                    <a:pt x="53027" y="72418"/>
                  </a:lnTo>
                  <a:lnTo>
                    <a:pt x="57199" y="109318"/>
                  </a:lnTo>
                  <a:lnTo>
                    <a:pt x="59994" y="149237"/>
                  </a:lnTo>
                  <a:lnTo>
                    <a:pt x="58885" y="190496"/>
                  </a:lnTo>
                  <a:lnTo>
                    <a:pt x="48514" y="228590"/>
                  </a:lnTo>
                  <a:lnTo>
                    <a:pt x="24722" y="276124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396"/>
            <p:cNvSpPr/>
            <p:nvPr>
              <p:custDataLst>
                <p:tags r:id="rId12"/>
              </p:custDataLst>
            </p:nvPr>
          </p:nvSpPr>
          <p:spPr>
            <a:xfrm>
              <a:off x="6129301" y="4933950"/>
              <a:ext cx="30200" cy="177801"/>
            </a:xfrm>
            <a:custGeom>
              <a:avLst/>
              <a:gdLst/>
              <a:ahLst/>
              <a:cxnLst/>
              <a:rect l="0" t="0" r="0" b="0"/>
              <a:pathLst>
                <a:path w="30200" h="177801">
                  <a:moveTo>
                    <a:pt x="30199" y="0"/>
                  </a:moveTo>
                  <a:lnTo>
                    <a:pt x="30199" y="0"/>
                  </a:lnTo>
                  <a:lnTo>
                    <a:pt x="23457" y="0"/>
                  </a:lnTo>
                  <a:lnTo>
                    <a:pt x="20765" y="1411"/>
                  </a:lnTo>
                  <a:lnTo>
                    <a:pt x="15894" y="6742"/>
                  </a:lnTo>
                  <a:lnTo>
                    <a:pt x="7017" y="43351"/>
                  </a:lnTo>
                  <a:lnTo>
                    <a:pt x="1301" y="86771"/>
                  </a:lnTo>
                  <a:lnTo>
                    <a:pt x="0" y="129819"/>
                  </a:lnTo>
                  <a:lnTo>
                    <a:pt x="479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397"/>
            <p:cNvSpPr/>
            <p:nvPr>
              <p:custDataLst>
                <p:tags r:id="rId13"/>
              </p:custDataLst>
            </p:nvPr>
          </p:nvSpPr>
          <p:spPr>
            <a:xfrm>
              <a:off x="6057900" y="501015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4273" y="3240"/>
                  </a:lnTo>
                  <a:lnTo>
                    <a:pt x="96671" y="960"/>
                  </a:lnTo>
                  <a:lnTo>
                    <a:pt x="141610" y="28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98"/>
            <p:cNvSpPr/>
            <p:nvPr>
              <p:custDataLst>
                <p:tags r:id="rId14"/>
              </p:custDataLst>
            </p:nvPr>
          </p:nvSpPr>
          <p:spPr>
            <a:xfrm>
              <a:off x="6400800" y="4909926"/>
              <a:ext cx="51630" cy="165555"/>
            </a:xfrm>
            <a:custGeom>
              <a:avLst/>
              <a:gdLst/>
              <a:ahLst/>
              <a:cxnLst/>
              <a:rect l="0" t="0" r="0" b="0"/>
              <a:pathLst>
                <a:path w="51630" h="165555">
                  <a:moveTo>
                    <a:pt x="44450" y="30374"/>
                  </a:moveTo>
                  <a:lnTo>
                    <a:pt x="44450" y="30374"/>
                  </a:lnTo>
                  <a:lnTo>
                    <a:pt x="23435" y="3270"/>
                  </a:lnTo>
                  <a:lnTo>
                    <a:pt x="19117" y="689"/>
                  </a:lnTo>
                  <a:lnTo>
                    <a:pt x="16978" y="0"/>
                  </a:lnTo>
                  <a:lnTo>
                    <a:pt x="14847" y="248"/>
                  </a:lnTo>
                  <a:lnTo>
                    <a:pt x="10596" y="2402"/>
                  </a:lnTo>
                  <a:lnTo>
                    <a:pt x="4237" y="17696"/>
                  </a:lnTo>
                  <a:lnTo>
                    <a:pt x="1255" y="36731"/>
                  </a:lnTo>
                  <a:lnTo>
                    <a:pt x="3743" y="55776"/>
                  </a:lnTo>
                  <a:lnTo>
                    <a:pt x="33621" y="100930"/>
                  </a:lnTo>
                  <a:lnTo>
                    <a:pt x="51629" y="137441"/>
                  </a:lnTo>
                  <a:lnTo>
                    <a:pt x="51353" y="143380"/>
                  </a:lnTo>
                  <a:lnTo>
                    <a:pt x="49052" y="148750"/>
                  </a:lnTo>
                  <a:lnTo>
                    <a:pt x="40851" y="157774"/>
                  </a:lnTo>
                  <a:lnTo>
                    <a:pt x="30149" y="164137"/>
                  </a:lnTo>
                  <a:lnTo>
                    <a:pt x="20220" y="165554"/>
                  </a:lnTo>
                  <a:lnTo>
                    <a:pt x="15597" y="164944"/>
                  </a:lnTo>
                  <a:lnTo>
                    <a:pt x="11809" y="163126"/>
                  </a:lnTo>
                  <a:lnTo>
                    <a:pt x="0" y="15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99"/>
            <p:cNvSpPr/>
            <p:nvPr>
              <p:custDataLst>
                <p:tags r:id="rId15"/>
              </p:custDataLst>
            </p:nvPr>
          </p:nvSpPr>
          <p:spPr>
            <a:xfrm>
              <a:off x="6489229" y="4948156"/>
              <a:ext cx="121122" cy="140269"/>
            </a:xfrm>
            <a:custGeom>
              <a:avLst/>
              <a:gdLst/>
              <a:ahLst/>
              <a:cxnLst/>
              <a:rect l="0" t="0" r="0" b="0"/>
              <a:pathLst>
                <a:path w="121122" h="140269">
                  <a:moveTo>
                    <a:pt x="38571" y="30244"/>
                  </a:moveTo>
                  <a:lnTo>
                    <a:pt x="38571" y="30244"/>
                  </a:lnTo>
                  <a:lnTo>
                    <a:pt x="33103" y="30244"/>
                  </a:lnTo>
                  <a:lnTo>
                    <a:pt x="35853" y="26873"/>
                  </a:lnTo>
                  <a:lnTo>
                    <a:pt x="61477" y="11946"/>
                  </a:lnTo>
                  <a:lnTo>
                    <a:pt x="66389" y="6120"/>
                  </a:lnTo>
                  <a:lnTo>
                    <a:pt x="67699" y="3578"/>
                  </a:lnTo>
                  <a:lnTo>
                    <a:pt x="67162" y="1883"/>
                  </a:lnTo>
                  <a:lnTo>
                    <a:pt x="65393" y="754"/>
                  </a:lnTo>
                  <a:lnTo>
                    <a:pt x="62802" y="0"/>
                  </a:lnTo>
                  <a:lnTo>
                    <a:pt x="45672" y="5682"/>
                  </a:lnTo>
                  <a:lnTo>
                    <a:pt x="26093" y="19674"/>
                  </a:lnTo>
                  <a:lnTo>
                    <a:pt x="10258" y="43966"/>
                  </a:lnTo>
                  <a:lnTo>
                    <a:pt x="0" y="76878"/>
                  </a:lnTo>
                  <a:lnTo>
                    <a:pt x="2378" y="97302"/>
                  </a:lnTo>
                  <a:lnTo>
                    <a:pt x="11197" y="115081"/>
                  </a:lnTo>
                  <a:lnTo>
                    <a:pt x="24523" y="130038"/>
                  </a:lnTo>
                  <a:lnTo>
                    <a:pt x="45498" y="138097"/>
                  </a:lnTo>
                  <a:lnTo>
                    <a:pt x="70578" y="140268"/>
                  </a:lnTo>
                  <a:lnTo>
                    <a:pt x="121121" y="131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400"/>
            <p:cNvSpPr/>
            <p:nvPr>
              <p:custDataLst>
                <p:tags r:id="rId16"/>
              </p:custDataLst>
            </p:nvPr>
          </p:nvSpPr>
          <p:spPr>
            <a:xfrm>
              <a:off x="6616168" y="4948179"/>
              <a:ext cx="140233" cy="131207"/>
            </a:xfrm>
            <a:custGeom>
              <a:avLst/>
              <a:gdLst/>
              <a:ahLst/>
              <a:cxnLst/>
              <a:rect l="0" t="0" r="0" b="0"/>
              <a:pathLst>
                <a:path w="140233" h="131207">
                  <a:moveTo>
                    <a:pt x="83082" y="36571"/>
                  </a:moveTo>
                  <a:lnTo>
                    <a:pt x="83082" y="36571"/>
                  </a:lnTo>
                  <a:lnTo>
                    <a:pt x="83081" y="22265"/>
                  </a:lnTo>
                  <a:lnTo>
                    <a:pt x="79319" y="15867"/>
                  </a:lnTo>
                  <a:lnTo>
                    <a:pt x="68777" y="3632"/>
                  </a:lnTo>
                  <a:lnTo>
                    <a:pt x="62378" y="765"/>
                  </a:lnTo>
                  <a:lnTo>
                    <a:pt x="58696" y="0"/>
                  </a:lnTo>
                  <a:lnTo>
                    <a:pt x="48960" y="2913"/>
                  </a:lnTo>
                  <a:lnTo>
                    <a:pt x="43401" y="5666"/>
                  </a:lnTo>
                  <a:lnTo>
                    <a:pt x="25463" y="26394"/>
                  </a:lnTo>
                  <a:lnTo>
                    <a:pt x="6214" y="65005"/>
                  </a:lnTo>
                  <a:lnTo>
                    <a:pt x="0" y="85662"/>
                  </a:lnTo>
                  <a:lnTo>
                    <a:pt x="530" y="104721"/>
                  </a:lnTo>
                  <a:lnTo>
                    <a:pt x="5470" y="120482"/>
                  </a:lnTo>
                  <a:lnTo>
                    <a:pt x="12369" y="129839"/>
                  </a:lnTo>
                  <a:lnTo>
                    <a:pt x="16890" y="131206"/>
                  </a:lnTo>
                  <a:lnTo>
                    <a:pt x="27557" y="128960"/>
                  </a:lnTo>
                  <a:lnTo>
                    <a:pt x="37473" y="121377"/>
                  </a:lnTo>
                  <a:lnTo>
                    <a:pt x="55336" y="95891"/>
                  </a:lnTo>
                  <a:lnTo>
                    <a:pt x="67887" y="50117"/>
                  </a:lnTo>
                  <a:lnTo>
                    <a:pt x="69273" y="46120"/>
                  </a:lnTo>
                  <a:lnTo>
                    <a:pt x="70348" y="45758"/>
                  </a:lnTo>
                  <a:lnTo>
                    <a:pt x="71770" y="46224"/>
                  </a:lnTo>
                  <a:lnTo>
                    <a:pt x="73424" y="47240"/>
                  </a:lnTo>
                  <a:lnTo>
                    <a:pt x="91733" y="88112"/>
                  </a:lnTo>
                  <a:lnTo>
                    <a:pt x="100148" y="109385"/>
                  </a:lnTo>
                  <a:lnTo>
                    <a:pt x="107366" y="117851"/>
                  </a:lnTo>
                  <a:lnTo>
                    <a:pt x="119039" y="122085"/>
                  </a:lnTo>
                  <a:lnTo>
                    <a:pt x="140232" y="12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01"/>
            <p:cNvSpPr/>
            <p:nvPr>
              <p:custDataLst>
                <p:tags r:id="rId17"/>
              </p:custDataLst>
            </p:nvPr>
          </p:nvSpPr>
          <p:spPr>
            <a:xfrm>
              <a:off x="6780184" y="4921053"/>
              <a:ext cx="71467" cy="153104"/>
            </a:xfrm>
            <a:custGeom>
              <a:avLst/>
              <a:gdLst/>
              <a:ahLst/>
              <a:cxnLst/>
              <a:rect l="0" t="0" r="0" b="0"/>
              <a:pathLst>
                <a:path w="71467" h="153104">
                  <a:moveTo>
                    <a:pt x="71466" y="44647"/>
                  </a:moveTo>
                  <a:lnTo>
                    <a:pt x="71466" y="44647"/>
                  </a:lnTo>
                  <a:lnTo>
                    <a:pt x="48881" y="7933"/>
                  </a:lnTo>
                  <a:lnTo>
                    <a:pt x="43709" y="3238"/>
                  </a:lnTo>
                  <a:lnTo>
                    <a:pt x="38850" y="813"/>
                  </a:lnTo>
                  <a:lnTo>
                    <a:pt x="29689" y="0"/>
                  </a:lnTo>
                  <a:lnTo>
                    <a:pt x="13227" y="6880"/>
                  </a:lnTo>
                  <a:lnTo>
                    <a:pt x="4895" y="15867"/>
                  </a:lnTo>
                  <a:lnTo>
                    <a:pt x="1685" y="21227"/>
                  </a:lnTo>
                  <a:lnTo>
                    <a:pt x="0" y="32827"/>
                  </a:lnTo>
                  <a:lnTo>
                    <a:pt x="2309" y="45038"/>
                  </a:lnTo>
                  <a:lnTo>
                    <a:pt x="27304" y="91002"/>
                  </a:lnTo>
                  <a:lnTo>
                    <a:pt x="48678" y="131275"/>
                  </a:lnTo>
                  <a:lnTo>
                    <a:pt x="49925" y="136265"/>
                  </a:lnTo>
                  <a:lnTo>
                    <a:pt x="48638" y="141004"/>
                  </a:lnTo>
                  <a:lnTo>
                    <a:pt x="41565" y="150032"/>
                  </a:lnTo>
                  <a:lnTo>
                    <a:pt x="37421" y="152298"/>
                  </a:lnTo>
                  <a:lnTo>
                    <a:pt x="33247" y="153103"/>
                  </a:lnTo>
                  <a:lnTo>
                    <a:pt x="29053" y="152934"/>
                  </a:lnTo>
                  <a:lnTo>
                    <a:pt x="25552" y="151411"/>
                  </a:lnTo>
                  <a:lnTo>
                    <a:pt x="19780" y="145955"/>
                  </a:lnTo>
                  <a:lnTo>
                    <a:pt x="18664" y="141819"/>
                  </a:lnTo>
                  <a:lnTo>
                    <a:pt x="20666" y="120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402"/>
            <p:cNvSpPr/>
            <p:nvPr>
              <p:custDataLst>
                <p:tags r:id="rId18"/>
              </p:custDataLst>
            </p:nvPr>
          </p:nvSpPr>
          <p:spPr>
            <a:xfrm>
              <a:off x="6875349" y="4958383"/>
              <a:ext cx="83776" cy="114872"/>
            </a:xfrm>
            <a:custGeom>
              <a:avLst/>
              <a:gdLst/>
              <a:ahLst/>
              <a:cxnLst/>
              <a:rect l="0" t="0" r="0" b="0"/>
              <a:pathLst>
                <a:path w="83776" h="114872">
                  <a:moveTo>
                    <a:pt x="39801" y="7317"/>
                  </a:moveTo>
                  <a:lnTo>
                    <a:pt x="39801" y="7317"/>
                  </a:lnTo>
                  <a:lnTo>
                    <a:pt x="36430" y="575"/>
                  </a:lnTo>
                  <a:lnTo>
                    <a:pt x="34026" y="0"/>
                  </a:lnTo>
                  <a:lnTo>
                    <a:pt x="27592" y="3124"/>
                  </a:lnTo>
                  <a:lnTo>
                    <a:pt x="12665" y="19559"/>
                  </a:lnTo>
                  <a:lnTo>
                    <a:pt x="1578" y="42302"/>
                  </a:lnTo>
                  <a:lnTo>
                    <a:pt x="0" y="58614"/>
                  </a:lnTo>
                  <a:lnTo>
                    <a:pt x="3061" y="75271"/>
                  </a:lnTo>
                  <a:lnTo>
                    <a:pt x="11478" y="92082"/>
                  </a:lnTo>
                  <a:lnTo>
                    <a:pt x="24155" y="105197"/>
                  </a:lnTo>
                  <a:lnTo>
                    <a:pt x="31488" y="110670"/>
                  </a:lnTo>
                  <a:lnTo>
                    <a:pt x="49041" y="114871"/>
                  </a:lnTo>
                  <a:lnTo>
                    <a:pt x="66485" y="113680"/>
                  </a:lnTo>
                  <a:lnTo>
                    <a:pt x="78942" y="108446"/>
                  </a:lnTo>
                  <a:lnTo>
                    <a:pt x="82122" y="103665"/>
                  </a:lnTo>
                  <a:lnTo>
                    <a:pt x="83775" y="90825"/>
                  </a:lnTo>
                  <a:lnTo>
                    <a:pt x="73997" y="64359"/>
                  </a:lnTo>
                  <a:lnTo>
                    <a:pt x="28180" y="19807"/>
                  </a:lnTo>
                  <a:lnTo>
                    <a:pt x="20751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403"/>
            <p:cNvSpPr/>
            <p:nvPr>
              <p:custDataLst>
                <p:tags r:id="rId19"/>
              </p:custDataLst>
            </p:nvPr>
          </p:nvSpPr>
          <p:spPr>
            <a:xfrm>
              <a:off x="7010510" y="4940922"/>
              <a:ext cx="82441" cy="145429"/>
            </a:xfrm>
            <a:custGeom>
              <a:avLst/>
              <a:gdLst/>
              <a:ahLst/>
              <a:cxnLst/>
              <a:rect l="0" t="0" r="0" b="0"/>
              <a:pathLst>
                <a:path w="82441" h="145429">
                  <a:moveTo>
                    <a:pt x="31640" y="12078"/>
                  </a:moveTo>
                  <a:lnTo>
                    <a:pt x="31640" y="12078"/>
                  </a:lnTo>
                  <a:lnTo>
                    <a:pt x="22801" y="12078"/>
                  </a:lnTo>
                  <a:lnTo>
                    <a:pt x="18775" y="19604"/>
                  </a:lnTo>
                  <a:lnTo>
                    <a:pt x="6225" y="65420"/>
                  </a:lnTo>
                  <a:lnTo>
                    <a:pt x="724" y="108943"/>
                  </a:lnTo>
                  <a:lnTo>
                    <a:pt x="0" y="123942"/>
                  </a:lnTo>
                  <a:lnTo>
                    <a:pt x="4966" y="77841"/>
                  </a:lnTo>
                  <a:lnTo>
                    <a:pt x="14638" y="37088"/>
                  </a:lnTo>
                  <a:lnTo>
                    <a:pt x="25897" y="11257"/>
                  </a:lnTo>
                  <a:lnTo>
                    <a:pt x="29928" y="5181"/>
                  </a:lnTo>
                  <a:lnTo>
                    <a:pt x="34027" y="1836"/>
                  </a:lnTo>
                  <a:lnTo>
                    <a:pt x="38169" y="311"/>
                  </a:lnTo>
                  <a:lnTo>
                    <a:pt x="42343" y="0"/>
                  </a:lnTo>
                  <a:lnTo>
                    <a:pt x="46536" y="1909"/>
                  </a:lnTo>
                  <a:lnTo>
                    <a:pt x="54959" y="9675"/>
                  </a:lnTo>
                  <a:lnTo>
                    <a:pt x="59642" y="23945"/>
                  </a:lnTo>
                  <a:lnTo>
                    <a:pt x="62650" y="65222"/>
                  </a:lnTo>
                  <a:lnTo>
                    <a:pt x="63949" y="107661"/>
                  </a:lnTo>
                  <a:lnTo>
                    <a:pt x="66695" y="123704"/>
                  </a:lnTo>
                  <a:lnTo>
                    <a:pt x="72150" y="134126"/>
                  </a:lnTo>
                  <a:lnTo>
                    <a:pt x="82440" y="145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404"/>
            <p:cNvSpPr/>
            <p:nvPr>
              <p:custDataLst>
                <p:tags r:id="rId20"/>
              </p:custDataLst>
            </p:nvPr>
          </p:nvSpPr>
          <p:spPr>
            <a:xfrm>
              <a:off x="7131963" y="4740879"/>
              <a:ext cx="219852" cy="297128"/>
            </a:xfrm>
            <a:custGeom>
              <a:avLst/>
              <a:gdLst/>
              <a:ahLst/>
              <a:cxnLst/>
              <a:rect l="0" t="0" r="0" b="0"/>
              <a:pathLst>
                <a:path w="219852" h="297128">
                  <a:moveTo>
                    <a:pt x="62587" y="231171"/>
                  </a:moveTo>
                  <a:lnTo>
                    <a:pt x="62587" y="231171"/>
                  </a:lnTo>
                  <a:lnTo>
                    <a:pt x="65957" y="217687"/>
                  </a:lnTo>
                  <a:lnTo>
                    <a:pt x="65540" y="212304"/>
                  </a:lnTo>
                  <a:lnTo>
                    <a:pt x="61312" y="202560"/>
                  </a:lnTo>
                  <a:lnTo>
                    <a:pt x="57504" y="200102"/>
                  </a:lnTo>
                  <a:lnTo>
                    <a:pt x="47627" y="199254"/>
                  </a:lnTo>
                  <a:lnTo>
                    <a:pt x="26796" y="209484"/>
                  </a:lnTo>
                  <a:lnTo>
                    <a:pt x="14695" y="223885"/>
                  </a:lnTo>
                  <a:lnTo>
                    <a:pt x="6024" y="241338"/>
                  </a:lnTo>
                  <a:lnTo>
                    <a:pt x="0" y="277291"/>
                  </a:lnTo>
                  <a:lnTo>
                    <a:pt x="1107" y="280968"/>
                  </a:lnTo>
                  <a:lnTo>
                    <a:pt x="3256" y="283419"/>
                  </a:lnTo>
                  <a:lnTo>
                    <a:pt x="6099" y="285053"/>
                  </a:lnTo>
                  <a:lnTo>
                    <a:pt x="9407" y="285437"/>
                  </a:lnTo>
                  <a:lnTo>
                    <a:pt x="16844" y="283982"/>
                  </a:lnTo>
                  <a:lnTo>
                    <a:pt x="32335" y="275824"/>
                  </a:lnTo>
                  <a:lnTo>
                    <a:pt x="38559" y="270302"/>
                  </a:lnTo>
                  <a:lnTo>
                    <a:pt x="42553" y="264379"/>
                  </a:lnTo>
                  <a:lnTo>
                    <a:pt x="42881" y="265304"/>
                  </a:lnTo>
                  <a:lnTo>
                    <a:pt x="44048" y="273348"/>
                  </a:lnTo>
                  <a:lnTo>
                    <a:pt x="48548" y="283962"/>
                  </a:lnTo>
                  <a:lnTo>
                    <a:pt x="52350" y="289441"/>
                  </a:lnTo>
                  <a:lnTo>
                    <a:pt x="65198" y="296493"/>
                  </a:lnTo>
                  <a:lnTo>
                    <a:pt x="76447" y="297127"/>
                  </a:lnTo>
                  <a:lnTo>
                    <a:pt x="82411" y="296308"/>
                  </a:lnTo>
                  <a:lnTo>
                    <a:pt x="104288" y="281672"/>
                  </a:lnTo>
                  <a:lnTo>
                    <a:pt x="136963" y="248620"/>
                  </a:lnTo>
                  <a:lnTo>
                    <a:pt x="162157" y="202866"/>
                  </a:lnTo>
                  <a:lnTo>
                    <a:pt x="179042" y="157678"/>
                  </a:lnTo>
                  <a:lnTo>
                    <a:pt x="187496" y="132787"/>
                  </a:lnTo>
                  <a:lnTo>
                    <a:pt x="195954" y="107020"/>
                  </a:lnTo>
                  <a:lnTo>
                    <a:pt x="210056" y="59576"/>
                  </a:lnTo>
                  <a:lnTo>
                    <a:pt x="217994" y="15855"/>
                  </a:lnTo>
                  <a:lnTo>
                    <a:pt x="219851" y="1890"/>
                  </a:lnTo>
                  <a:lnTo>
                    <a:pt x="218935" y="0"/>
                  </a:lnTo>
                  <a:lnTo>
                    <a:pt x="216914" y="857"/>
                  </a:lnTo>
                  <a:lnTo>
                    <a:pt x="214154" y="3545"/>
                  </a:lnTo>
                  <a:lnTo>
                    <a:pt x="193416" y="41038"/>
                  </a:lnTo>
                  <a:lnTo>
                    <a:pt x="180471" y="79169"/>
                  </a:lnTo>
                  <a:lnTo>
                    <a:pt x="170719" y="120575"/>
                  </a:lnTo>
                  <a:lnTo>
                    <a:pt x="164033" y="160145"/>
                  </a:lnTo>
                  <a:lnTo>
                    <a:pt x="164353" y="197017"/>
                  </a:lnTo>
                  <a:lnTo>
                    <a:pt x="170586" y="243864"/>
                  </a:lnTo>
                  <a:lnTo>
                    <a:pt x="178783" y="276324"/>
                  </a:lnTo>
                  <a:lnTo>
                    <a:pt x="186386" y="291822"/>
                  </a:lnTo>
                  <a:lnTo>
                    <a:pt x="189587" y="29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405"/>
            <p:cNvSpPr/>
            <p:nvPr>
              <p:custDataLst>
                <p:tags r:id="rId21"/>
              </p:custDataLst>
            </p:nvPr>
          </p:nvSpPr>
          <p:spPr>
            <a:xfrm>
              <a:off x="7346950" y="49720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1994" y="10845"/>
                  </a:lnTo>
                  <a:lnTo>
                    <a:pt x="7631" y="25321"/>
                  </a:lnTo>
                  <a:lnTo>
                    <a:pt x="1715" y="372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406"/>
            <p:cNvSpPr/>
            <p:nvPr>
              <p:custDataLst>
                <p:tags r:id="rId22"/>
              </p:custDataLst>
            </p:nvPr>
          </p:nvSpPr>
          <p:spPr>
            <a:xfrm>
              <a:off x="7378700" y="48641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76200"/>
                  </a:moveTo>
                  <a:lnTo>
                    <a:pt x="0" y="76200"/>
                  </a:lnTo>
                  <a:lnTo>
                    <a:pt x="1881" y="303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407"/>
            <p:cNvSpPr/>
            <p:nvPr>
              <p:custDataLst>
                <p:tags r:id="rId23"/>
              </p:custDataLst>
            </p:nvPr>
          </p:nvSpPr>
          <p:spPr>
            <a:xfrm>
              <a:off x="7468053" y="4705350"/>
              <a:ext cx="75748" cy="343735"/>
            </a:xfrm>
            <a:custGeom>
              <a:avLst/>
              <a:gdLst/>
              <a:ahLst/>
              <a:cxnLst/>
              <a:rect l="0" t="0" r="0" b="0"/>
              <a:pathLst>
                <a:path w="75748" h="343735">
                  <a:moveTo>
                    <a:pt x="69397" y="0"/>
                  </a:moveTo>
                  <a:lnTo>
                    <a:pt x="69397" y="0"/>
                  </a:lnTo>
                  <a:lnTo>
                    <a:pt x="66026" y="0"/>
                  </a:lnTo>
                  <a:lnTo>
                    <a:pt x="57188" y="13484"/>
                  </a:lnTo>
                  <a:lnTo>
                    <a:pt x="45631" y="48837"/>
                  </a:lnTo>
                  <a:lnTo>
                    <a:pt x="31788" y="88498"/>
                  </a:lnTo>
                  <a:lnTo>
                    <a:pt x="15993" y="135288"/>
                  </a:lnTo>
                  <a:lnTo>
                    <a:pt x="4269" y="181954"/>
                  </a:lnTo>
                  <a:lnTo>
                    <a:pt x="0" y="224802"/>
                  </a:lnTo>
                  <a:lnTo>
                    <a:pt x="454" y="262895"/>
                  </a:lnTo>
                  <a:lnTo>
                    <a:pt x="6087" y="306730"/>
                  </a:lnTo>
                  <a:lnTo>
                    <a:pt x="15153" y="328471"/>
                  </a:lnTo>
                  <a:lnTo>
                    <a:pt x="21239" y="335397"/>
                  </a:lnTo>
                  <a:lnTo>
                    <a:pt x="35529" y="343093"/>
                  </a:lnTo>
                  <a:lnTo>
                    <a:pt x="42585" y="343734"/>
                  </a:lnTo>
                  <a:lnTo>
                    <a:pt x="56069" y="340684"/>
                  </a:lnTo>
                  <a:lnTo>
                    <a:pt x="61218" y="335778"/>
                  </a:lnTo>
                  <a:lnTo>
                    <a:pt x="7574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408"/>
            <p:cNvSpPr/>
            <p:nvPr>
              <p:custDataLst>
                <p:tags r:id="rId24"/>
              </p:custDataLst>
            </p:nvPr>
          </p:nvSpPr>
          <p:spPr>
            <a:xfrm>
              <a:off x="7431265" y="4889500"/>
              <a:ext cx="199161" cy="283311"/>
            </a:xfrm>
            <a:custGeom>
              <a:avLst/>
              <a:gdLst/>
              <a:ahLst/>
              <a:cxnLst/>
              <a:rect l="0" t="0" r="0" b="0"/>
              <a:pathLst>
                <a:path w="199161" h="28331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6742"/>
                  </a:lnTo>
                  <a:lnTo>
                    <a:pt x="19438" y="14306"/>
                  </a:lnTo>
                  <a:lnTo>
                    <a:pt x="58107" y="27214"/>
                  </a:lnTo>
                  <a:lnTo>
                    <a:pt x="98255" y="42692"/>
                  </a:lnTo>
                  <a:lnTo>
                    <a:pt x="122886" y="58510"/>
                  </a:lnTo>
                  <a:lnTo>
                    <a:pt x="131246" y="66692"/>
                  </a:lnTo>
                  <a:lnTo>
                    <a:pt x="134256" y="71269"/>
                  </a:lnTo>
                  <a:lnTo>
                    <a:pt x="134071" y="71501"/>
                  </a:lnTo>
                  <a:lnTo>
                    <a:pt x="133243" y="70951"/>
                  </a:lnTo>
                  <a:lnTo>
                    <a:pt x="131730" y="43431"/>
                  </a:lnTo>
                  <a:lnTo>
                    <a:pt x="133531" y="35060"/>
                  </a:lnTo>
                  <a:lnTo>
                    <a:pt x="135000" y="31840"/>
                  </a:lnTo>
                  <a:lnTo>
                    <a:pt x="136683" y="29693"/>
                  </a:lnTo>
                  <a:lnTo>
                    <a:pt x="140436" y="27308"/>
                  </a:lnTo>
                  <a:lnTo>
                    <a:pt x="146338" y="28129"/>
                  </a:lnTo>
                  <a:lnTo>
                    <a:pt x="152958" y="30846"/>
                  </a:lnTo>
                  <a:lnTo>
                    <a:pt x="158252" y="34406"/>
                  </a:lnTo>
                  <a:lnTo>
                    <a:pt x="165200" y="47118"/>
                  </a:lnTo>
                  <a:lnTo>
                    <a:pt x="176002" y="87222"/>
                  </a:lnTo>
                  <a:lnTo>
                    <a:pt x="184256" y="125797"/>
                  </a:lnTo>
                  <a:lnTo>
                    <a:pt x="193758" y="171093"/>
                  </a:lnTo>
                  <a:lnTo>
                    <a:pt x="199160" y="215795"/>
                  </a:lnTo>
                  <a:lnTo>
                    <a:pt x="198307" y="242664"/>
                  </a:lnTo>
                  <a:lnTo>
                    <a:pt x="190873" y="261662"/>
                  </a:lnTo>
                  <a:lnTo>
                    <a:pt x="178631" y="273398"/>
                  </a:lnTo>
                  <a:lnTo>
                    <a:pt x="159635" y="282089"/>
                  </a:lnTo>
                  <a:lnTo>
                    <a:pt x="154518" y="283310"/>
                  </a:lnTo>
                  <a:lnTo>
                    <a:pt x="149696" y="282711"/>
                  </a:lnTo>
                  <a:lnTo>
                    <a:pt x="140575" y="278285"/>
                  </a:lnTo>
                  <a:lnTo>
                    <a:pt x="137578" y="273718"/>
                  </a:lnTo>
                  <a:lnTo>
                    <a:pt x="13158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409"/>
            <p:cNvSpPr/>
            <p:nvPr>
              <p:custDataLst>
                <p:tags r:id="rId25"/>
              </p:custDataLst>
            </p:nvPr>
          </p:nvSpPr>
          <p:spPr>
            <a:xfrm>
              <a:off x="7759700" y="4705350"/>
              <a:ext cx="120651" cy="393701"/>
            </a:xfrm>
            <a:custGeom>
              <a:avLst/>
              <a:gdLst/>
              <a:ahLst/>
              <a:cxnLst/>
              <a:rect l="0" t="0" r="0" b="0"/>
              <a:pathLst>
                <a:path w="120651" h="393701">
                  <a:moveTo>
                    <a:pt x="120650" y="0"/>
                  </a:moveTo>
                  <a:lnTo>
                    <a:pt x="120650" y="0"/>
                  </a:lnTo>
                  <a:lnTo>
                    <a:pt x="104735" y="43379"/>
                  </a:lnTo>
                  <a:lnTo>
                    <a:pt x="90763" y="84190"/>
                  </a:lnTo>
                  <a:lnTo>
                    <a:pt x="83086" y="107633"/>
                  </a:lnTo>
                  <a:lnTo>
                    <a:pt x="75146" y="132433"/>
                  </a:lnTo>
                  <a:lnTo>
                    <a:pt x="67030" y="158138"/>
                  </a:lnTo>
                  <a:lnTo>
                    <a:pt x="59503" y="183742"/>
                  </a:lnTo>
                  <a:lnTo>
                    <a:pt x="52369" y="209278"/>
                  </a:lnTo>
                  <a:lnTo>
                    <a:pt x="45496" y="234769"/>
                  </a:lnTo>
                  <a:lnTo>
                    <a:pt x="32215" y="281906"/>
                  </a:lnTo>
                  <a:lnTo>
                    <a:pt x="20667" y="323553"/>
                  </a:lnTo>
                  <a:lnTo>
                    <a:pt x="10200" y="367271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410"/>
            <p:cNvSpPr/>
            <p:nvPr>
              <p:custDataLst>
                <p:tags r:id="rId26"/>
              </p:custDataLst>
            </p:nvPr>
          </p:nvSpPr>
          <p:spPr>
            <a:xfrm>
              <a:off x="7878228" y="4858248"/>
              <a:ext cx="109769" cy="314873"/>
            </a:xfrm>
            <a:custGeom>
              <a:avLst/>
              <a:gdLst/>
              <a:ahLst/>
              <a:cxnLst/>
              <a:rect l="0" t="0" r="0" b="0"/>
              <a:pathLst>
                <a:path w="109769" h="314873">
                  <a:moveTo>
                    <a:pt x="21172" y="88402"/>
                  </a:moveTo>
                  <a:lnTo>
                    <a:pt x="21172" y="88402"/>
                  </a:lnTo>
                  <a:lnTo>
                    <a:pt x="29899" y="80380"/>
                  </a:lnTo>
                  <a:lnTo>
                    <a:pt x="31223" y="80231"/>
                  </a:lnTo>
                  <a:lnTo>
                    <a:pt x="32106" y="80838"/>
                  </a:lnTo>
                  <a:lnTo>
                    <a:pt x="28453" y="114346"/>
                  </a:lnTo>
                  <a:lnTo>
                    <a:pt x="22938" y="161470"/>
                  </a:lnTo>
                  <a:lnTo>
                    <a:pt x="18899" y="194725"/>
                  </a:lnTo>
                  <a:lnTo>
                    <a:pt x="14753" y="230201"/>
                  </a:lnTo>
                  <a:lnTo>
                    <a:pt x="10557" y="264313"/>
                  </a:lnTo>
                  <a:lnTo>
                    <a:pt x="2116" y="307430"/>
                  </a:lnTo>
                  <a:lnTo>
                    <a:pt x="0" y="312738"/>
                  </a:lnTo>
                  <a:lnTo>
                    <a:pt x="3" y="314865"/>
                  </a:lnTo>
                  <a:lnTo>
                    <a:pt x="1414" y="314872"/>
                  </a:lnTo>
                  <a:lnTo>
                    <a:pt x="3768" y="313465"/>
                  </a:lnTo>
                  <a:lnTo>
                    <a:pt x="13318" y="267829"/>
                  </a:lnTo>
                  <a:lnTo>
                    <a:pt x="20267" y="226708"/>
                  </a:lnTo>
                  <a:lnTo>
                    <a:pt x="24097" y="201068"/>
                  </a:lnTo>
                  <a:lnTo>
                    <a:pt x="28061" y="172684"/>
                  </a:lnTo>
                  <a:lnTo>
                    <a:pt x="32115" y="142474"/>
                  </a:lnTo>
                  <a:lnTo>
                    <a:pt x="36934" y="114572"/>
                  </a:lnTo>
                  <a:lnTo>
                    <a:pt x="42263" y="88210"/>
                  </a:lnTo>
                  <a:lnTo>
                    <a:pt x="53124" y="43867"/>
                  </a:lnTo>
                  <a:lnTo>
                    <a:pt x="62654" y="17103"/>
                  </a:lnTo>
                  <a:lnTo>
                    <a:pt x="67876" y="9119"/>
                  </a:lnTo>
                  <a:lnTo>
                    <a:pt x="79323" y="248"/>
                  </a:lnTo>
                  <a:lnTo>
                    <a:pt x="85339" y="0"/>
                  </a:lnTo>
                  <a:lnTo>
                    <a:pt x="97669" y="5368"/>
                  </a:lnTo>
                  <a:lnTo>
                    <a:pt x="106440" y="18572"/>
                  </a:lnTo>
                  <a:lnTo>
                    <a:pt x="109768" y="27032"/>
                  </a:lnTo>
                  <a:lnTo>
                    <a:pt x="109701" y="45840"/>
                  </a:lnTo>
                  <a:lnTo>
                    <a:pt x="107708" y="55794"/>
                  </a:lnTo>
                  <a:lnTo>
                    <a:pt x="96086" y="72498"/>
                  </a:lnTo>
                  <a:lnTo>
                    <a:pt x="56509" y="100469"/>
                  </a:lnTo>
                  <a:lnTo>
                    <a:pt x="30466" y="109851"/>
                  </a:lnTo>
                  <a:lnTo>
                    <a:pt x="2122" y="113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411"/>
            <p:cNvSpPr/>
            <p:nvPr>
              <p:custDataLst>
                <p:tags r:id="rId27"/>
              </p:custDataLst>
            </p:nvPr>
          </p:nvSpPr>
          <p:spPr>
            <a:xfrm>
              <a:off x="8025792" y="4867709"/>
              <a:ext cx="70840" cy="136092"/>
            </a:xfrm>
            <a:custGeom>
              <a:avLst/>
              <a:gdLst/>
              <a:ahLst/>
              <a:cxnLst/>
              <a:rect l="0" t="0" r="0" b="0"/>
              <a:pathLst>
                <a:path w="70840" h="136092">
                  <a:moveTo>
                    <a:pt x="13308" y="47191"/>
                  </a:moveTo>
                  <a:lnTo>
                    <a:pt x="13308" y="47191"/>
                  </a:lnTo>
                  <a:lnTo>
                    <a:pt x="13308" y="50562"/>
                  </a:lnTo>
                  <a:lnTo>
                    <a:pt x="14013" y="51555"/>
                  </a:lnTo>
                  <a:lnTo>
                    <a:pt x="15189" y="52217"/>
                  </a:lnTo>
                  <a:lnTo>
                    <a:pt x="16678" y="52658"/>
                  </a:lnTo>
                  <a:lnTo>
                    <a:pt x="25517" y="49908"/>
                  </a:lnTo>
                  <a:lnTo>
                    <a:pt x="49873" y="36883"/>
                  </a:lnTo>
                  <a:lnTo>
                    <a:pt x="64437" y="20618"/>
                  </a:lnTo>
                  <a:lnTo>
                    <a:pt x="70839" y="8570"/>
                  </a:lnTo>
                  <a:lnTo>
                    <a:pt x="70712" y="4510"/>
                  </a:lnTo>
                  <a:lnTo>
                    <a:pt x="68511" y="1804"/>
                  </a:lnTo>
                  <a:lnTo>
                    <a:pt x="64926" y="0"/>
                  </a:lnTo>
                  <a:lnTo>
                    <a:pt x="51536" y="5521"/>
                  </a:lnTo>
                  <a:lnTo>
                    <a:pt x="26045" y="26378"/>
                  </a:lnTo>
                  <a:lnTo>
                    <a:pt x="17566" y="35432"/>
                  </a:lnTo>
                  <a:lnTo>
                    <a:pt x="6263" y="58663"/>
                  </a:lnTo>
                  <a:lnTo>
                    <a:pt x="299" y="83334"/>
                  </a:lnTo>
                  <a:lnTo>
                    <a:pt x="0" y="103706"/>
                  </a:lnTo>
                  <a:lnTo>
                    <a:pt x="3025" y="111679"/>
                  </a:lnTo>
                  <a:lnTo>
                    <a:pt x="13911" y="124300"/>
                  </a:lnTo>
                  <a:lnTo>
                    <a:pt x="30040" y="130851"/>
                  </a:lnTo>
                  <a:lnTo>
                    <a:pt x="57758" y="13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412"/>
            <p:cNvSpPr/>
            <p:nvPr>
              <p:custDataLst>
                <p:tags r:id="rId28"/>
              </p:custDataLst>
            </p:nvPr>
          </p:nvSpPr>
          <p:spPr>
            <a:xfrm>
              <a:off x="8122532" y="4864100"/>
              <a:ext cx="100719" cy="134371"/>
            </a:xfrm>
            <a:custGeom>
              <a:avLst/>
              <a:gdLst/>
              <a:ahLst/>
              <a:cxnLst/>
              <a:rect l="0" t="0" r="0" b="0"/>
              <a:pathLst>
                <a:path w="100719" h="134371">
                  <a:moveTo>
                    <a:pt x="5468" y="25400"/>
                  </a:moveTo>
                  <a:lnTo>
                    <a:pt x="5468" y="25400"/>
                  </a:lnTo>
                  <a:lnTo>
                    <a:pt x="442" y="13466"/>
                  </a:lnTo>
                  <a:lnTo>
                    <a:pt x="0" y="11094"/>
                  </a:lnTo>
                  <a:lnTo>
                    <a:pt x="412" y="9513"/>
                  </a:lnTo>
                  <a:lnTo>
                    <a:pt x="1391" y="8459"/>
                  </a:lnTo>
                  <a:lnTo>
                    <a:pt x="2750" y="7756"/>
                  </a:lnTo>
                  <a:lnTo>
                    <a:pt x="8023" y="8856"/>
                  </a:lnTo>
                  <a:lnTo>
                    <a:pt x="11404" y="10137"/>
                  </a:lnTo>
                  <a:lnTo>
                    <a:pt x="26277" y="25425"/>
                  </a:lnTo>
                  <a:lnTo>
                    <a:pt x="48854" y="66013"/>
                  </a:lnTo>
                  <a:lnTo>
                    <a:pt x="59690" y="109152"/>
                  </a:lnTo>
                  <a:lnTo>
                    <a:pt x="60611" y="123301"/>
                  </a:lnTo>
                  <a:lnTo>
                    <a:pt x="58669" y="131942"/>
                  </a:lnTo>
                  <a:lnTo>
                    <a:pt x="57163" y="133822"/>
                  </a:lnTo>
                  <a:lnTo>
                    <a:pt x="55453" y="134370"/>
                  </a:lnTo>
                  <a:lnTo>
                    <a:pt x="53608" y="134030"/>
                  </a:lnTo>
                  <a:lnTo>
                    <a:pt x="51557" y="126127"/>
                  </a:lnTo>
                  <a:lnTo>
                    <a:pt x="51011" y="120068"/>
                  </a:lnTo>
                  <a:lnTo>
                    <a:pt x="60273" y="83584"/>
                  </a:lnTo>
                  <a:lnTo>
                    <a:pt x="73055" y="45776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413"/>
            <p:cNvSpPr/>
            <p:nvPr>
              <p:custDataLst>
                <p:tags r:id="rId29"/>
              </p:custDataLst>
            </p:nvPr>
          </p:nvSpPr>
          <p:spPr>
            <a:xfrm>
              <a:off x="8280400" y="49149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1094" y="4628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414"/>
            <p:cNvSpPr/>
            <p:nvPr>
              <p:custDataLst>
                <p:tags r:id="rId30"/>
              </p:custDataLst>
            </p:nvPr>
          </p:nvSpPr>
          <p:spPr>
            <a:xfrm>
              <a:off x="8305800" y="4820533"/>
              <a:ext cx="19051" cy="11818"/>
            </a:xfrm>
            <a:custGeom>
              <a:avLst/>
              <a:gdLst/>
              <a:ahLst/>
              <a:cxnLst/>
              <a:rect l="0" t="0" r="0" b="0"/>
              <a:pathLst>
                <a:path w="19051" h="11818">
                  <a:moveTo>
                    <a:pt x="19050" y="5467"/>
                  </a:moveTo>
                  <a:lnTo>
                    <a:pt x="19050" y="5467"/>
                  </a:lnTo>
                  <a:lnTo>
                    <a:pt x="15679" y="2096"/>
                  </a:lnTo>
                  <a:lnTo>
                    <a:pt x="12142" y="441"/>
                  </a:lnTo>
                  <a:lnTo>
                    <a:pt x="10211" y="0"/>
                  </a:lnTo>
                  <a:lnTo>
                    <a:pt x="8218" y="1116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415"/>
            <p:cNvSpPr/>
            <p:nvPr>
              <p:custDataLst>
                <p:tags r:id="rId31"/>
              </p:custDataLst>
            </p:nvPr>
          </p:nvSpPr>
          <p:spPr>
            <a:xfrm>
              <a:off x="8839200" y="4887011"/>
              <a:ext cx="214390" cy="362006"/>
            </a:xfrm>
            <a:custGeom>
              <a:avLst/>
              <a:gdLst/>
              <a:ahLst/>
              <a:cxnLst/>
              <a:rect l="0" t="0" r="0" b="0"/>
              <a:pathLst>
                <a:path w="214390" h="362006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5644" y="1931"/>
                  </a:lnTo>
                  <a:lnTo>
                    <a:pt x="10113" y="0"/>
                  </a:lnTo>
                  <a:lnTo>
                    <a:pt x="33256" y="654"/>
                  </a:lnTo>
                  <a:lnTo>
                    <a:pt x="76341" y="16629"/>
                  </a:lnTo>
                  <a:lnTo>
                    <a:pt x="118856" y="38384"/>
                  </a:lnTo>
                  <a:lnTo>
                    <a:pt x="123687" y="43352"/>
                  </a:lnTo>
                  <a:lnTo>
                    <a:pt x="129055" y="54517"/>
                  </a:lnTo>
                  <a:lnTo>
                    <a:pt x="129560" y="64653"/>
                  </a:lnTo>
                  <a:lnTo>
                    <a:pt x="124134" y="82658"/>
                  </a:lnTo>
                  <a:lnTo>
                    <a:pt x="120317" y="87509"/>
                  </a:lnTo>
                  <a:lnTo>
                    <a:pt x="118311" y="88802"/>
                  </a:lnTo>
                  <a:lnTo>
                    <a:pt x="117680" y="89665"/>
                  </a:lnTo>
                  <a:lnTo>
                    <a:pt x="117963" y="90239"/>
                  </a:lnTo>
                  <a:lnTo>
                    <a:pt x="118859" y="90622"/>
                  </a:lnTo>
                  <a:lnTo>
                    <a:pt x="135505" y="90532"/>
                  </a:lnTo>
                  <a:lnTo>
                    <a:pt x="147007" y="87951"/>
                  </a:lnTo>
                  <a:lnTo>
                    <a:pt x="190542" y="64266"/>
                  </a:lnTo>
                  <a:lnTo>
                    <a:pt x="194056" y="64135"/>
                  </a:lnTo>
                  <a:lnTo>
                    <a:pt x="197104" y="64753"/>
                  </a:lnTo>
                  <a:lnTo>
                    <a:pt x="199841" y="67281"/>
                  </a:lnTo>
                  <a:lnTo>
                    <a:pt x="204764" y="75736"/>
                  </a:lnTo>
                  <a:lnTo>
                    <a:pt x="209310" y="120805"/>
                  </a:lnTo>
                  <a:lnTo>
                    <a:pt x="212501" y="156203"/>
                  </a:lnTo>
                  <a:lnTo>
                    <a:pt x="214389" y="195455"/>
                  </a:lnTo>
                  <a:lnTo>
                    <a:pt x="213818" y="235007"/>
                  </a:lnTo>
                  <a:lnTo>
                    <a:pt x="208860" y="271401"/>
                  </a:lnTo>
                  <a:lnTo>
                    <a:pt x="198190" y="304509"/>
                  </a:lnTo>
                  <a:lnTo>
                    <a:pt x="183334" y="332865"/>
                  </a:lnTo>
                  <a:lnTo>
                    <a:pt x="164972" y="352523"/>
                  </a:lnTo>
                  <a:lnTo>
                    <a:pt x="145052" y="360788"/>
                  </a:lnTo>
                  <a:lnTo>
                    <a:pt x="134801" y="362005"/>
                  </a:lnTo>
                  <a:lnTo>
                    <a:pt x="125851" y="359289"/>
                  </a:lnTo>
                  <a:lnTo>
                    <a:pt x="110261" y="346863"/>
                  </a:lnTo>
                  <a:lnTo>
                    <a:pt x="92956" y="320034"/>
                  </a:lnTo>
                  <a:lnTo>
                    <a:pt x="89057" y="298136"/>
                  </a:lnTo>
                  <a:lnTo>
                    <a:pt x="88900" y="26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416"/>
            <p:cNvSpPr/>
            <p:nvPr>
              <p:custDataLst>
                <p:tags r:id="rId32"/>
              </p:custDataLst>
            </p:nvPr>
          </p:nvSpPr>
          <p:spPr>
            <a:xfrm>
              <a:off x="8881446" y="4712608"/>
              <a:ext cx="78013" cy="329255"/>
            </a:xfrm>
            <a:custGeom>
              <a:avLst/>
              <a:gdLst/>
              <a:ahLst/>
              <a:cxnLst/>
              <a:rect l="0" t="0" r="0" b="0"/>
              <a:pathLst>
                <a:path w="78013" h="329255">
                  <a:moveTo>
                    <a:pt x="72054" y="43542"/>
                  </a:moveTo>
                  <a:lnTo>
                    <a:pt x="72054" y="43542"/>
                  </a:lnTo>
                  <a:lnTo>
                    <a:pt x="72759" y="24675"/>
                  </a:lnTo>
                  <a:lnTo>
                    <a:pt x="77816" y="0"/>
                  </a:lnTo>
                  <a:lnTo>
                    <a:pt x="78012" y="402"/>
                  </a:lnTo>
                  <a:lnTo>
                    <a:pt x="77523" y="6730"/>
                  </a:lnTo>
                  <a:lnTo>
                    <a:pt x="63936" y="52707"/>
                  </a:lnTo>
                  <a:lnTo>
                    <a:pt x="47985" y="94888"/>
                  </a:lnTo>
                  <a:lnTo>
                    <a:pt x="31487" y="141857"/>
                  </a:lnTo>
                  <a:lnTo>
                    <a:pt x="16629" y="189072"/>
                  </a:lnTo>
                  <a:lnTo>
                    <a:pt x="5088" y="232400"/>
                  </a:lnTo>
                  <a:lnTo>
                    <a:pt x="0" y="279887"/>
                  </a:lnTo>
                  <a:lnTo>
                    <a:pt x="3812" y="304982"/>
                  </a:lnTo>
                  <a:lnTo>
                    <a:pt x="12090" y="320369"/>
                  </a:lnTo>
                  <a:lnTo>
                    <a:pt x="17262" y="325460"/>
                  </a:lnTo>
                  <a:lnTo>
                    <a:pt x="23531" y="328148"/>
                  </a:lnTo>
                  <a:lnTo>
                    <a:pt x="38024" y="329254"/>
                  </a:lnTo>
                  <a:lnTo>
                    <a:pt x="44428" y="327150"/>
                  </a:lnTo>
                  <a:lnTo>
                    <a:pt x="65704" y="310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417"/>
            <p:cNvSpPr/>
            <p:nvPr>
              <p:custDataLst>
                <p:tags r:id="rId33"/>
              </p:custDataLst>
            </p:nvPr>
          </p:nvSpPr>
          <p:spPr>
            <a:xfrm>
              <a:off x="8832850" y="49212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418"/>
            <p:cNvSpPr/>
            <p:nvPr>
              <p:custDataLst>
                <p:tags r:id="rId34"/>
              </p:custDataLst>
            </p:nvPr>
          </p:nvSpPr>
          <p:spPr>
            <a:xfrm>
              <a:off x="8807450" y="49085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4560" y="44030"/>
                  </a:lnTo>
                  <a:lnTo>
                    <a:pt x="601" y="8689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419"/>
            <p:cNvSpPr/>
            <p:nvPr>
              <p:custDataLst>
                <p:tags r:id="rId35"/>
              </p:custDataLst>
            </p:nvPr>
          </p:nvSpPr>
          <p:spPr>
            <a:xfrm>
              <a:off x="8688887" y="4875371"/>
              <a:ext cx="105864" cy="156208"/>
            </a:xfrm>
            <a:custGeom>
              <a:avLst/>
              <a:gdLst/>
              <a:ahLst/>
              <a:cxnLst/>
              <a:rect l="0" t="0" r="0" b="0"/>
              <a:pathLst>
                <a:path w="105864" h="156208">
                  <a:moveTo>
                    <a:pt x="105863" y="14129"/>
                  </a:moveTo>
                  <a:lnTo>
                    <a:pt x="105863" y="14129"/>
                  </a:lnTo>
                  <a:lnTo>
                    <a:pt x="81445" y="1920"/>
                  </a:lnTo>
                  <a:lnTo>
                    <a:pt x="66317" y="0"/>
                  </a:lnTo>
                  <a:lnTo>
                    <a:pt x="58333" y="477"/>
                  </a:lnTo>
                  <a:lnTo>
                    <a:pt x="40052" y="10413"/>
                  </a:lnTo>
                  <a:lnTo>
                    <a:pt x="21580" y="27294"/>
                  </a:lnTo>
                  <a:lnTo>
                    <a:pt x="6315" y="48908"/>
                  </a:lnTo>
                  <a:lnTo>
                    <a:pt x="0" y="72625"/>
                  </a:lnTo>
                  <a:lnTo>
                    <a:pt x="957" y="97277"/>
                  </a:lnTo>
                  <a:lnTo>
                    <a:pt x="8438" y="122345"/>
                  </a:lnTo>
                  <a:lnTo>
                    <a:pt x="22581" y="140071"/>
                  </a:lnTo>
                  <a:lnTo>
                    <a:pt x="39921" y="151242"/>
                  </a:lnTo>
                  <a:lnTo>
                    <a:pt x="57035" y="156207"/>
                  </a:lnTo>
                  <a:lnTo>
                    <a:pt x="75929" y="150888"/>
                  </a:lnTo>
                  <a:lnTo>
                    <a:pt x="105863" y="134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420"/>
            <p:cNvSpPr/>
            <p:nvPr>
              <p:custDataLst>
                <p:tags r:id="rId36"/>
              </p:custDataLst>
            </p:nvPr>
          </p:nvSpPr>
          <p:spPr>
            <a:xfrm>
              <a:off x="8629650" y="48450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95250"/>
                  </a:moveTo>
                  <a:lnTo>
                    <a:pt x="6350" y="95250"/>
                  </a:lnTo>
                  <a:lnTo>
                    <a:pt x="6350" y="56810"/>
                  </a:lnTo>
                  <a:lnTo>
                    <a:pt x="4468" y="186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421"/>
            <p:cNvSpPr/>
            <p:nvPr>
              <p:custDataLst>
                <p:tags r:id="rId37"/>
              </p:custDataLst>
            </p:nvPr>
          </p:nvSpPr>
          <p:spPr>
            <a:xfrm>
              <a:off x="8616950" y="49339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645" y="6480"/>
                  </a:lnTo>
                  <a:lnTo>
                    <a:pt x="1324" y="3044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422"/>
            <p:cNvSpPr/>
            <p:nvPr>
              <p:custDataLst>
                <p:tags r:id="rId38"/>
              </p:custDataLst>
            </p:nvPr>
          </p:nvSpPr>
          <p:spPr>
            <a:xfrm>
              <a:off x="8453122" y="4709933"/>
              <a:ext cx="142049" cy="344668"/>
            </a:xfrm>
            <a:custGeom>
              <a:avLst/>
              <a:gdLst/>
              <a:ahLst/>
              <a:cxnLst/>
              <a:rect l="0" t="0" r="0" b="0"/>
              <a:pathLst>
                <a:path w="142049" h="344668">
                  <a:moveTo>
                    <a:pt x="93978" y="230367"/>
                  </a:moveTo>
                  <a:lnTo>
                    <a:pt x="93978" y="230367"/>
                  </a:lnTo>
                  <a:lnTo>
                    <a:pt x="85189" y="216552"/>
                  </a:lnTo>
                  <a:lnTo>
                    <a:pt x="77371" y="209410"/>
                  </a:lnTo>
                  <a:lnTo>
                    <a:pt x="66842" y="203884"/>
                  </a:lnTo>
                  <a:lnTo>
                    <a:pt x="53225" y="202839"/>
                  </a:lnTo>
                  <a:lnTo>
                    <a:pt x="45642" y="203548"/>
                  </a:lnTo>
                  <a:lnTo>
                    <a:pt x="31573" y="209981"/>
                  </a:lnTo>
                  <a:lnTo>
                    <a:pt x="24858" y="214660"/>
                  </a:lnTo>
                  <a:lnTo>
                    <a:pt x="5294" y="241471"/>
                  </a:lnTo>
                  <a:lnTo>
                    <a:pt x="0" y="262348"/>
                  </a:lnTo>
                  <a:lnTo>
                    <a:pt x="705" y="282681"/>
                  </a:lnTo>
                  <a:lnTo>
                    <a:pt x="5721" y="301125"/>
                  </a:lnTo>
                  <a:lnTo>
                    <a:pt x="10445" y="307878"/>
                  </a:lnTo>
                  <a:lnTo>
                    <a:pt x="23221" y="317262"/>
                  </a:lnTo>
                  <a:lnTo>
                    <a:pt x="31284" y="317931"/>
                  </a:lnTo>
                  <a:lnTo>
                    <a:pt x="49651" y="313028"/>
                  </a:lnTo>
                  <a:lnTo>
                    <a:pt x="65811" y="298150"/>
                  </a:lnTo>
                  <a:lnTo>
                    <a:pt x="86808" y="260329"/>
                  </a:lnTo>
                  <a:lnTo>
                    <a:pt x="98551" y="224633"/>
                  </a:lnTo>
                  <a:lnTo>
                    <a:pt x="106124" y="180546"/>
                  </a:lnTo>
                  <a:lnTo>
                    <a:pt x="110541" y="154820"/>
                  </a:lnTo>
                  <a:lnTo>
                    <a:pt x="115604" y="127086"/>
                  </a:lnTo>
                  <a:lnTo>
                    <a:pt x="121094" y="98013"/>
                  </a:lnTo>
                  <a:lnTo>
                    <a:pt x="130959" y="50658"/>
                  </a:lnTo>
                  <a:lnTo>
                    <a:pt x="140684" y="7316"/>
                  </a:lnTo>
                  <a:lnTo>
                    <a:pt x="142048" y="1233"/>
                  </a:lnTo>
                  <a:lnTo>
                    <a:pt x="140841" y="0"/>
                  </a:lnTo>
                  <a:lnTo>
                    <a:pt x="133855" y="6155"/>
                  </a:lnTo>
                  <a:lnTo>
                    <a:pt x="114653" y="49085"/>
                  </a:lnTo>
                  <a:lnTo>
                    <a:pt x="104813" y="94999"/>
                  </a:lnTo>
                  <a:lnTo>
                    <a:pt x="101202" y="121072"/>
                  </a:lnTo>
                  <a:lnTo>
                    <a:pt x="98793" y="146920"/>
                  </a:lnTo>
                  <a:lnTo>
                    <a:pt x="97189" y="172619"/>
                  </a:lnTo>
                  <a:lnTo>
                    <a:pt x="96118" y="198219"/>
                  </a:lnTo>
                  <a:lnTo>
                    <a:pt x="98692" y="245477"/>
                  </a:lnTo>
                  <a:lnTo>
                    <a:pt x="104539" y="287177"/>
                  </a:lnTo>
                  <a:lnTo>
                    <a:pt x="114354" y="329514"/>
                  </a:lnTo>
                  <a:lnTo>
                    <a:pt x="119378" y="344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423"/>
            <p:cNvSpPr/>
            <p:nvPr>
              <p:custDataLst>
                <p:tags r:id="rId39"/>
              </p:custDataLst>
            </p:nvPr>
          </p:nvSpPr>
          <p:spPr>
            <a:xfrm>
              <a:off x="8349369" y="4884915"/>
              <a:ext cx="83432" cy="111970"/>
            </a:xfrm>
            <a:custGeom>
              <a:avLst/>
              <a:gdLst/>
              <a:ahLst/>
              <a:cxnLst/>
              <a:rect l="0" t="0" r="0" b="0"/>
              <a:pathLst>
                <a:path w="83432" h="111970">
                  <a:moveTo>
                    <a:pt x="83431" y="10935"/>
                  </a:moveTo>
                  <a:lnTo>
                    <a:pt x="83431" y="10935"/>
                  </a:lnTo>
                  <a:lnTo>
                    <a:pt x="80060" y="4193"/>
                  </a:lnTo>
                  <a:lnTo>
                    <a:pt x="76950" y="2207"/>
                  </a:lnTo>
                  <a:lnTo>
                    <a:pt x="67851" y="0"/>
                  </a:lnTo>
                  <a:lnTo>
                    <a:pt x="44085" y="8871"/>
                  </a:lnTo>
                  <a:lnTo>
                    <a:pt x="18071" y="28276"/>
                  </a:lnTo>
                  <a:lnTo>
                    <a:pt x="6640" y="43807"/>
                  </a:lnTo>
                  <a:lnTo>
                    <a:pt x="2603" y="51899"/>
                  </a:lnTo>
                  <a:lnTo>
                    <a:pt x="0" y="68418"/>
                  </a:lnTo>
                  <a:lnTo>
                    <a:pt x="293" y="76773"/>
                  </a:lnTo>
                  <a:lnTo>
                    <a:pt x="8146" y="91702"/>
                  </a:lnTo>
                  <a:lnTo>
                    <a:pt x="14191" y="98646"/>
                  </a:lnTo>
                  <a:lnTo>
                    <a:pt x="30315" y="108243"/>
                  </a:lnTo>
                  <a:lnTo>
                    <a:pt x="39554" y="111791"/>
                  </a:lnTo>
                  <a:lnTo>
                    <a:pt x="55464" y="111969"/>
                  </a:lnTo>
                  <a:lnTo>
                    <a:pt x="62669" y="110041"/>
                  </a:lnTo>
                  <a:lnTo>
                    <a:pt x="67473" y="105933"/>
                  </a:lnTo>
                  <a:lnTo>
                    <a:pt x="72810" y="93844"/>
                  </a:lnTo>
                  <a:lnTo>
                    <a:pt x="71419" y="79063"/>
                  </a:lnTo>
                  <a:lnTo>
                    <a:pt x="60822" y="54875"/>
                  </a:lnTo>
                  <a:lnTo>
                    <a:pt x="48039" y="37359"/>
                  </a:lnTo>
                  <a:lnTo>
                    <a:pt x="38981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3424"/>
          <p:cNvSpPr/>
          <p:nvPr>
            <p:custDataLst>
              <p:tags r:id="rId3"/>
            </p:custDataLst>
          </p:nvPr>
        </p:nvSpPr>
        <p:spPr>
          <a:xfrm>
            <a:off x="2107146" y="5567515"/>
            <a:ext cx="1588555" cy="231154"/>
          </a:xfrm>
          <a:custGeom>
            <a:avLst/>
            <a:gdLst/>
            <a:ahLst/>
            <a:cxnLst/>
            <a:rect l="0" t="0" r="0" b="0"/>
            <a:pathLst>
              <a:path w="1588555" h="231154">
                <a:moveTo>
                  <a:pt x="32804" y="115735"/>
                </a:moveTo>
                <a:lnTo>
                  <a:pt x="32804" y="115735"/>
                </a:lnTo>
                <a:lnTo>
                  <a:pt x="2648" y="132694"/>
                </a:lnTo>
                <a:lnTo>
                  <a:pt x="0" y="135508"/>
                </a:lnTo>
                <a:lnTo>
                  <a:pt x="17754" y="140516"/>
                </a:lnTo>
                <a:lnTo>
                  <a:pt x="58571" y="142976"/>
                </a:lnTo>
                <a:lnTo>
                  <a:pt x="90198" y="141657"/>
                </a:lnTo>
                <a:lnTo>
                  <a:pt x="126100" y="139366"/>
                </a:lnTo>
                <a:lnTo>
                  <a:pt x="173318" y="133606"/>
                </a:lnTo>
                <a:lnTo>
                  <a:pt x="228080" y="125532"/>
                </a:lnTo>
                <a:lnTo>
                  <a:pt x="287871" y="115916"/>
                </a:lnTo>
                <a:lnTo>
                  <a:pt x="358071" y="105272"/>
                </a:lnTo>
                <a:lnTo>
                  <a:pt x="435210" y="93943"/>
                </a:lnTo>
                <a:lnTo>
                  <a:pt x="516975" y="82158"/>
                </a:lnTo>
                <a:lnTo>
                  <a:pt x="601823" y="72183"/>
                </a:lnTo>
                <a:lnTo>
                  <a:pt x="688728" y="63417"/>
                </a:lnTo>
                <a:lnTo>
                  <a:pt x="777003" y="55456"/>
                </a:lnTo>
                <a:lnTo>
                  <a:pt x="862664" y="48033"/>
                </a:lnTo>
                <a:lnTo>
                  <a:pt x="946583" y="40967"/>
                </a:lnTo>
                <a:lnTo>
                  <a:pt x="1029340" y="34140"/>
                </a:lnTo>
                <a:lnTo>
                  <a:pt x="1102856" y="27471"/>
                </a:lnTo>
                <a:lnTo>
                  <a:pt x="1170211" y="20909"/>
                </a:lnTo>
                <a:lnTo>
                  <a:pt x="1233459" y="14418"/>
                </a:lnTo>
                <a:lnTo>
                  <a:pt x="1286207" y="9385"/>
                </a:lnTo>
                <a:lnTo>
                  <a:pt x="1331956" y="5324"/>
                </a:lnTo>
                <a:lnTo>
                  <a:pt x="1373038" y="1911"/>
                </a:lnTo>
                <a:lnTo>
                  <a:pt x="1420567" y="0"/>
                </a:lnTo>
                <a:lnTo>
                  <a:pt x="1434230" y="478"/>
                </a:lnTo>
                <a:lnTo>
                  <a:pt x="1434871" y="2914"/>
                </a:lnTo>
                <a:lnTo>
                  <a:pt x="1413006" y="11265"/>
                </a:lnTo>
                <a:lnTo>
                  <a:pt x="1385444" y="17160"/>
                </a:lnTo>
                <a:lnTo>
                  <a:pt x="1348725" y="23913"/>
                </a:lnTo>
                <a:lnTo>
                  <a:pt x="1305901" y="31237"/>
                </a:lnTo>
                <a:lnTo>
                  <a:pt x="1251247" y="40352"/>
                </a:lnTo>
                <a:lnTo>
                  <a:pt x="1188705" y="50663"/>
                </a:lnTo>
                <a:lnTo>
                  <a:pt x="1120904" y="61770"/>
                </a:lnTo>
                <a:lnTo>
                  <a:pt x="1045365" y="74114"/>
                </a:lnTo>
                <a:lnTo>
                  <a:pt x="964667" y="87282"/>
                </a:lnTo>
                <a:lnTo>
                  <a:pt x="880529" y="101000"/>
                </a:lnTo>
                <a:lnTo>
                  <a:pt x="798332" y="115083"/>
                </a:lnTo>
                <a:lnTo>
                  <a:pt x="717428" y="129412"/>
                </a:lnTo>
                <a:lnTo>
                  <a:pt x="637387" y="143903"/>
                </a:lnTo>
                <a:lnTo>
                  <a:pt x="563564" y="158502"/>
                </a:lnTo>
                <a:lnTo>
                  <a:pt x="493889" y="173174"/>
                </a:lnTo>
                <a:lnTo>
                  <a:pt x="426977" y="187894"/>
                </a:lnTo>
                <a:lnTo>
                  <a:pt x="372492" y="199825"/>
                </a:lnTo>
                <a:lnTo>
                  <a:pt x="326290" y="209894"/>
                </a:lnTo>
                <a:lnTo>
                  <a:pt x="285611" y="218725"/>
                </a:lnTo>
                <a:lnTo>
                  <a:pt x="238531" y="228536"/>
                </a:lnTo>
                <a:lnTo>
                  <a:pt x="224989" y="231153"/>
                </a:lnTo>
                <a:lnTo>
                  <a:pt x="224427" y="230074"/>
                </a:lnTo>
                <a:lnTo>
                  <a:pt x="246381" y="221351"/>
                </a:lnTo>
                <a:lnTo>
                  <a:pt x="275377" y="213662"/>
                </a:lnTo>
                <a:lnTo>
                  <a:pt x="314464" y="204303"/>
                </a:lnTo>
                <a:lnTo>
                  <a:pt x="360277" y="193830"/>
                </a:lnTo>
                <a:lnTo>
                  <a:pt x="415514" y="181910"/>
                </a:lnTo>
                <a:lnTo>
                  <a:pt x="477033" y="169024"/>
                </a:lnTo>
                <a:lnTo>
                  <a:pt x="542740" y="155494"/>
                </a:lnTo>
                <a:lnTo>
                  <a:pt x="620411" y="140830"/>
                </a:lnTo>
                <a:lnTo>
                  <a:pt x="706059" y="125410"/>
                </a:lnTo>
                <a:lnTo>
                  <a:pt x="797024" y="109484"/>
                </a:lnTo>
                <a:lnTo>
                  <a:pt x="890828" y="94635"/>
                </a:lnTo>
                <a:lnTo>
                  <a:pt x="986526" y="80501"/>
                </a:lnTo>
                <a:lnTo>
                  <a:pt x="1083485" y="66846"/>
                </a:lnTo>
                <a:lnTo>
                  <a:pt x="1172114" y="55626"/>
                </a:lnTo>
                <a:lnTo>
                  <a:pt x="1255188" y="46029"/>
                </a:lnTo>
                <a:lnTo>
                  <a:pt x="1334560" y="37514"/>
                </a:lnTo>
                <a:lnTo>
                  <a:pt x="1398058" y="31133"/>
                </a:lnTo>
                <a:lnTo>
                  <a:pt x="1450973" y="26173"/>
                </a:lnTo>
                <a:lnTo>
                  <a:pt x="1496834" y="22160"/>
                </a:lnTo>
                <a:lnTo>
                  <a:pt x="1527407" y="19485"/>
                </a:lnTo>
                <a:lnTo>
                  <a:pt x="1588554" y="141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0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29"/>
          <p:cNvGrpSpPr/>
          <p:nvPr/>
        </p:nvGrpSpPr>
        <p:grpSpPr>
          <a:xfrm>
            <a:off x="793931" y="594149"/>
            <a:ext cx="431620" cy="415502"/>
            <a:chOff x="793931" y="594149"/>
            <a:chExt cx="431620" cy="415502"/>
          </a:xfrm>
        </p:grpSpPr>
        <p:sp>
          <p:nvSpPr>
            <p:cNvPr id="2" name="SMARTInkShape-207"/>
            <p:cNvSpPr/>
            <p:nvPr>
              <p:custDataLst>
                <p:tags r:id="rId220"/>
              </p:custDataLst>
            </p:nvPr>
          </p:nvSpPr>
          <p:spPr>
            <a:xfrm>
              <a:off x="1219200" y="838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08"/>
            <p:cNvSpPr/>
            <p:nvPr>
              <p:custDataLst>
                <p:tags r:id="rId221"/>
              </p:custDataLst>
            </p:nvPr>
          </p:nvSpPr>
          <p:spPr>
            <a:xfrm>
              <a:off x="1187450" y="72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9"/>
            <p:cNvSpPr/>
            <p:nvPr>
              <p:custDataLst>
                <p:tags r:id="rId222"/>
              </p:custDataLst>
            </p:nvPr>
          </p:nvSpPr>
          <p:spPr>
            <a:xfrm>
              <a:off x="933450" y="939800"/>
              <a:ext cx="177801" cy="69851"/>
            </a:xfrm>
            <a:custGeom>
              <a:avLst/>
              <a:gdLst/>
              <a:ahLst/>
              <a:cxnLst/>
              <a:rect l="0" t="0" r="0" b="0"/>
              <a:pathLst>
                <a:path w="17780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9850"/>
                  </a:lnTo>
                  <a:lnTo>
                    <a:pt x="49284" y="56035"/>
                  </a:lnTo>
                  <a:lnTo>
                    <a:pt x="92214" y="40357"/>
                  </a:lnTo>
                  <a:lnTo>
                    <a:pt x="136919" y="1971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0"/>
            <p:cNvSpPr/>
            <p:nvPr>
              <p:custDataLst>
                <p:tags r:id="rId223"/>
              </p:custDataLst>
            </p:nvPr>
          </p:nvSpPr>
          <p:spPr>
            <a:xfrm>
              <a:off x="815779" y="908050"/>
              <a:ext cx="301822" cy="86209"/>
            </a:xfrm>
            <a:custGeom>
              <a:avLst/>
              <a:gdLst/>
              <a:ahLst/>
              <a:cxnLst/>
              <a:rect l="0" t="0" r="0" b="0"/>
              <a:pathLst>
                <a:path w="301822" h="86209">
                  <a:moveTo>
                    <a:pt x="3371" y="82550"/>
                  </a:moveTo>
                  <a:lnTo>
                    <a:pt x="3371" y="82550"/>
                  </a:lnTo>
                  <a:lnTo>
                    <a:pt x="0" y="85921"/>
                  </a:lnTo>
                  <a:lnTo>
                    <a:pt x="1124" y="86208"/>
                  </a:lnTo>
                  <a:lnTo>
                    <a:pt x="44023" y="76429"/>
                  </a:lnTo>
                  <a:lnTo>
                    <a:pt x="82822" y="65248"/>
                  </a:lnTo>
                  <a:lnTo>
                    <a:pt x="128288" y="50871"/>
                  </a:lnTo>
                  <a:lnTo>
                    <a:pt x="152266" y="43086"/>
                  </a:lnTo>
                  <a:lnTo>
                    <a:pt x="198663" y="27616"/>
                  </a:lnTo>
                  <a:lnTo>
                    <a:pt x="238099" y="13685"/>
                  </a:lnTo>
                  <a:lnTo>
                    <a:pt x="278550" y="4055"/>
                  </a:lnTo>
                  <a:lnTo>
                    <a:pt x="30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1"/>
            <p:cNvSpPr/>
            <p:nvPr>
              <p:custDataLst>
                <p:tags r:id="rId224"/>
              </p:custDataLst>
            </p:nvPr>
          </p:nvSpPr>
          <p:spPr>
            <a:xfrm>
              <a:off x="978162" y="744271"/>
              <a:ext cx="196589" cy="133702"/>
            </a:xfrm>
            <a:custGeom>
              <a:avLst/>
              <a:gdLst/>
              <a:ahLst/>
              <a:cxnLst/>
              <a:rect l="0" t="0" r="0" b="0"/>
              <a:pathLst>
                <a:path w="196589" h="133702">
                  <a:moveTo>
                    <a:pt x="6088" y="49479"/>
                  </a:moveTo>
                  <a:lnTo>
                    <a:pt x="6088" y="49479"/>
                  </a:lnTo>
                  <a:lnTo>
                    <a:pt x="1062" y="37546"/>
                  </a:lnTo>
                  <a:lnTo>
                    <a:pt x="0" y="28464"/>
                  </a:lnTo>
                  <a:lnTo>
                    <a:pt x="2029" y="26297"/>
                  </a:lnTo>
                  <a:lnTo>
                    <a:pt x="15704" y="19876"/>
                  </a:lnTo>
                  <a:lnTo>
                    <a:pt x="37316" y="14916"/>
                  </a:lnTo>
                  <a:lnTo>
                    <a:pt x="53363" y="16008"/>
                  </a:lnTo>
                  <a:lnTo>
                    <a:pt x="66140" y="22609"/>
                  </a:lnTo>
                  <a:lnTo>
                    <a:pt x="71523" y="27332"/>
                  </a:lnTo>
                  <a:lnTo>
                    <a:pt x="79385" y="40106"/>
                  </a:lnTo>
                  <a:lnTo>
                    <a:pt x="82469" y="47464"/>
                  </a:lnTo>
                  <a:lnTo>
                    <a:pt x="82133" y="65046"/>
                  </a:lnTo>
                  <a:lnTo>
                    <a:pt x="76575" y="83914"/>
                  </a:lnTo>
                  <a:lnTo>
                    <a:pt x="61545" y="108993"/>
                  </a:lnTo>
                  <a:lnTo>
                    <a:pt x="39385" y="128942"/>
                  </a:lnTo>
                  <a:lnTo>
                    <a:pt x="31470" y="133479"/>
                  </a:lnTo>
                  <a:lnTo>
                    <a:pt x="29359" y="133701"/>
                  </a:lnTo>
                  <a:lnTo>
                    <a:pt x="27952" y="133144"/>
                  </a:lnTo>
                  <a:lnTo>
                    <a:pt x="27014" y="132067"/>
                  </a:lnTo>
                  <a:lnTo>
                    <a:pt x="25972" y="128988"/>
                  </a:lnTo>
                  <a:lnTo>
                    <a:pt x="58386" y="87604"/>
                  </a:lnTo>
                  <a:lnTo>
                    <a:pt x="89352" y="48648"/>
                  </a:lnTo>
                  <a:lnTo>
                    <a:pt x="124585" y="8709"/>
                  </a:lnTo>
                  <a:lnTo>
                    <a:pt x="134018" y="1651"/>
                  </a:lnTo>
                  <a:lnTo>
                    <a:pt x="134413" y="660"/>
                  </a:lnTo>
                  <a:lnTo>
                    <a:pt x="133972" y="0"/>
                  </a:lnTo>
                  <a:lnTo>
                    <a:pt x="123237" y="5812"/>
                  </a:lnTo>
                  <a:lnTo>
                    <a:pt x="106651" y="26585"/>
                  </a:lnTo>
                  <a:lnTo>
                    <a:pt x="91702" y="55082"/>
                  </a:lnTo>
                  <a:lnTo>
                    <a:pt x="88353" y="73606"/>
                  </a:lnTo>
                  <a:lnTo>
                    <a:pt x="89923" y="89836"/>
                  </a:lnTo>
                  <a:lnTo>
                    <a:pt x="95324" y="101752"/>
                  </a:lnTo>
                  <a:lnTo>
                    <a:pt x="106191" y="109871"/>
                  </a:lnTo>
                  <a:lnTo>
                    <a:pt x="121839" y="115125"/>
                  </a:lnTo>
                  <a:lnTo>
                    <a:pt x="164497" y="116617"/>
                  </a:lnTo>
                  <a:lnTo>
                    <a:pt x="196588" y="112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2"/>
            <p:cNvSpPr/>
            <p:nvPr>
              <p:custDataLst>
                <p:tags r:id="rId225"/>
              </p:custDataLst>
            </p:nvPr>
          </p:nvSpPr>
          <p:spPr>
            <a:xfrm>
              <a:off x="793931" y="594149"/>
              <a:ext cx="187981" cy="313740"/>
            </a:xfrm>
            <a:custGeom>
              <a:avLst/>
              <a:gdLst/>
              <a:ahLst/>
              <a:cxnLst/>
              <a:rect l="0" t="0" r="0" b="0"/>
              <a:pathLst>
                <a:path w="187981" h="313740">
                  <a:moveTo>
                    <a:pt x="18869" y="40851"/>
                  </a:moveTo>
                  <a:lnTo>
                    <a:pt x="18869" y="40851"/>
                  </a:lnTo>
                  <a:lnTo>
                    <a:pt x="18869" y="44222"/>
                  </a:lnTo>
                  <a:lnTo>
                    <a:pt x="20750" y="47759"/>
                  </a:lnTo>
                  <a:lnTo>
                    <a:pt x="22240" y="49689"/>
                  </a:lnTo>
                  <a:lnTo>
                    <a:pt x="27658" y="51835"/>
                  </a:lnTo>
                  <a:lnTo>
                    <a:pt x="38642" y="54924"/>
                  </a:lnTo>
                  <a:lnTo>
                    <a:pt x="47412" y="57689"/>
                  </a:lnTo>
                  <a:lnTo>
                    <a:pt x="65661" y="58540"/>
                  </a:lnTo>
                  <a:lnTo>
                    <a:pt x="100836" y="50983"/>
                  </a:lnTo>
                  <a:lnTo>
                    <a:pt x="148040" y="32046"/>
                  </a:lnTo>
                  <a:lnTo>
                    <a:pt x="182051" y="14544"/>
                  </a:lnTo>
                  <a:lnTo>
                    <a:pt x="186644" y="9639"/>
                  </a:lnTo>
                  <a:lnTo>
                    <a:pt x="187869" y="7343"/>
                  </a:lnTo>
                  <a:lnTo>
                    <a:pt x="187980" y="5107"/>
                  </a:lnTo>
                  <a:lnTo>
                    <a:pt x="186222" y="741"/>
                  </a:lnTo>
                  <a:lnTo>
                    <a:pt x="183354" y="0"/>
                  </a:lnTo>
                  <a:lnTo>
                    <a:pt x="174524" y="1058"/>
                  </a:lnTo>
                  <a:lnTo>
                    <a:pt x="127038" y="23650"/>
                  </a:lnTo>
                  <a:lnTo>
                    <a:pt x="99994" y="44770"/>
                  </a:lnTo>
                  <a:lnTo>
                    <a:pt x="80849" y="75644"/>
                  </a:lnTo>
                  <a:lnTo>
                    <a:pt x="76520" y="91827"/>
                  </a:lnTo>
                  <a:lnTo>
                    <a:pt x="76353" y="98119"/>
                  </a:lnTo>
                  <a:lnTo>
                    <a:pt x="77653" y="103018"/>
                  </a:lnTo>
                  <a:lnTo>
                    <a:pt x="82860" y="110344"/>
                  </a:lnTo>
                  <a:lnTo>
                    <a:pt x="100467" y="121806"/>
                  </a:lnTo>
                  <a:lnTo>
                    <a:pt x="127226" y="132424"/>
                  </a:lnTo>
                  <a:lnTo>
                    <a:pt x="127796" y="135061"/>
                  </a:lnTo>
                  <a:lnTo>
                    <a:pt x="124666" y="141754"/>
                  </a:lnTo>
                  <a:lnTo>
                    <a:pt x="82113" y="183536"/>
                  </a:lnTo>
                  <a:lnTo>
                    <a:pt x="38731" y="221775"/>
                  </a:lnTo>
                  <a:lnTo>
                    <a:pt x="9465" y="261419"/>
                  </a:lnTo>
                  <a:lnTo>
                    <a:pt x="1284" y="277875"/>
                  </a:lnTo>
                  <a:lnTo>
                    <a:pt x="0" y="289893"/>
                  </a:lnTo>
                  <a:lnTo>
                    <a:pt x="3662" y="299938"/>
                  </a:lnTo>
                  <a:lnTo>
                    <a:pt x="6614" y="304592"/>
                  </a:lnTo>
                  <a:lnTo>
                    <a:pt x="11405" y="307695"/>
                  </a:lnTo>
                  <a:lnTo>
                    <a:pt x="31631" y="312062"/>
                  </a:lnTo>
                  <a:lnTo>
                    <a:pt x="76080" y="313739"/>
                  </a:lnTo>
                  <a:lnTo>
                    <a:pt x="119893" y="310509"/>
                  </a:lnTo>
                  <a:lnTo>
                    <a:pt x="164919" y="30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30"/>
          <p:cNvGrpSpPr/>
          <p:nvPr/>
        </p:nvGrpSpPr>
        <p:grpSpPr>
          <a:xfrm>
            <a:off x="1611790" y="596900"/>
            <a:ext cx="883761" cy="331075"/>
            <a:chOff x="1611790" y="596900"/>
            <a:chExt cx="883761" cy="331075"/>
          </a:xfrm>
        </p:grpSpPr>
        <p:sp>
          <p:nvSpPr>
            <p:cNvPr id="9" name="SMARTInkShape-213"/>
            <p:cNvSpPr/>
            <p:nvPr>
              <p:custDataLst>
                <p:tags r:id="rId211"/>
              </p:custDataLst>
            </p:nvPr>
          </p:nvSpPr>
          <p:spPr>
            <a:xfrm>
              <a:off x="2399971" y="771630"/>
              <a:ext cx="95580" cy="96406"/>
            </a:xfrm>
            <a:custGeom>
              <a:avLst/>
              <a:gdLst/>
              <a:ahLst/>
              <a:cxnLst/>
              <a:rect l="0" t="0" r="0" b="0"/>
              <a:pathLst>
                <a:path w="95580" h="96406">
                  <a:moveTo>
                    <a:pt x="63829" y="9420"/>
                  </a:moveTo>
                  <a:lnTo>
                    <a:pt x="63829" y="9420"/>
                  </a:lnTo>
                  <a:lnTo>
                    <a:pt x="54990" y="582"/>
                  </a:lnTo>
                  <a:lnTo>
                    <a:pt x="52292" y="0"/>
                  </a:lnTo>
                  <a:lnTo>
                    <a:pt x="45531" y="1235"/>
                  </a:lnTo>
                  <a:lnTo>
                    <a:pt x="33791" y="5897"/>
                  </a:lnTo>
                  <a:lnTo>
                    <a:pt x="12819" y="28297"/>
                  </a:lnTo>
                  <a:lnTo>
                    <a:pt x="3293" y="41093"/>
                  </a:lnTo>
                  <a:lnTo>
                    <a:pt x="0" y="55717"/>
                  </a:lnTo>
                  <a:lnTo>
                    <a:pt x="1594" y="70213"/>
                  </a:lnTo>
                  <a:lnTo>
                    <a:pt x="7006" y="81360"/>
                  </a:lnTo>
                  <a:lnTo>
                    <a:pt x="17878" y="89136"/>
                  </a:lnTo>
                  <a:lnTo>
                    <a:pt x="32823" y="94238"/>
                  </a:lnTo>
                  <a:lnTo>
                    <a:pt x="60365" y="96405"/>
                  </a:lnTo>
                  <a:lnTo>
                    <a:pt x="95579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4"/>
            <p:cNvSpPr/>
            <p:nvPr>
              <p:custDataLst>
                <p:tags r:id="rId212"/>
              </p:custDataLst>
            </p:nvPr>
          </p:nvSpPr>
          <p:spPr>
            <a:xfrm>
              <a:off x="2352479" y="742950"/>
              <a:ext cx="9722" cy="130445"/>
            </a:xfrm>
            <a:custGeom>
              <a:avLst/>
              <a:gdLst/>
              <a:ahLst/>
              <a:cxnLst/>
              <a:rect l="0" t="0" r="0" b="0"/>
              <a:pathLst>
                <a:path w="9722" h="130445">
                  <a:moveTo>
                    <a:pt x="3371" y="63500"/>
                  </a:moveTo>
                  <a:lnTo>
                    <a:pt x="3371" y="63500"/>
                  </a:lnTo>
                  <a:lnTo>
                    <a:pt x="0" y="70242"/>
                  </a:lnTo>
                  <a:lnTo>
                    <a:pt x="3662" y="113401"/>
                  </a:lnTo>
                  <a:lnTo>
                    <a:pt x="8784" y="130444"/>
                  </a:lnTo>
                  <a:lnTo>
                    <a:pt x="9096" y="130002"/>
                  </a:lnTo>
                  <a:lnTo>
                    <a:pt x="9684" y="84902"/>
                  </a:lnTo>
                  <a:lnTo>
                    <a:pt x="9714" y="44052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5"/>
            <p:cNvSpPr/>
            <p:nvPr>
              <p:custDataLst>
                <p:tags r:id="rId213"/>
              </p:custDataLst>
            </p:nvPr>
          </p:nvSpPr>
          <p:spPr>
            <a:xfrm>
              <a:off x="2241389" y="623967"/>
              <a:ext cx="89062" cy="271602"/>
            </a:xfrm>
            <a:custGeom>
              <a:avLst/>
              <a:gdLst/>
              <a:ahLst/>
              <a:cxnLst/>
              <a:rect l="0" t="0" r="0" b="0"/>
              <a:pathLst>
                <a:path w="89062" h="271602">
                  <a:moveTo>
                    <a:pt x="89061" y="23733"/>
                  </a:moveTo>
                  <a:lnTo>
                    <a:pt x="89061" y="23733"/>
                  </a:lnTo>
                  <a:lnTo>
                    <a:pt x="85690" y="13620"/>
                  </a:lnTo>
                  <a:lnTo>
                    <a:pt x="80272" y="6774"/>
                  </a:lnTo>
                  <a:lnTo>
                    <a:pt x="73160" y="2084"/>
                  </a:lnTo>
                  <a:lnTo>
                    <a:pt x="65296" y="0"/>
                  </a:lnTo>
                  <a:lnTo>
                    <a:pt x="61929" y="856"/>
                  </a:lnTo>
                  <a:lnTo>
                    <a:pt x="56306" y="5569"/>
                  </a:lnTo>
                  <a:lnTo>
                    <a:pt x="49174" y="22898"/>
                  </a:lnTo>
                  <a:lnTo>
                    <a:pt x="49334" y="56020"/>
                  </a:lnTo>
                  <a:lnTo>
                    <a:pt x="52119" y="86766"/>
                  </a:lnTo>
                  <a:lnTo>
                    <a:pt x="55004" y="121598"/>
                  </a:lnTo>
                  <a:lnTo>
                    <a:pt x="56285" y="158245"/>
                  </a:lnTo>
                  <a:lnTo>
                    <a:pt x="58737" y="193818"/>
                  </a:lnTo>
                  <a:lnTo>
                    <a:pt x="62202" y="238053"/>
                  </a:lnTo>
                  <a:lnTo>
                    <a:pt x="61601" y="257275"/>
                  </a:lnTo>
                  <a:lnTo>
                    <a:pt x="56631" y="268170"/>
                  </a:lnTo>
                  <a:lnTo>
                    <a:pt x="54035" y="270652"/>
                  </a:lnTo>
                  <a:lnTo>
                    <a:pt x="51600" y="271601"/>
                  </a:lnTo>
                  <a:lnTo>
                    <a:pt x="49270" y="271529"/>
                  </a:lnTo>
                  <a:lnTo>
                    <a:pt x="30323" y="256203"/>
                  </a:lnTo>
                  <a:lnTo>
                    <a:pt x="13096" y="237487"/>
                  </a:lnTo>
                  <a:lnTo>
                    <a:pt x="858" y="212343"/>
                  </a:lnTo>
                  <a:lnTo>
                    <a:pt x="0" y="200223"/>
                  </a:lnTo>
                  <a:lnTo>
                    <a:pt x="2171" y="195720"/>
                  </a:lnTo>
                  <a:lnTo>
                    <a:pt x="10226" y="188837"/>
                  </a:lnTo>
                  <a:lnTo>
                    <a:pt x="50404" y="174202"/>
                  </a:lnTo>
                  <a:lnTo>
                    <a:pt x="89061" y="169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6"/>
            <p:cNvSpPr/>
            <p:nvPr>
              <p:custDataLst>
                <p:tags r:id="rId214"/>
              </p:custDataLst>
            </p:nvPr>
          </p:nvSpPr>
          <p:spPr>
            <a:xfrm>
              <a:off x="2120900" y="7556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42063" y="26152"/>
                  </a:lnTo>
                  <a:lnTo>
                    <a:pt x="87819" y="1119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7"/>
            <p:cNvSpPr/>
            <p:nvPr>
              <p:custDataLst>
                <p:tags r:id="rId215"/>
              </p:custDataLst>
            </p:nvPr>
          </p:nvSpPr>
          <p:spPr>
            <a:xfrm>
              <a:off x="2162434" y="598567"/>
              <a:ext cx="85467" cy="296784"/>
            </a:xfrm>
            <a:custGeom>
              <a:avLst/>
              <a:gdLst/>
              <a:ahLst/>
              <a:cxnLst/>
              <a:rect l="0" t="0" r="0" b="0"/>
              <a:pathLst>
                <a:path w="85467" h="296784">
                  <a:moveTo>
                    <a:pt x="85466" y="23733"/>
                  </a:moveTo>
                  <a:lnTo>
                    <a:pt x="85466" y="23733"/>
                  </a:lnTo>
                  <a:lnTo>
                    <a:pt x="70257" y="9935"/>
                  </a:lnTo>
                  <a:lnTo>
                    <a:pt x="52973" y="2084"/>
                  </a:lnTo>
                  <a:lnTo>
                    <a:pt x="40686" y="0"/>
                  </a:lnTo>
                  <a:lnTo>
                    <a:pt x="30050" y="956"/>
                  </a:lnTo>
                  <a:lnTo>
                    <a:pt x="25239" y="2198"/>
                  </a:lnTo>
                  <a:lnTo>
                    <a:pt x="14248" y="12986"/>
                  </a:lnTo>
                  <a:lnTo>
                    <a:pt x="8354" y="20802"/>
                  </a:lnTo>
                  <a:lnTo>
                    <a:pt x="1805" y="42656"/>
                  </a:lnTo>
                  <a:lnTo>
                    <a:pt x="0" y="84608"/>
                  </a:lnTo>
                  <a:lnTo>
                    <a:pt x="2326" y="117111"/>
                  </a:lnTo>
                  <a:lnTo>
                    <a:pt x="5711" y="152723"/>
                  </a:lnTo>
                  <a:lnTo>
                    <a:pt x="11449" y="187836"/>
                  </a:lnTo>
                  <a:lnTo>
                    <a:pt x="17997" y="220845"/>
                  </a:lnTo>
                  <a:lnTo>
                    <a:pt x="24945" y="261113"/>
                  </a:lnTo>
                  <a:lnTo>
                    <a:pt x="28316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8"/>
            <p:cNvSpPr/>
            <p:nvPr>
              <p:custDataLst>
                <p:tags r:id="rId216"/>
              </p:custDataLst>
            </p:nvPr>
          </p:nvSpPr>
          <p:spPr>
            <a:xfrm>
              <a:off x="2002182" y="769833"/>
              <a:ext cx="106019" cy="107378"/>
            </a:xfrm>
            <a:custGeom>
              <a:avLst/>
              <a:gdLst/>
              <a:ahLst/>
              <a:cxnLst/>
              <a:rect l="0" t="0" r="0" b="0"/>
              <a:pathLst>
                <a:path w="106019" h="107378">
                  <a:moveTo>
                    <a:pt x="67918" y="23917"/>
                  </a:moveTo>
                  <a:lnTo>
                    <a:pt x="67918" y="23917"/>
                  </a:lnTo>
                  <a:lnTo>
                    <a:pt x="62848" y="18142"/>
                  </a:lnTo>
                  <a:lnTo>
                    <a:pt x="52991" y="3523"/>
                  </a:lnTo>
                  <a:lnTo>
                    <a:pt x="48819" y="742"/>
                  </a:lnTo>
                  <a:lnTo>
                    <a:pt x="46719" y="0"/>
                  </a:lnTo>
                  <a:lnTo>
                    <a:pt x="38741" y="2939"/>
                  </a:lnTo>
                  <a:lnTo>
                    <a:pt x="33650" y="5698"/>
                  </a:lnTo>
                  <a:lnTo>
                    <a:pt x="16372" y="26437"/>
                  </a:lnTo>
                  <a:lnTo>
                    <a:pt x="4589" y="54924"/>
                  </a:lnTo>
                  <a:lnTo>
                    <a:pt x="0" y="78965"/>
                  </a:lnTo>
                  <a:lnTo>
                    <a:pt x="2690" y="90951"/>
                  </a:lnTo>
                  <a:lnTo>
                    <a:pt x="8589" y="100277"/>
                  </a:lnTo>
                  <a:lnTo>
                    <a:pt x="15914" y="106773"/>
                  </a:lnTo>
                  <a:lnTo>
                    <a:pt x="20549" y="107377"/>
                  </a:lnTo>
                  <a:lnTo>
                    <a:pt x="31343" y="104284"/>
                  </a:lnTo>
                  <a:lnTo>
                    <a:pt x="45949" y="94610"/>
                  </a:lnTo>
                  <a:lnTo>
                    <a:pt x="59214" y="76064"/>
                  </a:lnTo>
                  <a:lnTo>
                    <a:pt x="65339" y="52695"/>
                  </a:lnTo>
                  <a:lnTo>
                    <a:pt x="67154" y="38010"/>
                  </a:lnTo>
                  <a:lnTo>
                    <a:pt x="66703" y="35429"/>
                  </a:lnTo>
                  <a:lnTo>
                    <a:pt x="65697" y="33708"/>
                  </a:lnTo>
                  <a:lnTo>
                    <a:pt x="64321" y="32561"/>
                  </a:lnTo>
                  <a:lnTo>
                    <a:pt x="63403" y="33208"/>
                  </a:lnTo>
                  <a:lnTo>
                    <a:pt x="62384" y="37689"/>
                  </a:lnTo>
                  <a:lnTo>
                    <a:pt x="70478" y="69019"/>
                  </a:lnTo>
                  <a:lnTo>
                    <a:pt x="79887" y="84239"/>
                  </a:lnTo>
                  <a:lnTo>
                    <a:pt x="89465" y="89532"/>
                  </a:lnTo>
                  <a:lnTo>
                    <a:pt x="106018" y="9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9"/>
            <p:cNvSpPr/>
            <p:nvPr>
              <p:custDataLst>
                <p:tags r:id="rId217"/>
              </p:custDataLst>
            </p:nvPr>
          </p:nvSpPr>
          <p:spPr>
            <a:xfrm>
              <a:off x="1855083" y="762000"/>
              <a:ext cx="151518" cy="137256"/>
            </a:xfrm>
            <a:custGeom>
              <a:avLst/>
              <a:gdLst/>
              <a:ahLst/>
              <a:cxnLst/>
              <a:rect l="0" t="0" r="0" b="0"/>
              <a:pathLst>
                <a:path w="151518" h="137256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9"/>
                  </a:lnTo>
                  <a:lnTo>
                    <a:pt x="0" y="41079"/>
                  </a:lnTo>
                  <a:lnTo>
                    <a:pt x="411" y="39380"/>
                  </a:lnTo>
                  <a:lnTo>
                    <a:pt x="2750" y="35612"/>
                  </a:lnTo>
                  <a:lnTo>
                    <a:pt x="9904" y="33466"/>
                  </a:lnTo>
                  <a:lnTo>
                    <a:pt x="35114" y="32089"/>
                  </a:lnTo>
                  <a:lnTo>
                    <a:pt x="59015" y="38592"/>
                  </a:lnTo>
                  <a:lnTo>
                    <a:pt x="73716" y="51254"/>
                  </a:lnTo>
                  <a:lnTo>
                    <a:pt x="85894" y="68641"/>
                  </a:lnTo>
                  <a:lnTo>
                    <a:pt x="93659" y="88127"/>
                  </a:lnTo>
                  <a:lnTo>
                    <a:pt x="95255" y="115560"/>
                  </a:lnTo>
                  <a:lnTo>
                    <a:pt x="92880" y="127325"/>
                  </a:lnTo>
                  <a:lnTo>
                    <a:pt x="89473" y="134200"/>
                  </a:lnTo>
                  <a:lnTo>
                    <a:pt x="85606" y="137255"/>
                  </a:lnTo>
                  <a:lnTo>
                    <a:pt x="82882" y="136659"/>
                  </a:lnTo>
                  <a:lnTo>
                    <a:pt x="76092" y="132234"/>
                  </a:lnTo>
                  <a:lnTo>
                    <a:pt x="72134" y="119919"/>
                  </a:lnTo>
                  <a:lnTo>
                    <a:pt x="71787" y="93152"/>
                  </a:lnTo>
                  <a:lnTo>
                    <a:pt x="81362" y="52502"/>
                  </a:lnTo>
                  <a:lnTo>
                    <a:pt x="92787" y="27786"/>
                  </a:lnTo>
                  <a:lnTo>
                    <a:pt x="104718" y="17523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0"/>
            <p:cNvSpPr/>
            <p:nvPr>
              <p:custDataLst>
                <p:tags r:id="rId218"/>
              </p:custDataLst>
            </p:nvPr>
          </p:nvSpPr>
          <p:spPr>
            <a:xfrm>
              <a:off x="1611790" y="596900"/>
              <a:ext cx="299561" cy="152401"/>
            </a:xfrm>
            <a:custGeom>
              <a:avLst/>
              <a:gdLst/>
              <a:ahLst/>
              <a:cxnLst/>
              <a:rect l="0" t="0" r="0" b="0"/>
              <a:pathLst>
                <a:path w="299561" h="152401">
                  <a:moveTo>
                    <a:pt x="51910" y="152400"/>
                  </a:moveTo>
                  <a:lnTo>
                    <a:pt x="51910" y="152400"/>
                  </a:lnTo>
                  <a:lnTo>
                    <a:pt x="6094" y="146442"/>
                  </a:lnTo>
                  <a:lnTo>
                    <a:pt x="2316" y="146311"/>
                  </a:lnTo>
                  <a:lnTo>
                    <a:pt x="503" y="145519"/>
                  </a:lnTo>
                  <a:lnTo>
                    <a:pt x="0" y="144285"/>
                  </a:lnTo>
                  <a:lnTo>
                    <a:pt x="369" y="142756"/>
                  </a:lnTo>
                  <a:lnTo>
                    <a:pt x="34909" y="119320"/>
                  </a:lnTo>
                  <a:lnTo>
                    <a:pt x="70930" y="101244"/>
                  </a:lnTo>
                  <a:lnTo>
                    <a:pt x="116573" y="77688"/>
                  </a:lnTo>
                  <a:lnTo>
                    <a:pt x="141585" y="64492"/>
                  </a:lnTo>
                  <a:lnTo>
                    <a:pt x="166021" y="52873"/>
                  </a:lnTo>
                  <a:lnTo>
                    <a:pt x="190073" y="42304"/>
                  </a:lnTo>
                  <a:lnTo>
                    <a:pt x="233966" y="24446"/>
                  </a:lnTo>
                  <a:lnTo>
                    <a:pt x="278243" y="7870"/>
                  </a:lnTo>
                  <a:lnTo>
                    <a:pt x="299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1"/>
            <p:cNvSpPr/>
            <p:nvPr>
              <p:custDataLst>
                <p:tags r:id="rId219"/>
              </p:custDataLst>
            </p:nvPr>
          </p:nvSpPr>
          <p:spPr>
            <a:xfrm>
              <a:off x="1765300" y="667012"/>
              <a:ext cx="25401" cy="260963"/>
            </a:xfrm>
            <a:custGeom>
              <a:avLst/>
              <a:gdLst/>
              <a:ahLst/>
              <a:cxnLst/>
              <a:rect l="0" t="0" r="0" b="0"/>
              <a:pathLst>
                <a:path w="25401" h="260963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5069" y="12045"/>
                  </a:lnTo>
                  <a:lnTo>
                    <a:pt x="12865" y="51845"/>
                  </a:lnTo>
                  <a:lnTo>
                    <a:pt x="17217" y="99138"/>
                  </a:lnTo>
                  <a:lnTo>
                    <a:pt x="18236" y="134227"/>
                  </a:lnTo>
                  <a:lnTo>
                    <a:pt x="18688" y="168637"/>
                  </a:lnTo>
                  <a:lnTo>
                    <a:pt x="22314" y="213001"/>
                  </a:lnTo>
                  <a:lnTo>
                    <a:pt x="25219" y="260340"/>
                  </a:lnTo>
                  <a:lnTo>
                    <a:pt x="25280" y="260962"/>
                  </a:lnTo>
                  <a:lnTo>
                    <a:pt x="25400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1"/>
          <p:cNvGrpSpPr/>
          <p:nvPr/>
        </p:nvGrpSpPr>
        <p:grpSpPr>
          <a:xfrm>
            <a:off x="2864869" y="561492"/>
            <a:ext cx="194108" cy="330008"/>
            <a:chOff x="2864869" y="561492"/>
            <a:chExt cx="194108" cy="330008"/>
          </a:xfrm>
        </p:grpSpPr>
        <p:sp>
          <p:nvSpPr>
            <p:cNvPr id="19" name="SMARTInkShape-222"/>
            <p:cNvSpPr/>
            <p:nvPr>
              <p:custDataLst>
                <p:tags r:id="rId209"/>
              </p:custDataLst>
            </p:nvPr>
          </p:nvSpPr>
          <p:spPr>
            <a:xfrm>
              <a:off x="2864869" y="679450"/>
              <a:ext cx="183132" cy="31751"/>
            </a:xfrm>
            <a:custGeom>
              <a:avLst/>
              <a:gdLst/>
              <a:ahLst/>
              <a:cxnLst/>
              <a:rect l="0" t="0" r="0" b="0"/>
              <a:pathLst>
                <a:path w="183132" h="31751">
                  <a:moveTo>
                    <a:pt x="11681" y="31750"/>
                  </a:moveTo>
                  <a:lnTo>
                    <a:pt x="11681" y="31750"/>
                  </a:lnTo>
                  <a:lnTo>
                    <a:pt x="1568" y="28379"/>
                  </a:lnTo>
                  <a:lnTo>
                    <a:pt x="0" y="26680"/>
                  </a:lnTo>
                  <a:lnTo>
                    <a:pt x="366" y="24842"/>
                  </a:lnTo>
                  <a:lnTo>
                    <a:pt x="2021" y="22912"/>
                  </a:lnTo>
                  <a:lnTo>
                    <a:pt x="37917" y="14743"/>
                  </a:lnTo>
                  <a:lnTo>
                    <a:pt x="71554" y="10551"/>
                  </a:lnTo>
                  <a:lnTo>
                    <a:pt x="113785" y="6335"/>
                  </a:lnTo>
                  <a:lnTo>
                    <a:pt x="152311" y="2816"/>
                  </a:lnTo>
                  <a:lnTo>
                    <a:pt x="183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3"/>
            <p:cNvSpPr/>
            <p:nvPr>
              <p:custDataLst>
                <p:tags r:id="rId210"/>
              </p:custDataLst>
            </p:nvPr>
          </p:nvSpPr>
          <p:spPr>
            <a:xfrm>
              <a:off x="2930876" y="561492"/>
              <a:ext cx="128101" cy="330008"/>
            </a:xfrm>
            <a:custGeom>
              <a:avLst/>
              <a:gdLst/>
              <a:ahLst/>
              <a:cxnLst/>
              <a:rect l="0" t="0" r="0" b="0"/>
              <a:pathLst>
                <a:path w="128101" h="330008">
                  <a:moveTo>
                    <a:pt x="34574" y="3658"/>
                  </a:moveTo>
                  <a:lnTo>
                    <a:pt x="34574" y="3658"/>
                  </a:lnTo>
                  <a:lnTo>
                    <a:pt x="34574" y="0"/>
                  </a:lnTo>
                  <a:lnTo>
                    <a:pt x="32693" y="15934"/>
                  </a:lnTo>
                  <a:lnTo>
                    <a:pt x="25736" y="55158"/>
                  </a:lnTo>
                  <a:lnTo>
                    <a:pt x="21709" y="85814"/>
                  </a:lnTo>
                  <a:lnTo>
                    <a:pt x="17567" y="120605"/>
                  </a:lnTo>
                  <a:lnTo>
                    <a:pt x="13375" y="157234"/>
                  </a:lnTo>
                  <a:lnTo>
                    <a:pt x="9159" y="194681"/>
                  </a:lnTo>
                  <a:lnTo>
                    <a:pt x="4935" y="231079"/>
                  </a:lnTo>
                  <a:lnTo>
                    <a:pt x="0" y="277927"/>
                  </a:lnTo>
                  <a:lnTo>
                    <a:pt x="1099" y="303120"/>
                  </a:lnTo>
                  <a:lnTo>
                    <a:pt x="5201" y="312660"/>
                  </a:lnTo>
                  <a:lnTo>
                    <a:pt x="19168" y="327024"/>
                  </a:lnTo>
                  <a:lnTo>
                    <a:pt x="27125" y="330007"/>
                  </a:lnTo>
                  <a:lnTo>
                    <a:pt x="43493" y="329560"/>
                  </a:lnTo>
                  <a:lnTo>
                    <a:pt x="50398" y="325348"/>
                  </a:lnTo>
                  <a:lnTo>
                    <a:pt x="61833" y="311261"/>
                  </a:lnTo>
                  <a:lnTo>
                    <a:pt x="79261" y="274178"/>
                  </a:lnTo>
                  <a:lnTo>
                    <a:pt x="84569" y="237108"/>
                  </a:lnTo>
                  <a:lnTo>
                    <a:pt x="82721" y="232669"/>
                  </a:lnTo>
                  <a:lnTo>
                    <a:pt x="75023" y="225855"/>
                  </a:lnTo>
                  <a:lnTo>
                    <a:pt x="71417" y="225167"/>
                  </a:lnTo>
                  <a:lnTo>
                    <a:pt x="68308" y="226120"/>
                  </a:lnTo>
                  <a:lnTo>
                    <a:pt x="62267" y="231647"/>
                  </a:lnTo>
                  <a:lnTo>
                    <a:pt x="54878" y="241158"/>
                  </a:lnTo>
                  <a:lnTo>
                    <a:pt x="50654" y="256204"/>
                  </a:lnTo>
                  <a:lnTo>
                    <a:pt x="50187" y="273240"/>
                  </a:lnTo>
                  <a:lnTo>
                    <a:pt x="54684" y="287866"/>
                  </a:lnTo>
                  <a:lnTo>
                    <a:pt x="65148" y="304630"/>
                  </a:lnTo>
                  <a:lnTo>
                    <a:pt x="74974" y="310285"/>
                  </a:lnTo>
                  <a:lnTo>
                    <a:pt x="86396" y="312092"/>
                  </a:lnTo>
                  <a:lnTo>
                    <a:pt x="98528" y="310543"/>
                  </a:lnTo>
                  <a:lnTo>
                    <a:pt x="109094" y="305622"/>
                  </a:lnTo>
                  <a:lnTo>
                    <a:pt x="113888" y="302334"/>
                  </a:lnTo>
                  <a:lnTo>
                    <a:pt x="121095" y="293036"/>
                  </a:lnTo>
                  <a:lnTo>
                    <a:pt x="125944" y="281143"/>
                  </a:lnTo>
                  <a:lnTo>
                    <a:pt x="128100" y="266449"/>
                  </a:lnTo>
                  <a:lnTo>
                    <a:pt x="125295" y="252393"/>
                  </a:lnTo>
                  <a:lnTo>
                    <a:pt x="115782" y="234461"/>
                  </a:lnTo>
                  <a:lnTo>
                    <a:pt x="111996" y="229493"/>
                  </a:lnTo>
                  <a:lnTo>
                    <a:pt x="98382" y="222092"/>
                  </a:lnTo>
                  <a:lnTo>
                    <a:pt x="72674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2"/>
          <p:cNvGrpSpPr/>
          <p:nvPr/>
        </p:nvGrpSpPr>
        <p:grpSpPr>
          <a:xfrm>
            <a:off x="3465684" y="559683"/>
            <a:ext cx="1404767" cy="304664"/>
            <a:chOff x="3465684" y="559683"/>
            <a:chExt cx="1404767" cy="304664"/>
          </a:xfrm>
        </p:grpSpPr>
        <p:sp>
          <p:nvSpPr>
            <p:cNvPr id="22" name="SMARTInkShape-224"/>
            <p:cNvSpPr/>
            <p:nvPr>
              <p:custDataLst>
                <p:tags r:id="rId199"/>
              </p:custDataLst>
            </p:nvPr>
          </p:nvSpPr>
          <p:spPr>
            <a:xfrm>
              <a:off x="4702126" y="690330"/>
              <a:ext cx="168325" cy="124603"/>
            </a:xfrm>
            <a:custGeom>
              <a:avLst/>
              <a:gdLst/>
              <a:ahLst/>
              <a:cxnLst/>
              <a:rect l="0" t="0" r="0" b="0"/>
              <a:pathLst>
                <a:path w="168325" h="124603">
                  <a:moveTo>
                    <a:pt x="28624" y="58970"/>
                  </a:moveTo>
                  <a:lnTo>
                    <a:pt x="28624" y="58970"/>
                  </a:lnTo>
                  <a:lnTo>
                    <a:pt x="25253" y="62341"/>
                  </a:lnTo>
                  <a:lnTo>
                    <a:pt x="24966" y="63334"/>
                  </a:lnTo>
                  <a:lnTo>
                    <a:pt x="25480" y="63996"/>
                  </a:lnTo>
                  <a:lnTo>
                    <a:pt x="26527" y="64437"/>
                  </a:lnTo>
                  <a:lnTo>
                    <a:pt x="27932" y="64026"/>
                  </a:lnTo>
                  <a:lnTo>
                    <a:pt x="37137" y="56415"/>
                  </a:lnTo>
                  <a:lnTo>
                    <a:pt x="52335" y="41532"/>
                  </a:lnTo>
                  <a:lnTo>
                    <a:pt x="56801" y="31464"/>
                  </a:lnTo>
                  <a:lnTo>
                    <a:pt x="59668" y="11125"/>
                  </a:lnTo>
                  <a:lnTo>
                    <a:pt x="58179" y="4074"/>
                  </a:lnTo>
                  <a:lnTo>
                    <a:pt x="56794" y="1206"/>
                  </a:lnTo>
                  <a:lnTo>
                    <a:pt x="54459" y="0"/>
                  </a:lnTo>
                  <a:lnTo>
                    <a:pt x="48103" y="541"/>
                  </a:lnTo>
                  <a:lnTo>
                    <a:pt x="33219" y="11554"/>
                  </a:lnTo>
                  <a:lnTo>
                    <a:pt x="14297" y="44377"/>
                  </a:lnTo>
                  <a:lnTo>
                    <a:pt x="733" y="82951"/>
                  </a:lnTo>
                  <a:lnTo>
                    <a:pt x="0" y="99967"/>
                  </a:lnTo>
                  <a:lnTo>
                    <a:pt x="4379" y="114585"/>
                  </a:lnTo>
                  <a:lnTo>
                    <a:pt x="10344" y="119330"/>
                  </a:lnTo>
                  <a:lnTo>
                    <a:pt x="28260" y="124602"/>
                  </a:lnTo>
                  <a:lnTo>
                    <a:pt x="62147" y="120828"/>
                  </a:lnTo>
                  <a:lnTo>
                    <a:pt x="102370" y="110773"/>
                  </a:lnTo>
                  <a:lnTo>
                    <a:pt x="142197" y="98857"/>
                  </a:lnTo>
                  <a:lnTo>
                    <a:pt x="168324" y="9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5"/>
            <p:cNvSpPr/>
            <p:nvPr>
              <p:custDataLst>
                <p:tags r:id="rId200"/>
              </p:custDataLst>
            </p:nvPr>
          </p:nvSpPr>
          <p:spPr>
            <a:xfrm>
              <a:off x="4606442" y="723900"/>
              <a:ext cx="73509" cy="12701"/>
            </a:xfrm>
            <a:custGeom>
              <a:avLst/>
              <a:gdLst/>
              <a:ahLst/>
              <a:cxnLst/>
              <a:rect l="0" t="0" r="0" b="0"/>
              <a:pathLst>
                <a:path w="735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9779" y="12700"/>
                  </a:lnTo>
                  <a:lnTo>
                    <a:pt x="54505" y="1765"/>
                  </a:lnTo>
                  <a:lnTo>
                    <a:pt x="73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6"/>
            <p:cNvSpPr/>
            <p:nvPr>
              <p:custDataLst>
                <p:tags r:id="rId201"/>
              </p:custDataLst>
            </p:nvPr>
          </p:nvSpPr>
          <p:spPr>
            <a:xfrm>
              <a:off x="4637220" y="559683"/>
              <a:ext cx="49081" cy="292530"/>
            </a:xfrm>
            <a:custGeom>
              <a:avLst/>
              <a:gdLst/>
              <a:ahLst/>
              <a:cxnLst/>
              <a:rect l="0" t="0" r="0" b="0"/>
              <a:pathLst>
                <a:path w="49081" h="292530">
                  <a:moveTo>
                    <a:pt x="23680" y="5467"/>
                  </a:moveTo>
                  <a:lnTo>
                    <a:pt x="23680" y="5467"/>
                  </a:lnTo>
                  <a:lnTo>
                    <a:pt x="18213" y="0"/>
                  </a:lnTo>
                  <a:lnTo>
                    <a:pt x="14220" y="9491"/>
                  </a:lnTo>
                  <a:lnTo>
                    <a:pt x="11407" y="50299"/>
                  </a:lnTo>
                  <a:lnTo>
                    <a:pt x="11107" y="91893"/>
                  </a:lnTo>
                  <a:lnTo>
                    <a:pt x="10330" y="124312"/>
                  </a:lnTo>
                  <a:lnTo>
                    <a:pt x="7634" y="159887"/>
                  </a:lnTo>
                  <a:lnTo>
                    <a:pt x="4084" y="193102"/>
                  </a:lnTo>
                  <a:lnTo>
                    <a:pt x="0" y="237687"/>
                  </a:lnTo>
                  <a:lnTo>
                    <a:pt x="1991" y="280565"/>
                  </a:lnTo>
                  <a:lnTo>
                    <a:pt x="5338" y="290010"/>
                  </a:lnTo>
                  <a:lnTo>
                    <a:pt x="7219" y="292529"/>
                  </a:lnTo>
                  <a:lnTo>
                    <a:pt x="10589" y="292092"/>
                  </a:lnTo>
                  <a:lnTo>
                    <a:pt x="25445" y="281363"/>
                  </a:lnTo>
                  <a:lnTo>
                    <a:pt x="4908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7"/>
            <p:cNvSpPr/>
            <p:nvPr>
              <p:custDataLst>
                <p:tags r:id="rId202"/>
              </p:custDataLst>
            </p:nvPr>
          </p:nvSpPr>
          <p:spPr>
            <a:xfrm>
              <a:off x="4521200" y="6667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69850"/>
                  </a:moveTo>
                  <a:lnTo>
                    <a:pt x="0" y="69850"/>
                  </a:lnTo>
                  <a:lnTo>
                    <a:pt x="0" y="235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8"/>
            <p:cNvSpPr/>
            <p:nvPr>
              <p:custDataLst>
                <p:tags r:id="rId203"/>
              </p:custDataLst>
            </p:nvPr>
          </p:nvSpPr>
          <p:spPr>
            <a:xfrm>
              <a:off x="4521200" y="7493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2361" y="62793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9"/>
            <p:cNvSpPr/>
            <p:nvPr>
              <p:custDataLst>
                <p:tags r:id="rId204"/>
              </p:custDataLst>
            </p:nvPr>
          </p:nvSpPr>
          <p:spPr>
            <a:xfrm>
              <a:off x="4387159" y="706095"/>
              <a:ext cx="81485" cy="154720"/>
            </a:xfrm>
            <a:custGeom>
              <a:avLst/>
              <a:gdLst/>
              <a:ahLst/>
              <a:cxnLst/>
              <a:rect l="0" t="0" r="0" b="0"/>
              <a:pathLst>
                <a:path w="81485" h="154720">
                  <a:moveTo>
                    <a:pt x="38791" y="24155"/>
                  </a:moveTo>
                  <a:lnTo>
                    <a:pt x="38791" y="24155"/>
                  </a:lnTo>
                  <a:lnTo>
                    <a:pt x="42162" y="20784"/>
                  </a:lnTo>
                  <a:lnTo>
                    <a:pt x="43817" y="17247"/>
                  </a:lnTo>
                  <a:lnTo>
                    <a:pt x="44258" y="15317"/>
                  </a:lnTo>
                  <a:lnTo>
                    <a:pt x="43847" y="13324"/>
                  </a:lnTo>
                  <a:lnTo>
                    <a:pt x="39897" y="7148"/>
                  </a:lnTo>
                  <a:lnTo>
                    <a:pt x="36225" y="2956"/>
                  </a:lnTo>
                  <a:lnTo>
                    <a:pt x="28478" y="622"/>
                  </a:lnTo>
                  <a:lnTo>
                    <a:pt x="23449" y="0"/>
                  </a:lnTo>
                  <a:lnTo>
                    <a:pt x="19391" y="996"/>
                  </a:lnTo>
                  <a:lnTo>
                    <a:pt x="9603" y="9140"/>
                  </a:lnTo>
                  <a:lnTo>
                    <a:pt x="2065" y="16541"/>
                  </a:lnTo>
                  <a:lnTo>
                    <a:pt x="196" y="21196"/>
                  </a:lnTo>
                  <a:lnTo>
                    <a:pt x="0" y="32012"/>
                  </a:lnTo>
                  <a:lnTo>
                    <a:pt x="3857" y="46630"/>
                  </a:lnTo>
                  <a:lnTo>
                    <a:pt x="16211" y="63270"/>
                  </a:lnTo>
                  <a:lnTo>
                    <a:pt x="56803" y="91514"/>
                  </a:lnTo>
                  <a:lnTo>
                    <a:pt x="73608" y="102540"/>
                  </a:lnTo>
                  <a:lnTo>
                    <a:pt x="78230" y="107456"/>
                  </a:lnTo>
                  <a:lnTo>
                    <a:pt x="80606" y="112145"/>
                  </a:lnTo>
                  <a:lnTo>
                    <a:pt x="81484" y="116682"/>
                  </a:lnTo>
                  <a:lnTo>
                    <a:pt x="78697" y="127367"/>
                  </a:lnTo>
                  <a:lnTo>
                    <a:pt x="75978" y="133179"/>
                  </a:lnTo>
                  <a:lnTo>
                    <a:pt x="65432" y="143401"/>
                  </a:lnTo>
                  <a:lnTo>
                    <a:pt x="52748" y="151237"/>
                  </a:lnTo>
                  <a:lnTo>
                    <a:pt x="42407" y="154719"/>
                  </a:lnTo>
                  <a:lnTo>
                    <a:pt x="34989" y="154385"/>
                  </a:lnTo>
                  <a:lnTo>
                    <a:pt x="32022" y="153308"/>
                  </a:lnTo>
                  <a:lnTo>
                    <a:pt x="30751" y="150474"/>
                  </a:lnTo>
                  <a:lnTo>
                    <a:pt x="32441" y="132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0"/>
            <p:cNvSpPr/>
            <p:nvPr>
              <p:custDataLst>
                <p:tags r:id="rId205"/>
              </p:custDataLst>
            </p:nvPr>
          </p:nvSpPr>
          <p:spPr>
            <a:xfrm>
              <a:off x="4222857" y="593242"/>
              <a:ext cx="104192" cy="264009"/>
            </a:xfrm>
            <a:custGeom>
              <a:avLst/>
              <a:gdLst/>
              <a:ahLst/>
              <a:cxnLst/>
              <a:rect l="0" t="0" r="0" b="0"/>
              <a:pathLst>
                <a:path w="104192" h="264009">
                  <a:moveTo>
                    <a:pt x="18943" y="3658"/>
                  </a:moveTo>
                  <a:lnTo>
                    <a:pt x="18943" y="3658"/>
                  </a:lnTo>
                  <a:lnTo>
                    <a:pt x="15572" y="287"/>
                  </a:lnTo>
                  <a:lnTo>
                    <a:pt x="13874" y="0"/>
                  </a:lnTo>
                  <a:lnTo>
                    <a:pt x="12036" y="513"/>
                  </a:lnTo>
                  <a:lnTo>
                    <a:pt x="10105" y="1562"/>
                  </a:lnTo>
                  <a:lnTo>
                    <a:pt x="4016" y="16521"/>
                  </a:lnTo>
                  <a:lnTo>
                    <a:pt x="707" y="62068"/>
                  </a:lnTo>
                  <a:lnTo>
                    <a:pt x="134" y="104847"/>
                  </a:lnTo>
                  <a:lnTo>
                    <a:pt x="0" y="136590"/>
                  </a:lnTo>
                  <a:lnTo>
                    <a:pt x="1822" y="169513"/>
                  </a:lnTo>
                  <a:lnTo>
                    <a:pt x="4933" y="214137"/>
                  </a:lnTo>
                  <a:lnTo>
                    <a:pt x="6776" y="258800"/>
                  </a:lnTo>
                  <a:lnTo>
                    <a:pt x="8009" y="261241"/>
                  </a:lnTo>
                  <a:lnTo>
                    <a:pt x="9537" y="262163"/>
                  </a:lnTo>
                  <a:lnTo>
                    <a:pt x="11261" y="260662"/>
                  </a:lnTo>
                  <a:lnTo>
                    <a:pt x="28315" y="216198"/>
                  </a:lnTo>
                  <a:lnTo>
                    <a:pt x="44522" y="173739"/>
                  </a:lnTo>
                  <a:lnTo>
                    <a:pt x="61311" y="147713"/>
                  </a:lnTo>
                  <a:lnTo>
                    <a:pt x="66239" y="144850"/>
                  </a:lnTo>
                  <a:lnTo>
                    <a:pt x="77357" y="143551"/>
                  </a:lnTo>
                  <a:lnTo>
                    <a:pt x="95518" y="150157"/>
                  </a:lnTo>
                  <a:lnTo>
                    <a:pt x="99626" y="157769"/>
                  </a:lnTo>
                  <a:lnTo>
                    <a:pt x="104191" y="181277"/>
                  </a:lnTo>
                  <a:lnTo>
                    <a:pt x="102457" y="203015"/>
                  </a:lnTo>
                  <a:lnTo>
                    <a:pt x="96277" y="222083"/>
                  </a:lnTo>
                  <a:lnTo>
                    <a:pt x="81603" y="246569"/>
                  </a:lnTo>
                  <a:lnTo>
                    <a:pt x="72427" y="255787"/>
                  </a:lnTo>
                  <a:lnTo>
                    <a:pt x="58001" y="260354"/>
                  </a:lnTo>
                  <a:lnTo>
                    <a:pt x="31643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1"/>
            <p:cNvSpPr/>
            <p:nvPr>
              <p:custDataLst>
                <p:tags r:id="rId206"/>
              </p:custDataLst>
            </p:nvPr>
          </p:nvSpPr>
          <p:spPr>
            <a:xfrm>
              <a:off x="4082300" y="714656"/>
              <a:ext cx="96001" cy="117390"/>
            </a:xfrm>
            <a:custGeom>
              <a:avLst/>
              <a:gdLst/>
              <a:ahLst/>
              <a:cxnLst/>
              <a:rect l="0" t="0" r="0" b="0"/>
              <a:pathLst>
                <a:path w="96001" h="117390">
                  <a:moveTo>
                    <a:pt x="13450" y="66394"/>
                  </a:moveTo>
                  <a:lnTo>
                    <a:pt x="13450" y="66394"/>
                  </a:lnTo>
                  <a:lnTo>
                    <a:pt x="28645" y="49788"/>
                  </a:lnTo>
                  <a:lnTo>
                    <a:pt x="40738" y="24801"/>
                  </a:lnTo>
                  <a:lnTo>
                    <a:pt x="40814" y="19615"/>
                  </a:lnTo>
                  <a:lnTo>
                    <a:pt x="37136" y="8209"/>
                  </a:lnTo>
                  <a:lnTo>
                    <a:pt x="34179" y="4321"/>
                  </a:lnTo>
                  <a:lnTo>
                    <a:pt x="27131" y="0"/>
                  </a:lnTo>
                  <a:lnTo>
                    <a:pt x="23276" y="965"/>
                  </a:lnTo>
                  <a:lnTo>
                    <a:pt x="15230" y="7681"/>
                  </a:lnTo>
                  <a:lnTo>
                    <a:pt x="2767" y="30104"/>
                  </a:lnTo>
                  <a:lnTo>
                    <a:pt x="0" y="47208"/>
                  </a:lnTo>
                  <a:lnTo>
                    <a:pt x="3973" y="81184"/>
                  </a:lnTo>
                  <a:lnTo>
                    <a:pt x="12915" y="103232"/>
                  </a:lnTo>
                  <a:lnTo>
                    <a:pt x="24266" y="112870"/>
                  </a:lnTo>
                  <a:lnTo>
                    <a:pt x="31244" y="116428"/>
                  </a:lnTo>
                  <a:lnTo>
                    <a:pt x="38012" y="117389"/>
                  </a:lnTo>
                  <a:lnTo>
                    <a:pt x="59063" y="111999"/>
                  </a:lnTo>
                  <a:lnTo>
                    <a:pt x="96000" y="9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2"/>
            <p:cNvSpPr/>
            <p:nvPr>
              <p:custDataLst>
                <p:tags r:id="rId207"/>
              </p:custDataLst>
            </p:nvPr>
          </p:nvSpPr>
          <p:spPr>
            <a:xfrm>
              <a:off x="3907475" y="736600"/>
              <a:ext cx="136290" cy="127747"/>
            </a:xfrm>
            <a:custGeom>
              <a:avLst/>
              <a:gdLst/>
              <a:ahLst/>
              <a:cxnLst/>
              <a:rect l="0" t="0" r="0" b="0"/>
              <a:pathLst>
                <a:path w="136290" h="127747">
                  <a:moveTo>
                    <a:pt x="16825" y="0"/>
                  </a:moveTo>
                  <a:lnTo>
                    <a:pt x="16825" y="0"/>
                  </a:lnTo>
                  <a:lnTo>
                    <a:pt x="13454" y="0"/>
                  </a:lnTo>
                  <a:lnTo>
                    <a:pt x="9917" y="3763"/>
                  </a:lnTo>
                  <a:lnTo>
                    <a:pt x="7987" y="6742"/>
                  </a:lnTo>
                  <a:lnTo>
                    <a:pt x="1898" y="44644"/>
                  </a:lnTo>
                  <a:lnTo>
                    <a:pt x="0" y="90245"/>
                  </a:lnTo>
                  <a:lnTo>
                    <a:pt x="4879" y="108783"/>
                  </a:lnTo>
                  <a:lnTo>
                    <a:pt x="11751" y="120785"/>
                  </a:lnTo>
                  <a:lnTo>
                    <a:pt x="15558" y="124973"/>
                  </a:lnTo>
                  <a:lnTo>
                    <a:pt x="19509" y="127060"/>
                  </a:lnTo>
                  <a:lnTo>
                    <a:pt x="23553" y="127746"/>
                  </a:lnTo>
                  <a:lnTo>
                    <a:pt x="27660" y="127497"/>
                  </a:lnTo>
                  <a:lnTo>
                    <a:pt x="35987" y="123458"/>
                  </a:lnTo>
                  <a:lnTo>
                    <a:pt x="43686" y="116959"/>
                  </a:lnTo>
                  <a:lnTo>
                    <a:pt x="51987" y="104661"/>
                  </a:lnTo>
                  <a:lnTo>
                    <a:pt x="60871" y="78069"/>
                  </a:lnTo>
                  <a:lnTo>
                    <a:pt x="61711" y="78857"/>
                  </a:lnTo>
                  <a:lnTo>
                    <a:pt x="94027" y="115242"/>
                  </a:lnTo>
                  <a:lnTo>
                    <a:pt x="98879" y="118246"/>
                  </a:lnTo>
                  <a:lnTo>
                    <a:pt x="101161" y="119048"/>
                  </a:lnTo>
                  <a:lnTo>
                    <a:pt x="109341" y="116175"/>
                  </a:lnTo>
                  <a:lnTo>
                    <a:pt x="128468" y="102833"/>
                  </a:lnTo>
                  <a:lnTo>
                    <a:pt x="133472" y="94857"/>
                  </a:lnTo>
                  <a:lnTo>
                    <a:pt x="136289" y="80552"/>
                  </a:lnTo>
                  <a:lnTo>
                    <a:pt x="135242" y="61027"/>
                  </a:lnTo>
                  <a:lnTo>
                    <a:pt x="132249" y="48290"/>
                  </a:lnTo>
                  <a:lnTo>
                    <a:pt x="1247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3"/>
            <p:cNvSpPr/>
            <p:nvPr>
              <p:custDataLst>
                <p:tags r:id="rId208"/>
              </p:custDataLst>
            </p:nvPr>
          </p:nvSpPr>
          <p:spPr>
            <a:xfrm>
              <a:off x="3465684" y="741578"/>
              <a:ext cx="141117" cy="115673"/>
            </a:xfrm>
            <a:custGeom>
              <a:avLst/>
              <a:gdLst/>
              <a:ahLst/>
              <a:cxnLst/>
              <a:rect l="0" t="0" r="0" b="0"/>
              <a:pathLst>
                <a:path w="141117" h="115673">
                  <a:moveTo>
                    <a:pt x="96666" y="39472"/>
                  </a:moveTo>
                  <a:lnTo>
                    <a:pt x="96666" y="39472"/>
                  </a:lnTo>
                  <a:lnTo>
                    <a:pt x="95960" y="29333"/>
                  </a:lnTo>
                  <a:lnTo>
                    <a:pt x="93295" y="21795"/>
                  </a:lnTo>
                  <a:lnTo>
                    <a:pt x="84456" y="9618"/>
                  </a:lnTo>
                  <a:lnTo>
                    <a:pt x="69529" y="444"/>
                  </a:lnTo>
                  <a:lnTo>
                    <a:pt x="41588" y="0"/>
                  </a:lnTo>
                  <a:lnTo>
                    <a:pt x="33137" y="3985"/>
                  </a:lnTo>
                  <a:lnTo>
                    <a:pt x="19982" y="17820"/>
                  </a:lnTo>
                  <a:lnTo>
                    <a:pt x="5110" y="55447"/>
                  </a:lnTo>
                  <a:lnTo>
                    <a:pt x="0" y="75970"/>
                  </a:lnTo>
                  <a:lnTo>
                    <a:pt x="1022" y="93088"/>
                  </a:lnTo>
                  <a:lnTo>
                    <a:pt x="3270" y="100616"/>
                  </a:lnTo>
                  <a:lnTo>
                    <a:pt x="11412" y="110862"/>
                  </a:lnTo>
                  <a:lnTo>
                    <a:pt x="16546" y="114582"/>
                  </a:lnTo>
                  <a:lnTo>
                    <a:pt x="22086" y="115651"/>
                  </a:lnTo>
                  <a:lnTo>
                    <a:pt x="33886" y="113076"/>
                  </a:lnTo>
                  <a:lnTo>
                    <a:pt x="55800" y="100321"/>
                  </a:lnTo>
                  <a:lnTo>
                    <a:pt x="76797" y="79765"/>
                  </a:lnTo>
                  <a:lnTo>
                    <a:pt x="89682" y="59172"/>
                  </a:lnTo>
                  <a:lnTo>
                    <a:pt x="94596" y="43036"/>
                  </a:lnTo>
                  <a:lnTo>
                    <a:pt x="94580" y="39731"/>
                  </a:lnTo>
                  <a:lnTo>
                    <a:pt x="93865" y="37528"/>
                  </a:lnTo>
                  <a:lnTo>
                    <a:pt x="92681" y="36059"/>
                  </a:lnTo>
                  <a:lnTo>
                    <a:pt x="91893" y="37197"/>
                  </a:lnTo>
                  <a:lnTo>
                    <a:pt x="90524" y="63266"/>
                  </a:lnTo>
                  <a:lnTo>
                    <a:pt x="97119" y="86817"/>
                  </a:lnTo>
                  <a:lnTo>
                    <a:pt x="111684" y="99555"/>
                  </a:lnTo>
                  <a:lnTo>
                    <a:pt x="141116" y="11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33"/>
          <p:cNvGrpSpPr/>
          <p:nvPr/>
        </p:nvGrpSpPr>
        <p:grpSpPr>
          <a:xfrm>
            <a:off x="5175250" y="666750"/>
            <a:ext cx="727892" cy="431801"/>
            <a:chOff x="5175250" y="666750"/>
            <a:chExt cx="727892" cy="431801"/>
          </a:xfrm>
        </p:grpSpPr>
        <p:sp>
          <p:nvSpPr>
            <p:cNvPr id="33" name="SMARTInkShape-234"/>
            <p:cNvSpPr/>
            <p:nvPr>
              <p:custDataLst>
                <p:tags r:id="rId194"/>
              </p:custDataLst>
            </p:nvPr>
          </p:nvSpPr>
          <p:spPr>
            <a:xfrm>
              <a:off x="5773817" y="666750"/>
              <a:ext cx="129325" cy="431801"/>
            </a:xfrm>
            <a:custGeom>
              <a:avLst/>
              <a:gdLst/>
              <a:ahLst/>
              <a:cxnLst/>
              <a:rect l="0" t="0" r="0" b="0"/>
              <a:pathLst>
                <a:path w="129325" h="431801">
                  <a:moveTo>
                    <a:pt x="23733" y="0"/>
                  </a:moveTo>
                  <a:lnTo>
                    <a:pt x="23733" y="0"/>
                  </a:lnTo>
                  <a:lnTo>
                    <a:pt x="9935" y="706"/>
                  </a:lnTo>
                  <a:lnTo>
                    <a:pt x="3960" y="3371"/>
                  </a:lnTo>
                  <a:lnTo>
                    <a:pt x="2084" y="6481"/>
                  </a:lnTo>
                  <a:lnTo>
                    <a:pt x="0" y="15580"/>
                  </a:lnTo>
                  <a:lnTo>
                    <a:pt x="5460" y="49855"/>
                  </a:lnTo>
                  <a:lnTo>
                    <a:pt x="9967" y="62375"/>
                  </a:lnTo>
                  <a:lnTo>
                    <a:pt x="16675" y="72642"/>
                  </a:lnTo>
                  <a:lnTo>
                    <a:pt x="35125" y="86356"/>
                  </a:lnTo>
                  <a:lnTo>
                    <a:pt x="51724" y="92615"/>
                  </a:lnTo>
                  <a:lnTo>
                    <a:pt x="62984" y="90316"/>
                  </a:lnTo>
                  <a:lnTo>
                    <a:pt x="75044" y="83885"/>
                  </a:lnTo>
                  <a:lnTo>
                    <a:pt x="87461" y="73971"/>
                  </a:lnTo>
                  <a:lnTo>
                    <a:pt x="96272" y="60628"/>
                  </a:lnTo>
                  <a:lnTo>
                    <a:pt x="108623" y="27975"/>
                  </a:lnTo>
                  <a:lnTo>
                    <a:pt x="108548" y="25000"/>
                  </a:lnTo>
                  <a:lnTo>
                    <a:pt x="107793" y="23017"/>
                  </a:lnTo>
                  <a:lnTo>
                    <a:pt x="107290" y="22400"/>
                  </a:lnTo>
                  <a:lnTo>
                    <a:pt x="106954" y="22694"/>
                  </a:lnTo>
                  <a:lnTo>
                    <a:pt x="100855" y="67337"/>
                  </a:lnTo>
                  <a:lnTo>
                    <a:pt x="103577" y="102737"/>
                  </a:lnTo>
                  <a:lnTo>
                    <a:pt x="112223" y="143408"/>
                  </a:lnTo>
                  <a:lnTo>
                    <a:pt x="123722" y="186738"/>
                  </a:lnTo>
                  <a:lnTo>
                    <a:pt x="129324" y="234227"/>
                  </a:lnTo>
                  <a:lnTo>
                    <a:pt x="128753" y="267320"/>
                  </a:lnTo>
                  <a:lnTo>
                    <a:pt x="122584" y="313921"/>
                  </a:lnTo>
                  <a:lnTo>
                    <a:pt x="111819" y="354539"/>
                  </a:lnTo>
                  <a:lnTo>
                    <a:pt x="102393" y="379118"/>
                  </a:lnTo>
                  <a:lnTo>
                    <a:pt x="81220" y="407410"/>
                  </a:lnTo>
                  <a:lnTo>
                    <a:pt x="57777" y="423946"/>
                  </a:lnTo>
                  <a:lnTo>
                    <a:pt x="30083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5"/>
            <p:cNvSpPr/>
            <p:nvPr>
              <p:custDataLst>
                <p:tags r:id="rId195"/>
              </p:custDataLst>
            </p:nvPr>
          </p:nvSpPr>
          <p:spPr>
            <a:xfrm>
              <a:off x="5651578" y="685800"/>
              <a:ext cx="76123" cy="121395"/>
            </a:xfrm>
            <a:custGeom>
              <a:avLst/>
              <a:gdLst/>
              <a:ahLst/>
              <a:cxnLst/>
              <a:rect l="0" t="0" r="0" b="0"/>
              <a:pathLst>
                <a:path w="76123" h="121395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3316" y="0"/>
                  </a:lnTo>
                  <a:lnTo>
                    <a:pt x="12138" y="3371"/>
                  </a:lnTo>
                  <a:lnTo>
                    <a:pt x="32830" y="21676"/>
                  </a:lnTo>
                  <a:lnTo>
                    <a:pt x="55419" y="53618"/>
                  </a:lnTo>
                  <a:lnTo>
                    <a:pt x="62688" y="72514"/>
                  </a:lnTo>
                  <a:lnTo>
                    <a:pt x="63565" y="90319"/>
                  </a:lnTo>
                  <a:lnTo>
                    <a:pt x="59722" y="103877"/>
                  </a:lnTo>
                  <a:lnTo>
                    <a:pt x="53311" y="113901"/>
                  </a:lnTo>
                  <a:lnTo>
                    <a:pt x="45758" y="120708"/>
                  </a:lnTo>
                  <a:lnTo>
                    <a:pt x="41769" y="121394"/>
                  </a:lnTo>
                  <a:lnTo>
                    <a:pt x="37697" y="120441"/>
                  </a:lnTo>
                  <a:lnTo>
                    <a:pt x="30116" y="115618"/>
                  </a:lnTo>
                  <a:lnTo>
                    <a:pt x="24396" y="108771"/>
                  </a:lnTo>
                  <a:lnTo>
                    <a:pt x="20579" y="86870"/>
                  </a:lnTo>
                  <a:lnTo>
                    <a:pt x="22819" y="58038"/>
                  </a:lnTo>
                  <a:lnTo>
                    <a:pt x="29854" y="41317"/>
                  </a:lnTo>
                  <a:lnTo>
                    <a:pt x="40036" y="28241"/>
                  </a:lnTo>
                  <a:lnTo>
                    <a:pt x="7612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6"/>
            <p:cNvSpPr/>
            <p:nvPr>
              <p:custDataLst>
                <p:tags r:id="rId196"/>
              </p:custDataLst>
            </p:nvPr>
          </p:nvSpPr>
          <p:spPr>
            <a:xfrm>
              <a:off x="5175250" y="696458"/>
              <a:ext cx="215901" cy="145661"/>
            </a:xfrm>
            <a:custGeom>
              <a:avLst/>
              <a:gdLst/>
              <a:ahLst/>
              <a:cxnLst/>
              <a:rect l="0" t="0" r="0" b="0"/>
              <a:pathLst>
                <a:path w="215901" h="145661">
                  <a:moveTo>
                    <a:pt x="0" y="46492"/>
                  </a:moveTo>
                  <a:lnTo>
                    <a:pt x="0" y="46492"/>
                  </a:lnTo>
                  <a:lnTo>
                    <a:pt x="0" y="49863"/>
                  </a:lnTo>
                  <a:lnTo>
                    <a:pt x="3763" y="53400"/>
                  </a:lnTo>
                  <a:lnTo>
                    <a:pt x="10139" y="56618"/>
                  </a:lnTo>
                  <a:lnTo>
                    <a:pt x="33224" y="58853"/>
                  </a:lnTo>
                  <a:lnTo>
                    <a:pt x="45105" y="55278"/>
                  </a:lnTo>
                  <a:lnTo>
                    <a:pt x="63237" y="44857"/>
                  </a:lnTo>
                  <a:lnTo>
                    <a:pt x="65442" y="41874"/>
                  </a:lnTo>
                  <a:lnTo>
                    <a:pt x="67891" y="34797"/>
                  </a:lnTo>
                  <a:lnTo>
                    <a:pt x="69269" y="22879"/>
                  </a:lnTo>
                  <a:lnTo>
                    <a:pt x="66307" y="10411"/>
                  </a:lnTo>
                  <a:lnTo>
                    <a:pt x="60984" y="3880"/>
                  </a:lnTo>
                  <a:lnTo>
                    <a:pt x="57589" y="1151"/>
                  </a:lnTo>
                  <a:lnTo>
                    <a:pt x="54621" y="37"/>
                  </a:lnTo>
                  <a:lnTo>
                    <a:pt x="51936" y="0"/>
                  </a:lnTo>
                  <a:lnTo>
                    <a:pt x="49441" y="680"/>
                  </a:lnTo>
                  <a:lnTo>
                    <a:pt x="35297" y="40918"/>
                  </a:lnTo>
                  <a:lnTo>
                    <a:pt x="22677" y="87332"/>
                  </a:lnTo>
                  <a:lnTo>
                    <a:pt x="22073" y="106271"/>
                  </a:lnTo>
                  <a:lnTo>
                    <a:pt x="26508" y="124096"/>
                  </a:lnTo>
                  <a:lnTo>
                    <a:pt x="31783" y="130683"/>
                  </a:lnTo>
                  <a:lnTo>
                    <a:pt x="47051" y="139884"/>
                  </a:lnTo>
                  <a:lnTo>
                    <a:pt x="85594" y="145660"/>
                  </a:lnTo>
                  <a:lnTo>
                    <a:pt x="118475" y="141367"/>
                  </a:lnTo>
                  <a:lnTo>
                    <a:pt x="152845" y="133109"/>
                  </a:lnTo>
                  <a:lnTo>
                    <a:pt x="195021" y="121937"/>
                  </a:lnTo>
                  <a:lnTo>
                    <a:pt x="215900" y="116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7"/>
            <p:cNvSpPr/>
            <p:nvPr>
              <p:custDataLst>
                <p:tags r:id="rId197"/>
              </p:custDataLst>
            </p:nvPr>
          </p:nvSpPr>
          <p:spPr>
            <a:xfrm>
              <a:off x="5491876" y="669287"/>
              <a:ext cx="134225" cy="158050"/>
            </a:xfrm>
            <a:custGeom>
              <a:avLst/>
              <a:gdLst/>
              <a:ahLst/>
              <a:cxnLst/>
              <a:rect l="0" t="0" r="0" b="0"/>
              <a:pathLst>
                <a:path w="134225" h="158050">
                  <a:moveTo>
                    <a:pt x="13574" y="80013"/>
                  </a:moveTo>
                  <a:lnTo>
                    <a:pt x="13574" y="80013"/>
                  </a:lnTo>
                  <a:lnTo>
                    <a:pt x="22412" y="88851"/>
                  </a:lnTo>
                  <a:lnTo>
                    <a:pt x="25111" y="89433"/>
                  </a:lnTo>
                  <a:lnTo>
                    <a:pt x="31872" y="88198"/>
                  </a:lnTo>
                  <a:lnTo>
                    <a:pt x="46982" y="80165"/>
                  </a:lnTo>
                  <a:lnTo>
                    <a:pt x="65982" y="59739"/>
                  </a:lnTo>
                  <a:lnTo>
                    <a:pt x="77629" y="42256"/>
                  </a:lnTo>
                  <a:lnTo>
                    <a:pt x="81707" y="27825"/>
                  </a:lnTo>
                  <a:lnTo>
                    <a:pt x="82661" y="18954"/>
                  </a:lnTo>
                  <a:lnTo>
                    <a:pt x="79827" y="6026"/>
                  </a:lnTo>
                  <a:lnTo>
                    <a:pt x="76793" y="3171"/>
                  </a:lnTo>
                  <a:lnTo>
                    <a:pt x="67777" y="0"/>
                  </a:lnTo>
                  <a:lnTo>
                    <a:pt x="62409" y="1271"/>
                  </a:lnTo>
                  <a:lnTo>
                    <a:pt x="44036" y="13878"/>
                  </a:lnTo>
                  <a:lnTo>
                    <a:pt x="22443" y="36585"/>
                  </a:lnTo>
                  <a:lnTo>
                    <a:pt x="3671" y="79588"/>
                  </a:lnTo>
                  <a:lnTo>
                    <a:pt x="0" y="100991"/>
                  </a:lnTo>
                  <a:lnTo>
                    <a:pt x="3073" y="122262"/>
                  </a:lnTo>
                  <a:lnTo>
                    <a:pt x="11023" y="139713"/>
                  </a:lnTo>
                  <a:lnTo>
                    <a:pt x="16107" y="147329"/>
                  </a:lnTo>
                  <a:lnTo>
                    <a:pt x="23023" y="152407"/>
                  </a:lnTo>
                  <a:lnTo>
                    <a:pt x="40117" y="158049"/>
                  </a:lnTo>
                  <a:lnTo>
                    <a:pt x="66202" y="157855"/>
                  </a:lnTo>
                  <a:lnTo>
                    <a:pt x="99595" y="150762"/>
                  </a:lnTo>
                  <a:lnTo>
                    <a:pt x="134224" y="13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8"/>
            <p:cNvSpPr/>
            <p:nvPr>
              <p:custDataLst>
                <p:tags r:id="rId198"/>
              </p:custDataLst>
            </p:nvPr>
          </p:nvSpPr>
          <p:spPr>
            <a:xfrm>
              <a:off x="5340350" y="679450"/>
              <a:ext cx="146051" cy="167997"/>
            </a:xfrm>
            <a:custGeom>
              <a:avLst/>
              <a:gdLst/>
              <a:ahLst/>
              <a:cxnLst/>
              <a:rect l="0" t="0" r="0" b="0"/>
              <a:pathLst>
                <a:path w="146051" h="167997">
                  <a:moveTo>
                    <a:pt x="0" y="6350"/>
                  </a:moveTo>
                  <a:lnTo>
                    <a:pt x="0" y="6350"/>
                  </a:lnTo>
                  <a:lnTo>
                    <a:pt x="21661" y="49688"/>
                  </a:lnTo>
                  <a:lnTo>
                    <a:pt x="40080" y="96285"/>
                  </a:lnTo>
                  <a:lnTo>
                    <a:pt x="60520" y="139512"/>
                  </a:lnTo>
                  <a:lnTo>
                    <a:pt x="73828" y="159792"/>
                  </a:lnTo>
                  <a:lnTo>
                    <a:pt x="80554" y="166269"/>
                  </a:lnTo>
                  <a:lnTo>
                    <a:pt x="83336" y="167996"/>
                  </a:lnTo>
                  <a:lnTo>
                    <a:pt x="86602" y="167031"/>
                  </a:lnTo>
                  <a:lnTo>
                    <a:pt x="93993" y="160314"/>
                  </a:lnTo>
                  <a:lnTo>
                    <a:pt x="106088" y="137890"/>
                  </a:lnTo>
                  <a:lnTo>
                    <a:pt x="117747" y="93638"/>
                  </a:lnTo>
                  <a:lnTo>
                    <a:pt x="126844" y="47895"/>
                  </a:lnTo>
                  <a:lnTo>
                    <a:pt x="137563" y="1341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4"/>
          <p:cNvGrpSpPr/>
          <p:nvPr/>
        </p:nvGrpSpPr>
        <p:grpSpPr>
          <a:xfrm>
            <a:off x="6248400" y="488683"/>
            <a:ext cx="622301" cy="311465"/>
            <a:chOff x="6248400" y="488683"/>
            <a:chExt cx="622301" cy="311465"/>
          </a:xfrm>
        </p:grpSpPr>
        <p:sp>
          <p:nvSpPr>
            <p:cNvPr id="39" name="SMARTInkShape-239"/>
            <p:cNvSpPr/>
            <p:nvPr>
              <p:custDataLst>
                <p:tags r:id="rId189"/>
              </p:custDataLst>
            </p:nvPr>
          </p:nvSpPr>
          <p:spPr>
            <a:xfrm>
              <a:off x="6845300" y="596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705" y="8924"/>
                  </a:lnTo>
                  <a:lnTo>
                    <a:pt x="1881" y="8066"/>
                  </a:lnTo>
                  <a:lnTo>
                    <a:pt x="5069" y="640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0"/>
            <p:cNvSpPr/>
            <p:nvPr>
              <p:custDataLst>
                <p:tags r:id="rId190"/>
              </p:custDataLst>
            </p:nvPr>
          </p:nvSpPr>
          <p:spPr>
            <a:xfrm>
              <a:off x="6858000" y="7366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3972" y="9434"/>
                  </a:lnTo>
                  <a:lnTo>
                    <a:pt x="1765" y="1430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1"/>
            <p:cNvSpPr/>
            <p:nvPr>
              <p:custDataLst>
                <p:tags r:id="rId191"/>
              </p:custDataLst>
            </p:nvPr>
          </p:nvSpPr>
          <p:spPr>
            <a:xfrm>
              <a:off x="6564195" y="628650"/>
              <a:ext cx="262056" cy="164994"/>
            </a:xfrm>
            <a:custGeom>
              <a:avLst/>
              <a:gdLst/>
              <a:ahLst/>
              <a:cxnLst/>
              <a:rect l="0" t="0" r="0" b="0"/>
              <a:pathLst>
                <a:path w="262056" h="164994">
                  <a:moveTo>
                    <a:pt x="27105" y="38100"/>
                  </a:moveTo>
                  <a:lnTo>
                    <a:pt x="27105" y="38100"/>
                  </a:lnTo>
                  <a:lnTo>
                    <a:pt x="16992" y="44842"/>
                  </a:lnTo>
                  <a:lnTo>
                    <a:pt x="10146" y="55678"/>
                  </a:lnTo>
                  <a:lnTo>
                    <a:pt x="0" y="89001"/>
                  </a:lnTo>
                  <a:lnTo>
                    <a:pt x="102" y="115819"/>
                  </a:lnTo>
                  <a:lnTo>
                    <a:pt x="4602" y="138269"/>
                  </a:lnTo>
                  <a:lnTo>
                    <a:pt x="13773" y="154955"/>
                  </a:lnTo>
                  <a:lnTo>
                    <a:pt x="18923" y="156925"/>
                  </a:lnTo>
                  <a:lnTo>
                    <a:pt x="32170" y="155352"/>
                  </a:lnTo>
                  <a:lnTo>
                    <a:pt x="55495" y="143162"/>
                  </a:lnTo>
                  <a:lnTo>
                    <a:pt x="73539" y="126144"/>
                  </a:lnTo>
                  <a:lnTo>
                    <a:pt x="84450" y="104325"/>
                  </a:lnTo>
                  <a:lnTo>
                    <a:pt x="90064" y="70481"/>
                  </a:lnTo>
                  <a:lnTo>
                    <a:pt x="89539" y="68860"/>
                  </a:lnTo>
                  <a:lnTo>
                    <a:pt x="88483" y="68484"/>
                  </a:lnTo>
                  <a:lnTo>
                    <a:pt x="87074" y="68939"/>
                  </a:lnTo>
                  <a:lnTo>
                    <a:pt x="85508" y="75090"/>
                  </a:lnTo>
                  <a:lnTo>
                    <a:pt x="85517" y="85584"/>
                  </a:lnTo>
                  <a:lnTo>
                    <a:pt x="90195" y="106654"/>
                  </a:lnTo>
                  <a:lnTo>
                    <a:pt x="104060" y="131212"/>
                  </a:lnTo>
                  <a:lnTo>
                    <a:pt x="116228" y="143535"/>
                  </a:lnTo>
                  <a:lnTo>
                    <a:pt x="120387" y="146490"/>
                  </a:lnTo>
                  <a:lnTo>
                    <a:pt x="124571" y="147754"/>
                  </a:lnTo>
                  <a:lnTo>
                    <a:pt x="132982" y="147278"/>
                  </a:lnTo>
                  <a:lnTo>
                    <a:pt x="136495" y="145457"/>
                  </a:lnTo>
                  <a:lnTo>
                    <a:pt x="142279" y="139672"/>
                  </a:lnTo>
                  <a:lnTo>
                    <a:pt x="149504" y="125110"/>
                  </a:lnTo>
                  <a:lnTo>
                    <a:pt x="152742" y="100648"/>
                  </a:lnTo>
                  <a:lnTo>
                    <a:pt x="148519" y="55528"/>
                  </a:lnTo>
                  <a:lnTo>
                    <a:pt x="147981" y="44361"/>
                  </a:lnTo>
                  <a:lnTo>
                    <a:pt x="148611" y="42980"/>
                  </a:lnTo>
                  <a:lnTo>
                    <a:pt x="149737" y="42764"/>
                  </a:lnTo>
                  <a:lnTo>
                    <a:pt x="163355" y="47488"/>
                  </a:lnTo>
                  <a:lnTo>
                    <a:pt x="172562" y="56854"/>
                  </a:lnTo>
                  <a:lnTo>
                    <a:pt x="193341" y="99346"/>
                  </a:lnTo>
                  <a:lnTo>
                    <a:pt x="201479" y="132290"/>
                  </a:lnTo>
                  <a:lnTo>
                    <a:pt x="200518" y="153184"/>
                  </a:lnTo>
                  <a:lnTo>
                    <a:pt x="195765" y="164940"/>
                  </a:lnTo>
                  <a:lnTo>
                    <a:pt x="194578" y="164993"/>
                  </a:lnTo>
                  <a:lnTo>
                    <a:pt x="193260" y="159408"/>
                  </a:lnTo>
                  <a:lnTo>
                    <a:pt x="197765" y="114291"/>
                  </a:lnTo>
                  <a:lnTo>
                    <a:pt x="208433" y="80666"/>
                  </a:lnTo>
                  <a:lnTo>
                    <a:pt x="235239" y="34498"/>
                  </a:lnTo>
                  <a:lnTo>
                    <a:pt x="2620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2"/>
            <p:cNvSpPr/>
            <p:nvPr>
              <p:custDataLst>
                <p:tags r:id="rId192"/>
              </p:custDataLst>
            </p:nvPr>
          </p:nvSpPr>
          <p:spPr>
            <a:xfrm>
              <a:off x="6476571" y="662165"/>
              <a:ext cx="51230" cy="129954"/>
            </a:xfrm>
            <a:custGeom>
              <a:avLst/>
              <a:gdLst/>
              <a:ahLst/>
              <a:cxnLst/>
              <a:rect l="0" t="0" r="0" b="0"/>
              <a:pathLst>
                <a:path w="51230" h="129954">
                  <a:moveTo>
                    <a:pt x="51229" y="10935"/>
                  </a:moveTo>
                  <a:lnTo>
                    <a:pt x="51229" y="10935"/>
                  </a:lnTo>
                  <a:lnTo>
                    <a:pt x="47858" y="4193"/>
                  </a:lnTo>
                  <a:lnTo>
                    <a:pt x="46160" y="2207"/>
                  </a:lnTo>
                  <a:lnTo>
                    <a:pt x="42390" y="0"/>
                  </a:lnTo>
                  <a:lnTo>
                    <a:pt x="34601" y="2782"/>
                  </a:lnTo>
                  <a:lnTo>
                    <a:pt x="29560" y="5500"/>
                  </a:lnTo>
                  <a:lnTo>
                    <a:pt x="15724" y="22809"/>
                  </a:lnTo>
                  <a:lnTo>
                    <a:pt x="2688" y="49182"/>
                  </a:lnTo>
                  <a:lnTo>
                    <a:pt x="0" y="92823"/>
                  </a:lnTo>
                  <a:lnTo>
                    <a:pt x="5883" y="114593"/>
                  </a:lnTo>
                  <a:lnTo>
                    <a:pt x="10415" y="122373"/>
                  </a:lnTo>
                  <a:lnTo>
                    <a:pt x="15553" y="126855"/>
                  </a:lnTo>
                  <a:lnTo>
                    <a:pt x="21096" y="129137"/>
                  </a:lnTo>
                  <a:lnTo>
                    <a:pt x="26906" y="129953"/>
                  </a:lnTo>
                  <a:lnTo>
                    <a:pt x="32191" y="128380"/>
                  </a:lnTo>
                  <a:lnTo>
                    <a:pt x="41826" y="120989"/>
                  </a:lnTo>
                  <a:lnTo>
                    <a:pt x="47051" y="112529"/>
                  </a:lnTo>
                  <a:lnTo>
                    <a:pt x="48444" y="108298"/>
                  </a:lnTo>
                  <a:lnTo>
                    <a:pt x="47033" y="88859"/>
                  </a:lnTo>
                  <a:lnTo>
                    <a:pt x="35166" y="58417"/>
                  </a:lnTo>
                  <a:lnTo>
                    <a:pt x="21823" y="36151"/>
                  </a:lnTo>
                  <a:lnTo>
                    <a:pt x="21747" y="34095"/>
                  </a:lnTo>
                  <a:lnTo>
                    <a:pt x="22402" y="32725"/>
                  </a:lnTo>
                  <a:lnTo>
                    <a:pt x="25829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3"/>
            <p:cNvSpPr/>
            <p:nvPr>
              <p:custDataLst>
                <p:tags r:id="rId193"/>
              </p:custDataLst>
            </p:nvPr>
          </p:nvSpPr>
          <p:spPr>
            <a:xfrm>
              <a:off x="6248400" y="488683"/>
              <a:ext cx="171451" cy="311465"/>
            </a:xfrm>
            <a:custGeom>
              <a:avLst/>
              <a:gdLst/>
              <a:ahLst/>
              <a:cxnLst/>
              <a:rect l="0" t="0" r="0" b="0"/>
              <a:pathLst>
                <a:path w="171451" h="311465">
                  <a:moveTo>
                    <a:pt x="0" y="216167"/>
                  </a:moveTo>
                  <a:lnTo>
                    <a:pt x="0" y="216167"/>
                  </a:lnTo>
                  <a:lnTo>
                    <a:pt x="6742" y="216167"/>
                  </a:lnTo>
                  <a:lnTo>
                    <a:pt x="42063" y="189652"/>
                  </a:lnTo>
                  <a:lnTo>
                    <a:pt x="66164" y="164645"/>
                  </a:lnTo>
                  <a:lnTo>
                    <a:pt x="81066" y="131521"/>
                  </a:lnTo>
                  <a:lnTo>
                    <a:pt x="93320" y="91525"/>
                  </a:lnTo>
                  <a:lnTo>
                    <a:pt x="102517" y="48395"/>
                  </a:lnTo>
                  <a:lnTo>
                    <a:pt x="106340" y="14449"/>
                  </a:lnTo>
                  <a:lnTo>
                    <a:pt x="105465" y="7605"/>
                  </a:lnTo>
                  <a:lnTo>
                    <a:pt x="103471" y="3042"/>
                  </a:lnTo>
                  <a:lnTo>
                    <a:pt x="100731" y="0"/>
                  </a:lnTo>
                  <a:lnTo>
                    <a:pt x="97493" y="2912"/>
                  </a:lnTo>
                  <a:lnTo>
                    <a:pt x="86194" y="32722"/>
                  </a:lnTo>
                  <a:lnTo>
                    <a:pt x="78055" y="66432"/>
                  </a:lnTo>
                  <a:lnTo>
                    <a:pt x="73497" y="104933"/>
                  </a:lnTo>
                  <a:lnTo>
                    <a:pt x="70059" y="145563"/>
                  </a:lnTo>
                  <a:lnTo>
                    <a:pt x="63828" y="187139"/>
                  </a:lnTo>
                  <a:lnTo>
                    <a:pt x="60118" y="227255"/>
                  </a:lnTo>
                  <a:lnTo>
                    <a:pt x="58469" y="262723"/>
                  </a:lnTo>
                  <a:lnTo>
                    <a:pt x="59292" y="302844"/>
                  </a:lnTo>
                  <a:lnTo>
                    <a:pt x="61630" y="310429"/>
                  </a:lnTo>
                  <a:lnTo>
                    <a:pt x="62253" y="311464"/>
                  </a:lnTo>
                  <a:lnTo>
                    <a:pt x="62668" y="311448"/>
                  </a:lnTo>
                  <a:lnTo>
                    <a:pt x="72769" y="290439"/>
                  </a:lnTo>
                  <a:lnTo>
                    <a:pt x="84172" y="251169"/>
                  </a:lnTo>
                  <a:lnTo>
                    <a:pt x="99803" y="206226"/>
                  </a:lnTo>
                  <a:lnTo>
                    <a:pt x="109974" y="192228"/>
                  </a:lnTo>
                  <a:lnTo>
                    <a:pt x="115649" y="187508"/>
                  </a:lnTo>
                  <a:lnTo>
                    <a:pt x="120138" y="185772"/>
                  </a:lnTo>
                  <a:lnTo>
                    <a:pt x="123837" y="186026"/>
                  </a:lnTo>
                  <a:lnTo>
                    <a:pt x="127008" y="187606"/>
                  </a:lnTo>
                  <a:lnTo>
                    <a:pt x="138213" y="203314"/>
                  </a:lnTo>
                  <a:lnTo>
                    <a:pt x="151924" y="249012"/>
                  </a:lnTo>
                  <a:lnTo>
                    <a:pt x="171450" y="31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35"/>
          <p:cNvGrpSpPr/>
          <p:nvPr/>
        </p:nvGrpSpPr>
        <p:grpSpPr>
          <a:xfrm>
            <a:off x="7101020" y="493173"/>
            <a:ext cx="2347781" cy="515913"/>
            <a:chOff x="7101020" y="493173"/>
            <a:chExt cx="2347781" cy="515913"/>
          </a:xfrm>
        </p:grpSpPr>
        <p:sp>
          <p:nvSpPr>
            <p:cNvPr id="45" name="SMARTInkShape-244"/>
            <p:cNvSpPr/>
            <p:nvPr>
              <p:custDataLst>
                <p:tags r:id="rId171"/>
              </p:custDataLst>
            </p:nvPr>
          </p:nvSpPr>
          <p:spPr>
            <a:xfrm>
              <a:off x="9423400" y="9207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5"/>
            <p:cNvSpPr/>
            <p:nvPr>
              <p:custDataLst>
                <p:tags r:id="rId172"/>
              </p:custDataLst>
            </p:nvPr>
          </p:nvSpPr>
          <p:spPr>
            <a:xfrm>
              <a:off x="9283700" y="623943"/>
              <a:ext cx="83194" cy="318999"/>
            </a:xfrm>
            <a:custGeom>
              <a:avLst/>
              <a:gdLst/>
              <a:ahLst/>
              <a:cxnLst/>
              <a:rect l="0" t="0" r="0" b="0"/>
              <a:pathLst>
                <a:path w="83194" h="318999">
                  <a:moveTo>
                    <a:pt x="31750" y="17407"/>
                  </a:moveTo>
                  <a:lnTo>
                    <a:pt x="31750" y="17407"/>
                  </a:lnTo>
                  <a:lnTo>
                    <a:pt x="40587" y="3101"/>
                  </a:lnTo>
                  <a:lnTo>
                    <a:pt x="48378" y="466"/>
                  </a:lnTo>
                  <a:lnTo>
                    <a:pt x="58190" y="0"/>
                  </a:lnTo>
                  <a:lnTo>
                    <a:pt x="67254" y="2145"/>
                  </a:lnTo>
                  <a:lnTo>
                    <a:pt x="75987" y="11094"/>
                  </a:lnTo>
                  <a:lnTo>
                    <a:pt x="80291" y="17432"/>
                  </a:lnTo>
                  <a:lnTo>
                    <a:pt x="83193" y="33881"/>
                  </a:lnTo>
                  <a:lnTo>
                    <a:pt x="78977" y="62975"/>
                  </a:lnTo>
                  <a:lnTo>
                    <a:pt x="66911" y="92057"/>
                  </a:lnTo>
                  <a:lnTo>
                    <a:pt x="40280" y="135482"/>
                  </a:lnTo>
                  <a:lnTo>
                    <a:pt x="35541" y="145379"/>
                  </a:lnTo>
                  <a:lnTo>
                    <a:pt x="33435" y="154482"/>
                  </a:lnTo>
                  <a:lnTo>
                    <a:pt x="35620" y="170911"/>
                  </a:lnTo>
                  <a:lnTo>
                    <a:pt x="56826" y="215624"/>
                  </a:lnTo>
                  <a:lnTo>
                    <a:pt x="74044" y="258787"/>
                  </a:lnTo>
                  <a:lnTo>
                    <a:pt x="71479" y="271442"/>
                  </a:lnTo>
                  <a:lnTo>
                    <a:pt x="64929" y="283417"/>
                  </a:lnTo>
                  <a:lnTo>
                    <a:pt x="48637" y="298092"/>
                  </a:lnTo>
                  <a:lnTo>
                    <a:pt x="27660" y="309966"/>
                  </a:lnTo>
                  <a:lnTo>
                    <a:pt x="4042" y="318998"/>
                  </a:lnTo>
                  <a:lnTo>
                    <a:pt x="2694" y="318657"/>
                  </a:lnTo>
                  <a:lnTo>
                    <a:pt x="0" y="315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6"/>
            <p:cNvSpPr/>
            <p:nvPr>
              <p:custDataLst>
                <p:tags r:id="rId173"/>
              </p:custDataLst>
            </p:nvPr>
          </p:nvSpPr>
          <p:spPr>
            <a:xfrm>
              <a:off x="9106782" y="895350"/>
              <a:ext cx="126119" cy="19051"/>
            </a:xfrm>
            <a:custGeom>
              <a:avLst/>
              <a:gdLst/>
              <a:ahLst/>
              <a:cxnLst/>
              <a:rect l="0" t="0" r="0" b="0"/>
              <a:pathLst>
                <a:path w="12611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7" y="19050"/>
                  </a:lnTo>
                  <a:lnTo>
                    <a:pt x="1104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411" y="14686"/>
                  </a:lnTo>
                  <a:lnTo>
                    <a:pt x="1392" y="14024"/>
                  </a:lnTo>
                  <a:lnTo>
                    <a:pt x="5773" y="13288"/>
                  </a:lnTo>
                  <a:lnTo>
                    <a:pt x="48646" y="7682"/>
                  </a:lnTo>
                  <a:lnTo>
                    <a:pt x="93489" y="1726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7"/>
            <p:cNvSpPr/>
            <p:nvPr>
              <p:custDataLst>
                <p:tags r:id="rId174"/>
              </p:custDataLst>
            </p:nvPr>
          </p:nvSpPr>
          <p:spPr>
            <a:xfrm>
              <a:off x="9138319" y="819150"/>
              <a:ext cx="62832" cy="189936"/>
            </a:xfrm>
            <a:custGeom>
              <a:avLst/>
              <a:gdLst/>
              <a:ahLst/>
              <a:cxnLst/>
              <a:rect l="0" t="0" r="0" b="0"/>
              <a:pathLst>
                <a:path w="62832" h="189936">
                  <a:moveTo>
                    <a:pt x="37431" y="0"/>
                  </a:moveTo>
                  <a:lnTo>
                    <a:pt x="37431" y="0"/>
                  </a:lnTo>
                  <a:lnTo>
                    <a:pt x="31963" y="0"/>
                  </a:lnTo>
                  <a:lnTo>
                    <a:pt x="24208" y="41427"/>
                  </a:lnTo>
                  <a:lnTo>
                    <a:pt x="12790" y="84461"/>
                  </a:lnTo>
                  <a:lnTo>
                    <a:pt x="4416" y="121216"/>
                  </a:lnTo>
                  <a:lnTo>
                    <a:pt x="0" y="166647"/>
                  </a:lnTo>
                  <a:lnTo>
                    <a:pt x="334" y="177076"/>
                  </a:lnTo>
                  <a:lnTo>
                    <a:pt x="2834" y="184063"/>
                  </a:lnTo>
                  <a:lnTo>
                    <a:pt x="5193" y="186209"/>
                  </a:lnTo>
                  <a:lnTo>
                    <a:pt x="11579" y="188593"/>
                  </a:lnTo>
                  <a:lnTo>
                    <a:pt x="23108" y="189935"/>
                  </a:lnTo>
                  <a:lnTo>
                    <a:pt x="38832" y="183591"/>
                  </a:lnTo>
                  <a:lnTo>
                    <a:pt x="6283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8"/>
            <p:cNvSpPr/>
            <p:nvPr>
              <p:custDataLst>
                <p:tags r:id="rId175"/>
              </p:custDataLst>
            </p:nvPr>
          </p:nvSpPr>
          <p:spPr>
            <a:xfrm>
              <a:off x="8890000" y="616833"/>
              <a:ext cx="152401" cy="291218"/>
            </a:xfrm>
            <a:custGeom>
              <a:avLst/>
              <a:gdLst/>
              <a:ahLst/>
              <a:cxnLst/>
              <a:rect l="0" t="0" r="0" b="0"/>
              <a:pathLst>
                <a:path w="152401" h="29121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5493" y="441"/>
                  </a:lnTo>
                  <a:lnTo>
                    <a:pt x="143562" y="0"/>
                  </a:lnTo>
                  <a:lnTo>
                    <a:pt x="142979" y="1117"/>
                  </a:lnTo>
                  <a:lnTo>
                    <a:pt x="144215" y="6120"/>
                  </a:lnTo>
                  <a:lnTo>
                    <a:pt x="135548" y="42520"/>
                  </a:lnTo>
                  <a:lnTo>
                    <a:pt x="122869" y="87315"/>
                  </a:lnTo>
                  <a:lnTo>
                    <a:pt x="109407" y="122277"/>
                  </a:lnTo>
                  <a:lnTo>
                    <a:pt x="92133" y="157101"/>
                  </a:lnTo>
                  <a:lnTo>
                    <a:pt x="62576" y="204677"/>
                  </a:lnTo>
                  <a:lnTo>
                    <a:pt x="27725" y="251937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9"/>
            <p:cNvSpPr/>
            <p:nvPr>
              <p:custDataLst>
                <p:tags r:id="rId176"/>
              </p:custDataLst>
            </p:nvPr>
          </p:nvSpPr>
          <p:spPr>
            <a:xfrm>
              <a:off x="8858250" y="628650"/>
              <a:ext cx="196851" cy="254001"/>
            </a:xfrm>
            <a:custGeom>
              <a:avLst/>
              <a:gdLst/>
              <a:ahLst/>
              <a:cxnLst/>
              <a:rect l="0" t="0" r="0" b="0"/>
              <a:pathLst>
                <a:path w="196851" h="254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255" y="23087"/>
                  </a:lnTo>
                  <a:lnTo>
                    <a:pt x="44571" y="67433"/>
                  </a:lnTo>
                  <a:lnTo>
                    <a:pt x="73648" y="110997"/>
                  </a:lnTo>
                  <a:lnTo>
                    <a:pt x="97644" y="143171"/>
                  </a:lnTo>
                  <a:lnTo>
                    <a:pt x="124771" y="176285"/>
                  </a:lnTo>
                  <a:lnTo>
                    <a:pt x="161068" y="216549"/>
                  </a:lnTo>
                  <a:lnTo>
                    <a:pt x="1968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0"/>
            <p:cNvSpPr/>
            <p:nvPr>
              <p:custDataLst>
                <p:tags r:id="rId177"/>
              </p:custDataLst>
            </p:nvPr>
          </p:nvSpPr>
          <p:spPr>
            <a:xfrm>
              <a:off x="8667750" y="88900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10058" y="4272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1"/>
            <p:cNvSpPr/>
            <p:nvPr>
              <p:custDataLst>
                <p:tags r:id="rId178"/>
              </p:custDataLst>
            </p:nvPr>
          </p:nvSpPr>
          <p:spPr>
            <a:xfrm>
              <a:off x="8369300" y="8636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7497" y="6611"/>
                  </a:lnTo>
                  <a:lnTo>
                    <a:pt x="89078" y="6365"/>
                  </a:lnTo>
                  <a:lnTo>
                    <a:pt x="135462" y="446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2"/>
            <p:cNvSpPr/>
            <p:nvPr>
              <p:custDataLst>
                <p:tags r:id="rId179"/>
              </p:custDataLst>
            </p:nvPr>
          </p:nvSpPr>
          <p:spPr>
            <a:xfrm>
              <a:off x="8210550" y="8826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42095" y="386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3"/>
            <p:cNvSpPr/>
            <p:nvPr>
              <p:custDataLst>
                <p:tags r:id="rId180"/>
              </p:custDataLst>
            </p:nvPr>
          </p:nvSpPr>
          <p:spPr>
            <a:xfrm>
              <a:off x="8115300" y="8826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5375" y="3413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4"/>
            <p:cNvSpPr/>
            <p:nvPr>
              <p:custDataLst>
                <p:tags r:id="rId181"/>
              </p:custDataLst>
            </p:nvPr>
          </p:nvSpPr>
          <p:spPr>
            <a:xfrm>
              <a:off x="7950200" y="806866"/>
              <a:ext cx="114301" cy="68067"/>
            </a:xfrm>
            <a:custGeom>
              <a:avLst/>
              <a:gdLst/>
              <a:ahLst/>
              <a:cxnLst/>
              <a:rect l="0" t="0" r="0" b="0"/>
              <a:pathLst>
                <a:path w="114301" h="68067">
                  <a:moveTo>
                    <a:pt x="0" y="18634"/>
                  </a:moveTo>
                  <a:lnTo>
                    <a:pt x="0" y="18634"/>
                  </a:lnTo>
                  <a:lnTo>
                    <a:pt x="10844" y="9200"/>
                  </a:lnTo>
                  <a:lnTo>
                    <a:pt x="26732" y="2747"/>
                  </a:lnTo>
                  <a:lnTo>
                    <a:pt x="53954" y="0"/>
                  </a:lnTo>
                  <a:lnTo>
                    <a:pt x="67413" y="3078"/>
                  </a:lnTo>
                  <a:lnTo>
                    <a:pt x="70342" y="4736"/>
                  </a:lnTo>
                  <a:lnTo>
                    <a:pt x="72294" y="6546"/>
                  </a:lnTo>
                  <a:lnTo>
                    <a:pt x="73596" y="8459"/>
                  </a:lnTo>
                  <a:lnTo>
                    <a:pt x="73053" y="11851"/>
                  </a:lnTo>
                  <a:lnTo>
                    <a:pt x="65546" y="26032"/>
                  </a:lnTo>
                  <a:lnTo>
                    <a:pt x="34151" y="62508"/>
                  </a:lnTo>
                  <a:lnTo>
                    <a:pt x="33350" y="64817"/>
                  </a:lnTo>
                  <a:lnTo>
                    <a:pt x="34229" y="66356"/>
                  </a:lnTo>
                  <a:lnTo>
                    <a:pt x="36224" y="67382"/>
                  </a:lnTo>
                  <a:lnTo>
                    <a:pt x="38967" y="68066"/>
                  </a:lnTo>
                  <a:lnTo>
                    <a:pt x="45776" y="66944"/>
                  </a:lnTo>
                  <a:lnTo>
                    <a:pt x="54918" y="64800"/>
                  </a:lnTo>
                  <a:lnTo>
                    <a:pt x="114300" y="6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5"/>
            <p:cNvSpPr/>
            <p:nvPr>
              <p:custDataLst>
                <p:tags r:id="rId182"/>
              </p:custDataLst>
            </p:nvPr>
          </p:nvSpPr>
          <p:spPr>
            <a:xfrm>
              <a:off x="7772400" y="614130"/>
              <a:ext cx="120651" cy="249471"/>
            </a:xfrm>
            <a:custGeom>
              <a:avLst/>
              <a:gdLst/>
              <a:ahLst/>
              <a:cxnLst/>
              <a:rect l="0" t="0" r="0" b="0"/>
              <a:pathLst>
                <a:path w="120651" h="249471">
                  <a:moveTo>
                    <a:pt x="120650" y="8170"/>
                  </a:moveTo>
                  <a:lnTo>
                    <a:pt x="120650" y="8170"/>
                  </a:lnTo>
                  <a:lnTo>
                    <a:pt x="117279" y="1428"/>
                  </a:lnTo>
                  <a:lnTo>
                    <a:pt x="115581" y="148"/>
                  </a:lnTo>
                  <a:lnTo>
                    <a:pt x="113742" y="0"/>
                  </a:lnTo>
                  <a:lnTo>
                    <a:pt x="108407" y="2422"/>
                  </a:lnTo>
                  <a:lnTo>
                    <a:pt x="98981" y="8202"/>
                  </a:lnTo>
                  <a:lnTo>
                    <a:pt x="72649" y="51988"/>
                  </a:lnTo>
                  <a:lnTo>
                    <a:pt x="53511" y="92414"/>
                  </a:lnTo>
                  <a:lnTo>
                    <a:pt x="37022" y="135672"/>
                  </a:lnTo>
                  <a:lnTo>
                    <a:pt x="20611" y="179769"/>
                  </a:lnTo>
                  <a:lnTo>
                    <a:pt x="8695" y="218470"/>
                  </a:lnTo>
                  <a:lnTo>
                    <a:pt x="0" y="24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6"/>
            <p:cNvSpPr/>
            <p:nvPr>
              <p:custDataLst>
                <p:tags r:id="rId183"/>
              </p:custDataLst>
            </p:nvPr>
          </p:nvSpPr>
          <p:spPr>
            <a:xfrm>
              <a:off x="7721600" y="610483"/>
              <a:ext cx="184151" cy="240418"/>
            </a:xfrm>
            <a:custGeom>
              <a:avLst/>
              <a:gdLst/>
              <a:ahLst/>
              <a:cxnLst/>
              <a:rect l="0" t="0" r="0" b="0"/>
              <a:pathLst>
                <a:path w="184151" h="240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2209" y="2749"/>
                  </a:lnTo>
                  <a:lnTo>
                    <a:pt x="27136" y="18146"/>
                  </a:lnTo>
                  <a:lnTo>
                    <a:pt x="53259" y="59477"/>
                  </a:lnTo>
                  <a:lnTo>
                    <a:pt x="85160" y="100179"/>
                  </a:lnTo>
                  <a:lnTo>
                    <a:pt x="120717" y="142812"/>
                  </a:lnTo>
                  <a:lnTo>
                    <a:pt x="151792" y="181864"/>
                  </a:lnTo>
                  <a:lnTo>
                    <a:pt x="177467" y="227724"/>
                  </a:lnTo>
                  <a:lnTo>
                    <a:pt x="1841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7"/>
            <p:cNvSpPr/>
            <p:nvPr>
              <p:custDataLst>
                <p:tags r:id="rId184"/>
              </p:custDataLst>
            </p:nvPr>
          </p:nvSpPr>
          <p:spPr>
            <a:xfrm>
              <a:off x="7550150" y="8509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19541" y="265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8"/>
            <p:cNvSpPr/>
            <p:nvPr>
              <p:custDataLst>
                <p:tags r:id="rId185"/>
              </p:custDataLst>
            </p:nvPr>
          </p:nvSpPr>
          <p:spPr>
            <a:xfrm>
              <a:off x="7518400" y="7810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9"/>
            <p:cNvSpPr/>
            <p:nvPr>
              <p:custDataLst>
                <p:tags r:id="rId186"/>
              </p:custDataLst>
            </p:nvPr>
          </p:nvSpPr>
          <p:spPr>
            <a:xfrm>
              <a:off x="7357736" y="593242"/>
              <a:ext cx="128915" cy="238609"/>
            </a:xfrm>
            <a:custGeom>
              <a:avLst/>
              <a:gdLst/>
              <a:ahLst/>
              <a:cxnLst/>
              <a:rect l="0" t="0" r="0" b="0"/>
              <a:pathLst>
                <a:path w="128915" h="238609">
                  <a:moveTo>
                    <a:pt x="128914" y="3658"/>
                  </a:moveTo>
                  <a:lnTo>
                    <a:pt x="128914" y="3658"/>
                  </a:lnTo>
                  <a:lnTo>
                    <a:pt x="122172" y="3658"/>
                  </a:lnTo>
                  <a:lnTo>
                    <a:pt x="116981" y="1776"/>
                  </a:lnTo>
                  <a:lnTo>
                    <a:pt x="114608" y="287"/>
                  </a:lnTo>
                  <a:lnTo>
                    <a:pt x="112321" y="0"/>
                  </a:lnTo>
                  <a:lnTo>
                    <a:pt x="107899" y="1562"/>
                  </a:lnTo>
                  <a:lnTo>
                    <a:pt x="89171" y="24933"/>
                  </a:lnTo>
                  <a:lnTo>
                    <a:pt x="65089" y="68852"/>
                  </a:lnTo>
                  <a:lnTo>
                    <a:pt x="46268" y="107641"/>
                  </a:lnTo>
                  <a:lnTo>
                    <a:pt x="29167" y="148533"/>
                  </a:lnTo>
                  <a:lnTo>
                    <a:pt x="10747" y="193534"/>
                  </a:lnTo>
                  <a:lnTo>
                    <a:pt x="0" y="223119"/>
                  </a:lnTo>
                  <a:lnTo>
                    <a:pt x="1914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0"/>
            <p:cNvSpPr/>
            <p:nvPr>
              <p:custDataLst>
                <p:tags r:id="rId187"/>
              </p:custDataLst>
            </p:nvPr>
          </p:nvSpPr>
          <p:spPr>
            <a:xfrm>
              <a:off x="7334511" y="593830"/>
              <a:ext cx="133090" cy="225321"/>
            </a:xfrm>
            <a:custGeom>
              <a:avLst/>
              <a:gdLst/>
              <a:ahLst/>
              <a:cxnLst/>
              <a:rect l="0" t="0" r="0" b="0"/>
              <a:pathLst>
                <a:path w="133090" h="225321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2" y="2512"/>
                  </a:lnTo>
                  <a:lnTo>
                    <a:pt x="621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35115" y="39537"/>
                  </a:lnTo>
                  <a:lnTo>
                    <a:pt x="71429" y="86552"/>
                  </a:lnTo>
                  <a:lnTo>
                    <a:pt x="93653" y="123996"/>
                  </a:lnTo>
                  <a:lnTo>
                    <a:pt x="112937" y="161196"/>
                  </a:lnTo>
                  <a:lnTo>
                    <a:pt x="130157" y="206379"/>
                  </a:lnTo>
                  <a:lnTo>
                    <a:pt x="133089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61"/>
            <p:cNvSpPr/>
            <p:nvPr>
              <p:custDataLst>
                <p:tags r:id="rId188"/>
              </p:custDataLst>
            </p:nvPr>
          </p:nvSpPr>
          <p:spPr>
            <a:xfrm>
              <a:off x="7101020" y="493173"/>
              <a:ext cx="125281" cy="382323"/>
            </a:xfrm>
            <a:custGeom>
              <a:avLst/>
              <a:gdLst/>
              <a:ahLst/>
              <a:cxnLst/>
              <a:rect l="0" t="0" r="0" b="0"/>
              <a:pathLst>
                <a:path w="125281" h="382323">
                  <a:moveTo>
                    <a:pt x="118930" y="27527"/>
                  </a:moveTo>
                  <a:lnTo>
                    <a:pt x="118930" y="27527"/>
                  </a:lnTo>
                  <a:lnTo>
                    <a:pt x="97882" y="9850"/>
                  </a:lnTo>
                  <a:lnTo>
                    <a:pt x="76867" y="1044"/>
                  </a:lnTo>
                  <a:lnTo>
                    <a:pt x="62840" y="0"/>
                  </a:lnTo>
                  <a:lnTo>
                    <a:pt x="33219" y="5078"/>
                  </a:lnTo>
                  <a:lnTo>
                    <a:pt x="20628" y="12611"/>
                  </a:lnTo>
                  <a:lnTo>
                    <a:pt x="15296" y="17583"/>
                  </a:lnTo>
                  <a:lnTo>
                    <a:pt x="9370" y="28752"/>
                  </a:lnTo>
                  <a:lnTo>
                    <a:pt x="5566" y="56540"/>
                  </a:lnTo>
                  <a:lnTo>
                    <a:pt x="10691" y="72642"/>
                  </a:lnTo>
                  <a:lnTo>
                    <a:pt x="36472" y="114398"/>
                  </a:lnTo>
                  <a:lnTo>
                    <a:pt x="62768" y="156655"/>
                  </a:lnTo>
                  <a:lnTo>
                    <a:pt x="67393" y="173582"/>
                  </a:lnTo>
                  <a:lnTo>
                    <a:pt x="66391" y="190513"/>
                  </a:lnTo>
                  <a:lnTo>
                    <a:pt x="61243" y="207445"/>
                  </a:lnTo>
                  <a:lnTo>
                    <a:pt x="52369" y="220615"/>
                  </a:lnTo>
                  <a:lnTo>
                    <a:pt x="41370" y="230466"/>
                  </a:lnTo>
                  <a:lnTo>
                    <a:pt x="23982" y="239273"/>
                  </a:lnTo>
                  <a:lnTo>
                    <a:pt x="0" y="243265"/>
                  </a:lnTo>
                  <a:lnTo>
                    <a:pt x="132" y="243319"/>
                  </a:lnTo>
                  <a:lnTo>
                    <a:pt x="30928" y="246794"/>
                  </a:lnTo>
                  <a:lnTo>
                    <a:pt x="45975" y="252264"/>
                  </a:lnTo>
                  <a:lnTo>
                    <a:pt x="49127" y="254963"/>
                  </a:lnTo>
                  <a:lnTo>
                    <a:pt x="52628" y="261724"/>
                  </a:lnTo>
                  <a:lnTo>
                    <a:pt x="54600" y="276835"/>
                  </a:lnTo>
                  <a:lnTo>
                    <a:pt x="51298" y="288614"/>
                  </a:lnTo>
                  <a:lnTo>
                    <a:pt x="29667" y="332949"/>
                  </a:lnTo>
                  <a:lnTo>
                    <a:pt x="13387" y="369367"/>
                  </a:lnTo>
                  <a:lnTo>
                    <a:pt x="12585" y="373953"/>
                  </a:lnTo>
                  <a:lnTo>
                    <a:pt x="13460" y="377011"/>
                  </a:lnTo>
                  <a:lnTo>
                    <a:pt x="15455" y="379050"/>
                  </a:lnTo>
                  <a:lnTo>
                    <a:pt x="18197" y="380409"/>
                  </a:lnTo>
                  <a:lnTo>
                    <a:pt x="35539" y="382322"/>
                  </a:lnTo>
                  <a:lnTo>
                    <a:pt x="76822" y="377898"/>
                  </a:lnTo>
                  <a:lnTo>
                    <a:pt x="125280" y="370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36"/>
          <p:cNvGrpSpPr/>
          <p:nvPr/>
        </p:nvGrpSpPr>
        <p:grpSpPr>
          <a:xfrm>
            <a:off x="1377163" y="1325446"/>
            <a:ext cx="731038" cy="526063"/>
            <a:chOff x="1377163" y="1325446"/>
            <a:chExt cx="731038" cy="526063"/>
          </a:xfrm>
        </p:grpSpPr>
        <p:sp>
          <p:nvSpPr>
            <p:cNvPr id="64" name="SMARTInkShape-262"/>
            <p:cNvSpPr/>
            <p:nvPr>
              <p:custDataLst>
                <p:tags r:id="rId164"/>
              </p:custDataLst>
            </p:nvPr>
          </p:nvSpPr>
          <p:spPr>
            <a:xfrm>
              <a:off x="2090033" y="167640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3"/>
            <p:cNvSpPr/>
            <p:nvPr>
              <p:custDataLst>
                <p:tags r:id="rId165"/>
              </p:custDataLst>
            </p:nvPr>
          </p:nvSpPr>
          <p:spPr>
            <a:xfrm>
              <a:off x="2101850" y="1524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64"/>
            <p:cNvSpPr/>
            <p:nvPr>
              <p:custDataLst>
                <p:tags r:id="rId166"/>
              </p:custDataLst>
            </p:nvPr>
          </p:nvSpPr>
          <p:spPr>
            <a:xfrm>
              <a:off x="1555097" y="1733550"/>
              <a:ext cx="394354" cy="117959"/>
            </a:xfrm>
            <a:custGeom>
              <a:avLst/>
              <a:gdLst/>
              <a:ahLst/>
              <a:cxnLst/>
              <a:rect l="0" t="0" r="0" b="0"/>
              <a:pathLst>
                <a:path w="394354" h="117959">
                  <a:moveTo>
                    <a:pt x="19703" y="114300"/>
                  </a:moveTo>
                  <a:lnTo>
                    <a:pt x="19703" y="114300"/>
                  </a:lnTo>
                  <a:lnTo>
                    <a:pt x="0" y="117958"/>
                  </a:lnTo>
                  <a:lnTo>
                    <a:pt x="218" y="117445"/>
                  </a:lnTo>
                  <a:lnTo>
                    <a:pt x="23807" y="111469"/>
                  </a:lnTo>
                  <a:lnTo>
                    <a:pt x="61038" y="102458"/>
                  </a:lnTo>
                  <a:lnTo>
                    <a:pt x="86771" y="95117"/>
                  </a:lnTo>
                  <a:lnTo>
                    <a:pt x="115215" y="86694"/>
                  </a:lnTo>
                  <a:lnTo>
                    <a:pt x="146878" y="77552"/>
                  </a:lnTo>
                  <a:lnTo>
                    <a:pt x="180686" y="67929"/>
                  </a:lnTo>
                  <a:lnTo>
                    <a:pt x="215925" y="57986"/>
                  </a:lnTo>
                  <a:lnTo>
                    <a:pt x="251412" y="47124"/>
                  </a:lnTo>
                  <a:lnTo>
                    <a:pt x="287064" y="35649"/>
                  </a:lnTo>
                  <a:lnTo>
                    <a:pt x="322827" y="23766"/>
                  </a:lnTo>
                  <a:lnTo>
                    <a:pt x="3943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65"/>
            <p:cNvSpPr/>
            <p:nvPr>
              <p:custDataLst>
                <p:tags r:id="rId167"/>
              </p:custDataLst>
            </p:nvPr>
          </p:nvSpPr>
          <p:spPr>
            <a:xfrm>
              <a:off x="1428750" y="1733550"/>
              <a:ext cx="457201" cy="76201"/>
            </a:xfrm>
            <a:custGeom>
              <a:avLst/>
              <a:gdLst/>
              <a:ahLst/>
              <a:cxnLst/>
              <a:rect l="0" t="0" r="0" b="0"/>
              <a:pathLst>
                <a:path w="457201" h="76201">
                  <a:moveTo>
                    <a:pt x="0" y="76200"/>
                  </a:moveTo>
                  <a:lnTo>
                    <a:pt x="0" y="76200"/>
                  </a:lnTo>
                  <a:lnTo>
                    <a:pt x="39720" y="70425"/>
                  </a:lnTo>
                  <a:lnTo>
                    <a:pt x="82094" y="63990"/>
                  </a:lnTo>
                  <a:lnTo>
                    <a:pt x="109057" y="58888"/>
                  </a:lnTo>
                  <a:lnTo>
                    <a:pt x="139027" y="52664"/>
                  </a:lnTo>
                  <a:lnTo>
                    <a:pt x="171001" y="45693"/>
                  </a:lnTo>
                  <a:lnTo>
                    <a:pt x="204312" y="38929"/>
                  </a:lnTo>
                  <a:lnTo>
                    <a:pt x="238514" y="32302"/>
                  </a:lnTo>
                  <a:lnTo>
                    <a:pt x="273309" y="25768"/>
                  </a:lnTo>
                  <a:lnTo>
                    <a:pt x="305678" y="20001"/>
                  </a:lnTo>
                  <a:lnTo>
                    <a:pt x="336430" y="14745"/>
                  </a:lnTo>
                  <a:lnTo>
                    <a:pt x="366103" y="9830"/>
                  </a:lnTo>
                  <a:lnTo>
                    <a:pt x="408481" y="4369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6"/>
            <p:cNvSpPr/>
            <p:nvPr>
              <p:custDataLst>
                <p:tags r:id="rId168"/>
              </p:custDataLst>
            </p:nvPr>
          </p:nvSpPr>
          <p:spPr>
            <a:xfrm>
              <a:off x="1741457" y="1329346"/>
              <a:ext cx="276263" cy="359683"/>
            </a:xfrm>
            <a:custGeom>
              <a:avLst/>
              <a:gdLst/>
              <a:ahLst/>
              <a:cxnLst/>
              <a:rect l="0" t="0" r="0" b="0"/>
              <a:pathLst>
                <a:path w="276263" h="359683">
                  <a:moveTo>
                    <a:pt x="119093" y="264504"/>
                  </a:moveTo>
                  <a:lnTo>
                    <a:pt x="119093" y="264504"/>
                  </a:lnTo>
                  <a:lnTo>
                    <a:pt x="114729" y="254365"/>
                  </a:lnTo>
                  <a:lnTo>
                    <a:pt x="109633" y="231279"/>
                  </a:lnTo>
                  <a:lnTo>
                    <a:pt x="104070" y="223162"/>
                  </a:lnTo>
                  <a:lnTo>
                    <a:pt x="100611" y="220009"/>
                  </a:lnTo>
                  <a:lnTo>
                    <a:pt x="95483" y="218613"/>
                  </a:lnTo>
                  <a:lnTo>
                    <a:pt x="82259" y="218943"/>
                  </a:lnTo>
                  <a:lnTo>
                    <a:pt x="52205" y="236580"/>
                  </a:lnTo>
                  <a:lnTo>
                    <a:pt x="19860" y="274261"/>
                  </a:lnTo>
                  <a:lnTo>
                    <a:pt x="1418" y="311061"/>
                  </a:lnTo>
                  <a:lnTo>
                    <a:pt x="0" y="333409"/>
                  </a:lnTo>
                  <a:lnTo>
                    <a:pt x="1598" y="344307"/>
                  </a:lnTo>
                  <a:lnTo>
                    <a:pt x="5485" y="351573"/>
                  </a:lnTo>
                  <a:lnTo>
                    <a:pt x="10899" y="356417"/>
                  </a:lnTo>
                  <a:lnTo>
                    <a:pt x="17330" y="359646"/>
                  </a:lnTo>
                  <a:lnTo>
                    <a:pt x="25146" y="359682"/>
                  </a:lnTo>
                  <a:lnTo>
                    <a:pt x="43237" y="354077"/>
                  </a:lnTo>
                  <a:lnTo>
                    <a:pt x="59273" y="340768"/>
                  </a:lnTo>
                  <a:lnTo>
                    <a:pt x="91930" y="298379"/>
                  </a:lnTo>
                  <a:lnTo>
                    <a:pt x="104349" y="266151"/>
                  </a:lnTo>
                  <a:lnTo>
                    <a:pt x="104325" y="264191"/>
                  </a:lnTo>
                  <a:lnTo>
                    <a:pt x="103603" y="263590"/>
                  </a:lnTo>
                  <a:lnTo>
                    <a:pt x="102416" y="263895"/>
                  </a:lnTo>
                  <a:lnTo>
                    <a:pt x="97375" y="281178"/>
                  </a:lnTo>
                  <a:lnTo>
                    <a:pt x="98155" y="305271"/>
                  </a:lnTo>
                  <a:lnTo>
                    <a:pt x="106226" y="330284"/>
                  </a:lnTo>
                  <a:lnTo>
                    <a:pt x="117554" y="348827"/>
                  </a:lnTo>
                  <a:lnTo>
                    <a:pt x="123006" y="351764"/>
                  </a:lnTo>
                  <a:lnTo>
                    <a:pt x="136589" y="353145"/>
                  </a:lnTo>
                  <a:lnTo>
                    <a:pt x="153915" y="345763"/>
                  </a:lnTo>
                  <a:lnTo>
                    <a:pt x="181622" y="323858"/>
                  </a:lnTo>
                  <a:lnTo>
                    <a:pt x="211468" y="287500"/>
                  </a:lnTo>
                  <a:lnTo>
                    <a:pt x="232821" y="252852"/>
                  </a:lnTo>
                  <a:lnTo>
                    <a:pt x="249366" y="211583"/>
                  </a:lnTo>
                  <a:lnTo>
                    <a:pt x="263776" y="165489"/>
                  </a:lnTo>
                  <a:lnTo>
                    <a:pt x="270581" y="141344"/>
                  </a:lnTo>
                  <a:lnTo>
                    <a:pt x="276262" y="93820"/>
                  </a:lnTo>
                  <a:lnTo>
                    <a:pt x="275023" y="51061"/>
                  </a:lnTo>
                  <a:lnTo>
                    <a:pt x="267418" y="20298"/>
                  </a:lnTo>
                  <a:lnTo>
                    <a:pt x="261015" y="10683"/>
                  </a:lnTo>
                  <a:lnTo>
                    <a:pt x="253219" y="4273"/>
                  </a:lnTo>
                  <a:lnTo>
                    <a:pt x="244493" y="0"/>
                  </a:lnTo>
                  <a:lnTo>
                    <a:pt x="235149" y="1385"/>
                  </a:lnTo>
                  <a:lnTo>
                    <a:pt x="215358" y="14212"/>
                  </a:lnTo>
                  <a:lnTo>
                    <a:pt x="187754" y="58718"/>
                  </a:lnTo>
                  <a:lnTo>
                    <a:pt x="174069" y="104134"/>
                  </a:lnTo>
                  <a:lnTo>
                    <a:pt x="168443" y="130074"/>
                  </a:lnTo>
                  <a:lnTo>
                    <a:pt x="166104" y="154423"/>
                  </a:lnTo>
                  <a:lnTo>
                    <a:pt x="167268" y="200292"/>
                  </a:lnTo>
                  <a:lnTo>
                    <a:pt x="176252" y="240434"/>
                  </a:lnTo>
                  <a:lnTo>
                    <a:pt x="189653" y="274973"/>
                  </a:lnTo>
                  <a:lnTo>
                    <a:pt x="219370" y="322128"/>
                  </a:lnTo>
                  <a:lnTo>
                    <a:pt x="239743" y="347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67"/>
            <p:cNvSpPr/>
            <p:nvPr>
              <p:custDataLst>
                <p:tags r:id="rId169"/>
              </p:custDataLst>
            </p:nvPr>
          </p:nvSpPr>
          <p:spPr>
            <a:xfrm>
              <a:off x="1600324" y="1543050"/>
              <a:ext cx="117193" cy="164066"/>
            </a:xfrm>
            <a:custGeom>
              <a:avLst/>
              <a:gdLst/>
              <a:ahLst/>
              <a:cxnLst/>
              <a:rect l="0" t="0" r="0" b="0"/>
              <a:pathLst>
                <a:path w="117193" h="164066">
                  <a:moveTo>
                    <a:pt x="76076" y="25400"/>
                  </a:moveTo>
                  <a:lnTo>
                    <a:pt x="76076" y="25400"/>
                  </a:lnTo>
                  <a:lnTo>
                    <a:pt x="76076" y="13191"/>
                  </a:lnTo>
                  <a:lnTo>
                    <a:pt x="74665" y="10205"/>
                  </a:lnTo>
                  <a:lnTo>
                    <a:pt x="69334" y="5006"/>
                  </a:lnTo>
                  <a:lnTo>
                    <a:pt x="62261" y="2225"/>
                  </a:lnTo>
                  <a:lnTo>
                    <a:pt x="58399" y="1483"/>
                  </a:lnTo>
                  <a:lnTo>
                    <a:pt x="53708" y="3811"/>
                  </a:lnTo>
                  <a:lnTo>
                    <a:pt x="36287" y="21982"/>
                  </a:lnTo>
                  <a:lnTo>
                    <a:pt x="14976" y="54256"/>
                  </a:lnTo>
                  <a:lnTo>
                    <a:pt x="1214" y="94079"/>
                  </a:lnTo>
                  <a:lnTo>
                    <a:pt x="0" y="120129"/>
                  </a:lnTo>
                  <a:lnTo>
                    <a:pt x="5576" y="140174"/>
                  </a:lnTo>
                  <a:lnTo>
                    <a:pt x="10026" y="148483"/>
                  </a:lnTo>
                  <a:lnTo>
                    <a:pt x="24378" y="159596"/>
                  </a:lnTo>
                  <a:lnTo>
                    <a:pt x="33144" y="163547"/>
                  </a:lnTo>
                  <a:lnTo>
                    <a:pt x="42516" y="164065"/>
                  </a:lnTo>
                  <a:lnTo>
                    <a:pt x="62336" y="158996"/>
                  </a:lnTo>
                  <a:lnTo>
                    <a:pt x="89957" y="140870"/>
                  </a:lnTo>
                  <a:lnTo>
                    <a:pt x="109274" y="114255"/>
                  </a:lnTo>
                  <a:lnTo>
                    <a:pt x="117192" y="80655"/>
                  </a:lnTo>
                  <a:lnTo>
                    <a:pt x="112796" y="47260"/>
                  </a:lnTo>
                  <a:lnTo>
                    <a:pt x="99186" y="21764"/>
                  </a:lnTo>
                  <a:lnTo>
                    <a:pt x="85118" y="7546"/>
                  </a:lnTo>
                  <a:lnTo>
                    <a:pt x="69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68"/>
            <p:cNvSpPr/>
            <p:nvPr>
              <p:custDataLst>
                <p:tags r:id="rId170"/>
              </p:custDataLst>
            </p:nvPr>
          </p:nvSpPr>
          <p:spPr>
            <a:xfrm>
              <a:off x="1377163" y="1325446"/>
              <a:ext cx="203988" cy="392469"/>
            </a:xfrm>
            <a:custGeom>
              <a:avLst/>
              <a:gdLst/>
              <a:ahLst/>
              <a:cxnLst/>
              <a:rect l="0" t="0" r="0" b="0"/>
              <a:pathLst>
                <a:path w="203988" h="392469">
                  <a:moveTo>
                    <a:pt x="203987" y="27104"/>
                  </a:moveTo>
                  <a:lnTo>
                    <a:pt x="203987" y="27104"/>
                  </a:lnTo>
                  <a:lnTo>
                    <a:pt x="203987" y="16991"/>
                  </a:lnTo>
                  <a:lnTo>
                    <a:pt x="202576" y="13306"/>
                  </a:lnTo>
                  <a:lnTo>
                    <a:pt x="197245" y="7331"/>
                  </a:lnTo>
                  <a:lnTo>
                    <a:pt x="182939" y="0"/>
                  </a:lnTo>
                  <a:lnTo>
                    <a:pt x="165705" y="1182"/>
                  </a:lnTo>
                  <a:lnTo>
                    <a:pt x="143934" y="7822"/>
                  </a:lnTo>
                  <a:lnTo>
                    <a:pt x="107171" y="30249"/>
                  </a:lnTo>
                  <a:lnTo>
                    <a:pt x="67429" y="71389"/>
                  </a:lnTo>
                  <a:lnTo>
                    <a:pt x="46398" y="102995"/>
                  </a:lnTo>
                  <a:lnTo>
                    <a:pt x="27644" y="141502"/>
                  </a:lnTo>
                  <a:lnTo>
                    <a:pt x="12018" y="183781"/>
                  </a:lnTo>
                  <a:lnTo>
                    <a:pt x="2721" y="226090"/>
                  </a:lnTo>
                  <a:lnTo>
                    <a:pt x="0" y="264650"/>
                  </a:lnTo>
                  <a:lnTo>
                    <a:pt x="2554" y="299191"/>
                  </a:lnTo>
                  <a:lnTo>
                    <a:pt x="16598" y="341732"/>
                  </a:lnTo>
                  <a:lnTo>
                    <a:pt x="30627" y="365670"/>
                  </a:lnTo>
                  <a:lnTo>
                    <a:pt x="48151" y="380543"/>
                  </a:lnTo>
                  <a:lnTo>
                    <a:pt x="74087" y="391001"/>
                  </a:lnTo>
                  <a:lnTo>
                    <a:pt x="81404" y="392468"/>
                  </a:lnTo>
                  <a:lnTo>
                    <a:pt x="97059" y="390336"/>
                  </a:lnTo>
                  <a:lnTo>
                    <a:pt x="112719" y="383979"/>
                  </a:lnTo>
                  <a:lnTo>
                    <a:pt x="126735" y="374099"/>
                  </a:lnTo>
                  <a:lnTo>
                    <a:pt x="160327" y="329218"/>
                  </a:lnTo>
                  <a:lnTo>
                    <a:pt x="174248" y="297219"/>
                  </a:lnTo>
                  <a:lnTo>
                    <a:pt x="178418" y="252569"/>
                  </a:lnTo>
                  <a:lnTo>
                    <a:pt x="176630" y="245374"/>
                  </a:lnTo>
                  <a:lnTo>
                    <a:pt x="173105" y="238377"/>
                  </a:lnTo>
                  <a:lnTo>
                    <a:pt x="171404" y="238508"/>
                  </a:lnTo>
                  <a:lnTo>
                    <a:pt x="156655" y="241907"/>
                  </a:lnTo>
                  <a:lnTo>
                    <a:pt x="141514" y="244560"/>
                  </a:lnTo>
                  <a:lnTo>
                    <a:pt x="105446" y="263379"/>
                  </a:lnTo>
                  <a:lnTo>
                    <a:pt x="100219" y="268052"/>
                  </a:lnTo>
                  <a:lnTo>
                    <a:pt x="96037" y="274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37"/>
          <p:cNvGrpSpPr/>
          <p:nvPr/>
        </p:nvGrpSpPr>
        <p:grpSpPr>
          <a:xfrm>
            <a:off x="2552700" y="1254360"/>
            <a:ext cx="714376" cy="697857"/>
            <a:chOff x="2552700" y="1254360"/>
            <a:chExt cx="714376" cy="697857"/>
          </a:xfrm>
        </p:grpSpPr>
        <p:sp>
          <p:nvSpPr>
            <p:cNvPr id="72" name="SMARTInkShape-269"/>
            <p:cNvSpPr/>
            <p:nvPr>
              <p:custDataLst>
                <p:tags r:id="rId155"/>
              </p:custDataLst>
            </p:nvPr>
          </p:nvSpPr>
          <p:spPr>
            <a:xfrm>
              <a:off x="3257550" y="1682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0"/>
            <p:cNvSpPr/>
            <p:nvPr>
              <p:custDataLst>
                <p:tags r:id="rId156"/>
              </p:custDataLst>
            </p:nvPr>
          </p:nvSpPr>
          <p:spPr>
            <a:xfrm>
              <a:off x="3117850" y="1791583"/>
              <a:ext cx="5959" cy="119768"/>
            </a:xfrm>
            <a:custGeom>
              <a:avLst/>
              <a:gdLst/>
              <a:ahLst/>
              <a:cxnLst/>
              <a:rect l="0" t="0" r="0" b="0"/>
              <a:pathLst>
                <a:path w="5959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958" y="45838"/>
                  </a:lnTo>
                  <a:lnTo>
                    <a:pt x="4352" y="67758"/>
                  </a:lnTo>
                  <a:lnTo>
                    <a:pt x="75" y="114769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1"/>
            <p:cNvSpPr/>
            <p:nvPr>
              <p:custDataLst>
                <p:tags r:id="rId157"/>
              </p:custDataLst>
            </p:nvPr>
          </p:nvSpPr>
          <p:spPr>
            <a:xfrm>
              <a:off x="3009900" y="17780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9027"/>
                  </a:lnTo>
                  <a:lnTo>
                    <a:pt x="0" y="135965"/>
                  </a:lnTo>
                  <a:lnTo>
                    <a:pt x="706" y="139327"/>
                  </a:lnTo>
                  <a:lnTo>
                    <a:pt x="1881" y="141568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2"/>
            <p:cNvSpPr/>
            <p:nvPr>
              <p:custDataLst>
                <p:tags r:id="rId158"/>
              </p:custDataLst>
            </p:nvPr>
          </p:nvSpPr>
          <p:spPr>
            <a:xfrm>
              <a:off x="2959100" y="1841500"/>
              <a:ext cx="95251" cy="30868"/>
            </a:xfrm>
            <a:custGeom>
              <a:avLst/>
              <a:gdLst/>
              <a:ahLst/>
              <a:cxnLst/>
              <a:rect l="0" t="0" r="0" b="0"/>
              <a:pathLst>
                <a:path w="952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6" y="29764"/>
                  </a:lnTo>
                  <a:lnTo>
                    <a:pt x="1881" y="30426"/>
                  </a:lnTo>
                  <a:lnTo>
                    <a:pt x="3371" y="30867"/>
                  </a:lnTo>
                  <a:lnTo>
                    <a:pt x="44444" y="201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3"/>
            <p:cNvSpPr/>
            <p:nvPr>
              <p:custDataLst>
                <p:tags r:id="rId159"/>
              </p:custDataLst>
            </p:nvPr>
          </p:nvSpPr>
          <p:spPr>
            <a:xfrm>
              <a:off x="2820806" y="1847850"/>
              <a:ext cx="87495" cy="6351"/>
            </a:xfrm>
            <a:custGeom>
              <a:avLst/>
              <a:gdLst/>
              <a:ahLst/>
              <a:cxnLst/>
              <a:rect l="0" t="0" r="0" b="0"/>
              <a:pathLst>
                <a:path w="87495" h="6351">
                  <a:moveTo>
                    <a:pt x="17644" y="6350"/>
                  </a:moveTo>
                  <a:lnTo>
                    <a:pt x="17644" y="6350"/>
                  </a:lnTo>
                  <a:lnTo>
                    <a:pt x="0" y="6350"/>
                  </a:lnTo>
                  <a:lnTo>
                    <a:pt x="43443" y="6350"/>
                  </a:lnTo>
                  <a:lnTo>
                    <a:pt x="874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4"/>
            <p:cNvSpPr/>
            <p:nvPr>
              <p:custDataLst>
                <p:tags r:id="rId160"/>
              </p:custDataLst>
            </p:nvPr>
          </p:nvSpPr>
          <p:spPr>
            <a:xfrm>
              <a:off x="2863857" y="1702683"/>
              <a:ext cx="50794" cy="249534"/>
            </a:xfrm>
            <a:custGeom>
              <a:avLst/>
              <a:gdLst/>
              <a:ahLst/>
              <a:cxnLst/>
              <a:rect l="0" t="0" r="0" b="0"/>
              <a:pathLst>
                <a:path w="50794" h="249534">
                  <a:moveTo>
                    <a:pt x="12693" y="5467"/>
                  </a:moveTo>
                  <a:lnTo>
                    <a:pt x="12693" y="5467"/>
                  </a:lnTo>
                  <a:lnTo>
                    <a:pt x="7226" y="0"/>
                  </a:lnTo>
                  <a:lnTo>
                    <a:pt x="3233" y="6120"/>
                  </a:lnTo>
                  <a:lnTo>
                    <a:pt x="277" y="53412"/>
                  </a:lnTo>
                  <a:lnTo>
                    <a:pt x="77" y="95794"/>
                  </a:lnTo>
                  <a:lnTo>
                    <a:pt x="18" y="140729"/>
                  </a:lnTo>
                  <a:lnTo>
                    <a:pt x="0" y="185323"/>
                  </a:lnTo>
                  <a:lnTo>
                    <a:pt x="5064" y="228019"/>
                  </a:lnTo>
                  <a:lnTo>
                    <a:pt x="8832" y="241021"/>
                  </a:lnTo>
                  <a:lnTo>
                    <a:pt x="12236" y="245053"/>
                  </a:lnTo>
                  <a:lnTo>
                    <a:pt x="21662" y="249533"/>
                  </a:lnTo>
                  <a:lnTo>
                    <a:pt x="26433" y="249316"/>
                  </a:lnTo>
                  <a:lnTo>
                    <a:pt x="35498" y="245313"/>
                  </a:lnTo>
                  <a:lnTo>
                    <a:pt x="42349" y="236949"/>
                  </a:lnTo>
                  <a:lnTo>
                    <a:pt x="50793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5"/>
            <p:cNvSpPr/>
            <p:nvPr>
              <p:custDataLst>
                <p:tags r:id="rId161"/>
              </p:custDataLst>
            </p:nvPr>
          </p:nvSpPr>
          <p:spPr>
            <a:xfrm>
              <a:off x="2559421" y="1254360"/>
              <a:ext cx="120280" cy="121170"/>
            </a:xfrm>
            <a:custGeom>
              <a:avLst/>
              <a:gdLst/>
              <a:ahLst/>
              <a:cxnLst/>
              <a:rect l="0" t="0" r="0" b="0"/>
              <a:pathLst>
                <a:path w="120280" h="121170">
                  <a:moveTo>
                    <a:pt x="31379" y="28340"/>
                  </a:moveTo>
                  <a:lnTo>
                    <a:pt x="31379" y="28340"/>
                  </a:lnTo>
                  <a:lnTo>
                    <a:pt x="31379" y="24969"/>
                  </a:lnTo>
                  <a:lnTo>
                    <a:pt x="30673" y="23976"/>
                  </a:lnTo>
                  <a:lnTo>
                    <a:pt x="29497" y="23314"/>
                  </a:lnTo>
                  <a:lnTo>
                    <a:pt x="28008" y="22873"/>
                  </a:lnTo>
                  <a:lnTo>
                    <a:pt x="26310" y="23990"/>
                  </a:lnTo>
                  <a:lnTo>
                    <a:pt x="22541" y="28993"/>
                  </a:lnTo>
                  <a:lnTo>
                    <a:pt x="10180" y="72914"/>
                  </a:lnTo>
                  <a:lnTo>
                    <a:pt x="185" y="119958"/>
                  </a:lnTo>
                  <a:lnTo>
                    <a:pt x="0" y="121169"/>
                  </a:lnTo>
                  <a:lnTo>
                    <a:pt x="11187" y="80110"/>
                  </a:lnTo>
                  <a:lnTo>
                    <a:pt x="27521" y="37390"/>
                  </a:lnTo>
                  <a:lnTo>
                    <a:pt x="47550" y="8099"/>
                  </a:lnTo>
                  <a:lnTo>
                    <a:pt x="54559" y="1705"/>
                  </a:lnTo>
                  <a:lnTo>
                    <a:pt x="57415" y="0"/>
                  </a:lnTo>
                  <a:lnTo>
                    <a:pt x="60731" y="980"/>
                  </a:lnTo>
                  <a:lnTo>
                    <a:pt x="68178" y="7713"/>
                  </a:lnTo>
                  <a:lnTo>
                    <a:pt x="95303" y="53926"/>
                  </a:lnTo>
                  <a:lnTo>
                    <a:pt x="103534" y="65112"/>
                  </a:lnTo>
                  <a:lnTo>
                    <a:pt x="120279" y="79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6"/>
            <p:cNvSpPr/>
            <p:nvPr>
              <p:custDataLst>
                <p:tags r:id="rId162"/>
              </p:custDataLst>
            </p:nvPr>
          </p:nvSpPr>
          <p:spPr>
            <a:xfrm>
              <a:off x="2552700" y="1414209"/>
              <a:ext cx="215901" cy="376492"/>
            </a:xfrm>
            <a:custGeom>
              <a:avLst/>
              <a:gdLst/>
              <a:ahLst/>
              <a:cxnLst/>
              <a:rect l="0" t="0" r="0" b="0"/>
              <a:pathLst>
                <a:path w="215901" h="376492">
                  <a:moveTo>
                    <a:pt x="215900" y="27241"/>
                  </a:moveTo>
                  <a:lnTo>
                    <a:pt x="215900" y="27241"/>
                  </a:lnTo>
                  <a:lnTo>
                    <a:pt x="208061" y="2460"/>
                  </a:lnTo>
                  <a:lnTo>
                    <a:pt x="206440" y="137"/>
                  </a:lnTo>
                  <a:lnTo>
                    <a:pt x="204655" y="0"/>
                  </a:lnTo>
                  <a:lnTo>
                    <a:pt x="202759" y="1319"/>
                  </a:lnTo>
                  <a:lnTo>
                    <a:pt x="187904" y="23689"/>
                  </a:lnTo>
                  <a:lnTo>
                    <a:pt x="172883" y="53414"/>
                  </a:lnTo>
                  <a:lnTo>
                    <a:pt x="153037" y="93907"/>
                  </a:lnTo>
                  <a:lnTo>
                    <a:pt x="140830" y="117546"/>
                  </a:lnTo>
                  <a:lnTo>
                    <a:pt x="127753" y="142478"/>
                  </a:lnTo>
                  <a:lnTo>
                    <a:pt x="114802" y="168271"/>
                  </a:lnTo>
                  <a:lnTo>
                    <a:pt x="101935" y="194639"/>
                  </a:lnTo>
                  <a:lnTo>
                    <a:pt x="89123" y="221389"/>
                  </a:lnTo>
                  <a:lnTo>
                    <a:pt x="76349" y="246279"/>
                  </a:lnTo>
                  <a:lnTo>
                    <a:pt x="50866" y="292748"/>
                  </a:lnTo>
                  <a:lnTo>
                    <a:pt x="31074" y="329394"/>
                  </a:lnTo>
                  <a:lnTo>
                    <a:pt x="0" y="376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7"/>
            <p:cNvSpPr/>
            <p:nvPr>
              <p:custDataLst>
                <p:tags r:id="rId163"/>
              </p:custDataLst>
            </p:nvPr>
          </p:nvSpPr>
          <p:spPr>
            <a:xfrm>
              <a:off x="2561742" y="1469542"/>
              <a:ext cx="238609" cy="283059"/>
            </a:xfrm>
            <a:custGeom>
              <a:avLst/>
              <a:gdLst/>
              <a:ahLst/>
              <a:cxnLst/>
              <a:rect l="0" t="0" r="0" b="0"/>
              <a:pathLst>
                <a:path w="238609" h="2830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36656" y="34775"/>
                  </a:lnTo>
                  <a:lnTo>
                    <a:pt x="77641" y="70733"/>
                  </a:lnTo>
                  <a:lnTo>
                    <a:pt x="121770" y="114549"/>
                  </a:lnTo>
                  <a:lnTo>
                    <a:pt x="159774" y="161398"/>
                  </a:lnTo>
                  <a:lnTo>
                    <a:pt x="191496" y="206559"/>
                  </a:lnTo>
                  <a:lnTo>
                    <a:pt x="215006" y="245575"/>
                  </a:lnTo>
                  <a:lnTo>
                    <a:pt x="238608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38"/>
          <p:cNvGrpSpPr/>
          <p:nvPr/>
        </p:nvGrpSpPr>
        <p:grpSpPr>
          <a:xfrm>
            <a:off x="7041758" y="1017288"/>
            <a:ext cx="2032393" cy="125713"/>
            <a:chOff x="7041758" y="1017288"/>
            <a:chExt cx="2032393" cy="125713"/>
          </a:xfrm>
        </p:grpSpPr>
        <p:sp>
          <p:nvSpPr>
            <p:cNvPr id="82" name="SMARTInkShape-278"/>
            <p:cNvSpPr/>
            <p:nvPr>
              <p:custDataLst>
                <p:tags r:id="rId153"/>
              </p:custDataLst>
            </p:nvPr>
          </p:nvSpPr>
          <p:spPr>
            <a:xfrm>
              <a:off x="7531100" y="1092731"/>
              <a:ext cx="1511301" cy="50270"/>
            </a:xfrm>
            <a:custGeom>
              <a:avLst/>
              <a:gdLst/>
              <a:ahLst/>
              <a:cxnLst/>
              <a:rect l="0" t="0" r="0" b="0"/>
              <a:pathLst>
                <a:path w="1511301" h="50270">
                  <a:moveTo>
                    <a:pt x="0" y="50269"/>
                  </a:moveTo>
                  <a:lnTo>
                    <a:pt x="0" y="50269"/>
                  </a:lnTo>
                  <a:lnTo>
                    <a:pt x="33710" y="33414"/>
                  </a:lnTo>
                  <a:lnTo>
                    <a:pt x="67628" y="27038"/>
                  </a:lnTo>
                  <a:lnTo>
                    <a:pt x="114230" y="21376"/>
                  </a:lnTo>
                  <a:lnTo>
                    <a:pt x="169286" y="16190"/>
                  </a:lnTo>
                  <a:lnTo>
                    <a:pt x="242680" y="12028"/>
                  </a:lnTo>
                  <a:lnTo>
                    <a:pt x="328297" y="8547"/>
                  </a:lnTo>
                  <a:lnTo>
                    <a:pt x="422066" y="5521"/>
                  </a:lnTo>
                  <a:lnTo>
                    <a:pt x="521266" y="3504"/>
                  </a:lnTo>
                  <a:lnTo>
                    <a:pt x="624088" y="2159"/>
                  </a:lnTo>
                  <a:lnTo>
                    <a:pt x="729325" y="1262"/>
                  </a:lnTo>
                  <a:lnTo>
                    <a:pt x="835466" y="664"/>
                  </a:lnTo>
                  <a:lnTo>
                    <a:pt x="942211" y="266"/>
                  </a:lnTo>
                  <a:lnTo>
                    <a:pt x="1049358" y="0"/>
                  </a:lnTo>
                  <a:lnTo>
                    <a:pt x="1148304" y="1234"/>
                  </a:lnTo>
                  <a:lnTo>
                    <a:pt x="1241786" y="3468"/>
                  </a:lnTo>
                  <a:lnTo>
                    <a:pt x="1331624" y="6368"/>
                  </a:lnTo>
                  <a:lnTo>
                    <a:pt x="1391516" y="8302"/>
                  </a:lnTo>
                  <a:lnTo>
                    <a:pt x="1511300" y="12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9"/>
            <p:cNvSpPr/>
            <p:nvPr>
              <p:custDataLst>
                <p:tags r:id="rId154"/>
              </p:custDataLst>
            </p:nvPr>
          </p:nvSpPr>
          <p:spPr>
            <a:xfrm>
              <a:off x="7041758" y="1017288"/>
              <a:ext cx="2032393" cy="106663"/>
            </a:xfrm>
            <a:custGeom>
              <a:avLst/>
              <a:gdLst/>
              <a:ahLst/>
              <a:cxnLst/>
              <a:rect l="0" t="0" r="0" b="0"/>
              <a:pathLst>
                <a:path w="2032393" h="106663">
                  <a:moveTo>
                    <a:pt x="6742" y="5062"/>
                  </a:moveTo>
                  <a:lnTo>
                    <a:pt x="6742" y="5062"/>
                  </a:lnTo>
                  <a:lnTo>
                    <a:pt x="0" y="11804"/>
                  </a:lnTo>
                  <a:lnTo>
                    <a:pt x="131" y="14496"/>
                  </a:lnTo>
                  <a:lnTo>
                    <a:pt x="2335" y="16995"/>
                  </a:lnTo>
                  <a:lnTo>
                    <a:pt x="5920" y="19368"/>
                  </a:lnTo>
                  <a:lnTo>
                    <a:pt x="48048" y="22706"/>
                  </a:lnTo>
                  <a:lnTo>
                    <a:pt x="76612" y="21764"/>
                  </a:lnTo>
                  <a:lnTo>
                    <a:pt x="112589" y="19724"/>
                  </a:lnTo>
                  <a:lnTo>
                    <a:pt x="153506" y="16954"/>
                  </a:lnTo>
                  <a:lnTo>
                    <a:pt x="205479" y="14401"/>
                  </a:lnTo>
                  <a:lnTo>
                    <a:pt x="264822" y="11993"/>
                  </a:lnTo>
                  <a:lnTo>
                    <a:pt x="329078" y="9683"/>
                  </a:lnTo>
                  <a:lnTo>
                    <a:pt x="404372" y="7437"/>
                  </a:lnTo>
                  <a:lnTo>
                    <a:pt x="487023" y="5234"/>
                  </a:lnTo>
                  <a:lnTo>
                    <a:pt x="574579" y="3060"/>
                  </a:lnTo>
                  <a:lnTo>
                    <a:pt x="673166" y="1611"/>
                  </a:lnTo>
                  <a:lnTo>
                    <a:pt x="779108" y="645"/>
                  </a:lnTo>
                  <a:lnTo>
                    <a:pt x="889952" y="0"/>
                  </a:lnTo>
                  <a:lnTo>
                    <a:pt x="1004771" y="3804"/>
                  </a:lnTo>
                  <a:lnTo>
                    <a:pt x="1122239" y="10573"/>
                  </a:lnTo>
                  <a:lnTo>
                    <a:pt x="1241474" y="19320"/>
                  </a:lnTo>
                  <a:lnTo>
                    <a:pt x="1352713" y="28678"/>
                  </a:lnTo>
                  <a:lnTo>
                    <a:pt x="1458623" y="38445"/>
                  </a:lnTo>
                  <a:lnTo>
                    <a:pt x="1560979" y="48484"/>
                  </a:lnTo>
                  <a:lnTo>
                    <a:pt x="1649677" y="55882"/>
                  </a:lnTo>
                  <a:lnTo>
                    <a:pt x="1729272" y="61520"/>
                  </a:lnTo>
                  <a:lnTo>
                    <a:pt x="1802795" y="65984"/>
                  </a:lnTo>
                  <a:lnTo>
                    <a:pt x="1860277" y="71077"/>
                  </a:lnTo>
                  <a:lnTo>
                    <a:pt x="1907066" y="76589"/>
                  </a:lnTo>
                  <a:lnTo>
                    <a:pt x="1946724" y="82380"/>
                  </a:lnTo>
                  <a:lnTo>
                    <a:pt x="1992671" y="92577"/>
                  </a:lnTo>
                  <a:lnTo>
                    <a:pt x="2032392" y="10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39"/>
          <p:cNvGrpSpPr/>
          <p:nvPr/>
        </p:nvGrpSpPr>
        <p:grpSpPr>
          <a:xfrm>
            <a:off x="676969" y="2667000"/>
            <a:ext cx="365543" cy="260351"/>
            <a:chOff x="676969" y="2667000"/>
            <a:chExt cx="365543" cy="260351"/>
          </a:xfrm>
        </p:grpSpPr>
        <p:sp>
          <p:nvSpPr>
            <p:cNvPr id="85" name="SMARTInkShape-280"/>
            <p:cNvSpPr/>
            <p:nvPr>
              <p:custDataLst>
                <p:tags r:id="rId150"/>
              </p:custDataLst>
            </p:nvPr>
          </p:nvSpPr>
          <p:spPr>
            <a:xfrm>
              <a:off x="676969" y="2669691"/>
              <a:ext cx="167582" cy="238642"/>
            </a:xfrm>
            <a:custGeom>
              <a:avLst/>
              <a:gdLst/>
              <a:ahLst/>
              <a:cxnLst/>
              <a:rect l="0" t="0" r="0" b="0"/>
              <a:pathLst>
                <a:path w="167582" h="238642">
                  <a:moveTo>
                    <a:pt x="53281" y="3659"/>
                  </a:moveTo>
                  <a:lnTo>
                    <a:pt x="53281" y="3659"/>
                  </a:lnTo>
                  <a:lnTo>
                    <a:pt x="32266" y="3659"/>
                  </a:lnTo>
                  <a:lnTo>
                    <a:pt x="30804" y="2953"/>
                  </a:lnTo>
                  <a:lnTo>
                    <a:pt x="29830" y="1777"/>
                  </a:lnTo>
                  <a:lnTo>
                    <a:pt x="29180" y="288"/>
                  </a:lnTo>
                  <a:lnTo>
                    <a:pt x="28042" y="0"/>
                  </a:lnTo>
                  <a:lnTo>
                    <a:pt x="24895" y="1563"/>
                  </a:lnTo>
                  <a:lnTo>
                    <a:pt x="15786" y="9780"/>
                  </a:lnTo>
                  <a:lnTo>
                    <a:pt x="7521" y="38007"/>
                  </a:lnTo>
                  <a:lnTo>
                    <a:pt x="603" y="84391"/>
                  </a:lnTo>
                  <a:lnTo>
                    <a:pt x="0" y="119973"/>
                  </a:lnTo>
                  <a:lnTo>
                    <a:pt x="3495" y="155543"/>
                  </a:lnTo>
                  <a:lnTo>
                    <a:pt x="18068" y="201218"/>
                  </a:lnTo>
                  <a:lnTo>
                    <a:pt x="32222" y="223637"/>
                  </a:lnTo>
                  <a:lnTo>
                    <a:pt x="42769" y="230745"/>
                  </a:lnTo>
                  <a:lnTo>
                    <a:pt x="69541" y="238641"/>
                  </a:lnTo>
                  <a:lnTo>
                    <a:pt x="105898" y="238388"/>
                  </a:lnTo>
                  <a:lnTo>
                    <a:pt x="167581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1"/>
            <p:cNvSpPr/>
            <p:nvPr>
              <p:custDataLst>
                <p:tags r:id="rId151"/>
              </p:custDataLst>
            </p:nvPr>
          </p:nvSpPr>
          <p:spPr>
            <a:xfrm>
              <a:off x="977900" y="2667000"/>
              <a:ext cx="64612" cy="260351"/>
            </a:xfrm>
            <a:custGeom>
              <a:avLst/>
              <a:gdLst/>
              <a:ahLst/>
              <a:cxnLst/>
              <a:rect l="0" t="0" r="0" b="0"/>
              <a:pathLst>
                <a:path w="64612" h="260351">
                  <a:moveTo>
                    <a:pt x="19050" y="0"/>
                  </a:moveTo>
                  <a:lnTo>
                    <a:pt x="19050" y="0"/>
                  </a:lnTo>
                  <a:lnTo>
                    <a:pt x="29189" y="11550"/>
                  </a:lnTo>
                  <a:lnTo>
                    <a:pt x="52274" y="54272"/>
                  </a:lnTo>
                  <a:lnTo>
                    <a:pt x="63545" y="93300"/>
                  </a:lnTo>
                  <a:lnTo>
                    <a:pt x="64611" y="136143"/>
                  </a:lnTo>
                  <a:lnTo>
                    <a:pt x="54586" y="169164"/>
                  </a:lnTo>
                  <a:lnTo>
                    <a:pt x="38372" y="202889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2"/>
            <p:cNvSpPr/>
            <p:nvPr>
              <p:custDataLst>
                <p:tags r:id="rId152"/>
              </p:custDataLst>
            </p:nvPr>
          </p:nvSpPr>
          <p:spPr>
            <a:xfrm>
              <a:off x="857250" y="2705100"/>
              <a:ext cx="44451" cy="190501"/>
            </a:xfrm>
            <a:custGeom>
              <a:avLst/>
              <a:gdLst/>
              <a:ahLst/>
              <a:cxnLst/>
              <a:rect l="0" t="0" r="0" b="0"/>
              <a:pathLst>
                <a:path w="44451" h="1905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1537" y="48808"/>
                  </a:lnTo>
                  <a:lnTo>
                    <a:pt x="24125" y="91224"/>
                  </a:lnTo>
                  <a:lnTo>
                    <a:pt x="31372" y="127689"/>
                  </a:lnTo>
                  <a:lnTo>
                    <a:pt x="41578" y="173971"/>
                  </a:lnTo>
                  <a:lnTo>
                    <a:pt x="444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40"/>
          <p:cNvGrpSpPr/>
          <p:nvPr/>
        </p:nvGrpSpPr>
        <p:grpSpPr>
          <a:xfrm>
            <a:off x="1293462" y="2609458"/>
            <a:ext cx="567089" cy="340976"/>
            <a:chOff x="1293462" y="2609458"/>
            <a:chExt cx="567089" cy="340976"/>
          </a:xfrm>
        </p:grpSpPr>
        <p:sp>
          <p:nvSpPr>
            <p:cNvPr id="89" name="SMARTInkShape-283"/>
            <p:cNvSpPr/>
            <p:nvPr>
              <p:custDataLst>
                <p:tags r:id="rId145"/>
              </p:custDataLst>
            </p:nvPr>
          </p:nvSpPr>
          <p:spPr>
            <a:xfrm>
              <a:off x="1739900" y="27178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42095" y="16562"/>
                  </a:lnTo>
                  <a:lnTo>
                    <a:pt x="85456" y="473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4"/>
            <p:cNvSpPr/>
            <p:nvPr>
              <p:custDataLst>
                <p:tags r:id="rId146"/>
              </p:custDataLst>
            </p:nvPr>
          </p:nvSpPr>
          <p:spPr>
            <a:xfrm>
              <a:off x="1775786" y="2609458"/>
              <a:ext cx="84765" cy="291125"/>
            </a:xfrm>
            <a:custGeom>
              <a:avLst/>
              <a:gdLst/>
              <a:ahLst/>
              <a:cxnLst/>
              <a:rect l="0" t="0" r="0" b="0"/>
              <a:pathLst>
                <a:path w="84765" h="291125">
                  <a:moveTo>
                    <a:pt x="8564" y="6742"/>
                  </a:moveTo>
                  <a:lnTo>
                    <a:pt x="8564" y="6742"/>
                  </a:lnTo>
                  <a:lnTo>
                    <a:pt x="15306" y="0"/>
                  </a:lnTo>
                  <a:lnTo>
                    <a:pt x="17998" y="131"/>
                  </a:lnTo>
                  <a:lnTo>
                    <a:pt x="20497" y="2335"/>
                  </a:lnTo>
                  <a:lnTo>
                    <a:pt x="22870" y="5920"/>
                  </a:lnTo>
                  <a:lnTo>
                    <a:pt x="26208" y="31193"/>
                  </a:lnTo>
                  <a:lnTo>
                    <a:pt x="23826" y="68863"/>
                  </a:lnTo>
                  <a:lnTo>
                    <a:pt x="20521" y="100674"/>
                  </a:lnTo>
                  <a:lnTo>
                    <a:pt x="15995" y="137389"/>
                  </a:lnTo>
                  <a:lnTo>
                    <a:pt x="9279" y="179578"/>
                  </a:lnTo>
                  <a:lnTo>
                    <a:pt x="3473" y="216673"/>
                  </a:lnTo>
                  <a:lnTo>
                    <a:pt x="0" y="259679"/>
                  </a:lnTo>
                  <a:lnTo>
                    <a:pt x="738" y="270616"/>
                  </a:lnTo>
                  <a:lnTo>
                    <a:pt x="3347" y="278614"/>
                  </a:lnTo>
                  <a:lnTo>
                    <a:pt x="11890" y="289381"/>
                  </a:lnTo>
                  <a:lnTo>
                    <a:pt x="17131" y="291124"/>
                  </a:lnTo>
                  <a:lnTo>
                    <a:pt x="28599" y="289297"/>
                  </a:lnTo>
                  <a:lnTo>
                    <a:pt x="57069" y="270222"/>
                  </a:lnTo>
                  <a:lnTo>
                    <a:pt x="84764" y="235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5"/>
            <p:cNvSpPr/>
            <p:nvPr>
              <p:custDataLst>
                <p:tags r:id="rId147"/>
              </p:custDataLst>
            </p:nvPr>
          </p:nvSpPr>
          <p:spPr>
            <a:xfrm>
              <a:off x="1649881" y="2728541"/>
              <a:ext cx="58270" cy="159547"/>
            </a:xfrm>
            <a:custGeom>
              <a:avLst/>
              <a:gdLst/>
              <a:ahLst/>
              <a:cxnLst/>
              <a:rect l="0" t="0" r="0" b="0"/>
              <a:pathLst>
                <a:path w="58270" h="159547">
                  <a:moveTo>
                    <a:pt x="58269" y="33709"/>
                  </a:moveTo>
                  <a:lnTo>
                    <a:pt x="58269" y="33709"/>
                  </a:lnTo>
                  <a:lnTo>
                    <a:pt x="58269" y="23596"/>
                  </a:lnTo>
                  <a:lnTo>
                    <a:pt x="54506" y="14868"/>
                  </a:lnTo>
                  <a:lnTo>
                    <a:pt x="48130" y="6990"/>
                  </a:lnTo>
                  <a:lnTo>
                    <a:pt x="40592" y="1138"/>
                  </a:lnTo>
                  <a:lnTo>
                    <a:pt x="35901" y="0"/>
                  </a:lnTo>
                  <a:lnTo>
                    <a:pt x="25044" y="618"/>
                  </a:lnTo>
                  <a:lnTo>
                    <a:pt x="10403" y="4932"/>
                  </a:lnTo>
                  <a:lnTo>
                    <a:pt x="3364" y="12453"/>
                  </a:lnTo>
                  <a:lnTo>
                    <a:pt x="499" y="17422"/>
                  </a:lnTo>
                  <a:lnTo>
                    <a:pt x="0" y="22851"/>
                  </a:lnTo>
                  <a:lnTo>
                    <a:pt x="6040" y="41310"/>
                  </a:lnTo>
                  <a:lnTo>
                    <a:pt x="28176" y="85379"/>
                  </a:lnTo>
                  <a:lnTo>
                    <a:pt x="37625" y="127122"/>
                  </a:lnTo>
                  <a:lnTo>
                    <a:pt x="35376" y="147464"/>
                  </a:lnTo>
                  <a:lnTo>
                    <a:pt x="32102" y="154823"/>
                  </a:lnTo>
                  <a:lnTo>
                    <a:pt x="30241" y="156785"/>
                  </a:lnTo>
                  <a:lnTo>
                    <a:pt x="24410" y="158965"/>
                  </a:lnTo>
                  <a:lnTo>
                    <a:pt x="20880" y="159546"/>
                  </a:lnTo>
                  <a:lnTo>
                    <a:pt x="18526" y="159228"/>
                  </a:lnTo>
                  <a:lnTo>
                    <a:pt x="16957" y="158311"/>
                  </a:lnTo>
                  <a:lnTo>
                    <a:pt x="13819" y="154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6"/>
            <p:cNvSpPr/>
            <p:nvPr>
              <p:custDataLst>
                <p:tags r:id="rId148"/>
              </p:custDataLst>
            </p:nvPr>
          </p:nvSpPr>
          <p:spPr>
            <a:xfrm>
              <a:off x="1478597" y="2763911"/>
              <a:ext cx="172404" cy="125312"/>
            </a:xfrm>
            <a:custGeom>
              <a:avLst/>
              <a:gdLst/>
              <a:ahLst/>
              <a:cxnLst/>
              <a:rect l="0" t="0" r="0" b="0"/>
              <a:pathLst>
                <a:path w="172404" h="125312">
                  <a:moveTo>
                    <a:pt x="89853" y="42789"/>
                  </a:moveTo>
                  <a:lnTo>
                    <a:pt x="89853" y="42789"/>
                  </a:lnTo>
                  <a:lnTo>
                    <a:pt x="90559" y="36308"/>
                  </a:lnTo>
                  <a:lnTo>
                    <a:pt x="93511" y="22524"/>
                  </a:lnTo>
                  <a:lnTo>
                    <a:pt x="91949" y="13557"/>
                  </a:lnTo>
                  <a:lnTo>
                    <a:pt x="87103" y="3946"/>
                  </a:lnTo>
                  <a:lnTo>
                    <a:pt x="84492" y="2077"/>
                  </a:lnTo>
                  <a:lnTo>
                    <a:pt x="77828" y="0"/>
                  </a:lnTo>
                  <a:lnTo>
                    <a:pt x="59400" y="5573"/>
                  </a:lnTo>
                  <a:lnTo>
                    <a:pt x="36066" y="26275"/>
                  </a:lnTo>
                  <a:lnTo>
                    <a:pt x="9378" y="64874"/>
                  </a:lnTo>
                  <a:lnTo>
                    <a:pt x="0" y="94567"/>
                  </a:lnTo>
                  <a:lnTo>
                    <a:pt x="59" y="110251"/>
                  </a:lnTo>
                  <a:lnTo>
                    <a:pt x="2474" y="115986"/>
                  </a:lnTo>
                  <a:lnTo>
                    <a:pt x="10801" y="124239"/>
                  </a:lnTo>
                  <a:lnTo>
                    <a:pt x="16691" y="125311"/>
                  </a:lnTo>
                  <a:lnTo>
                    <a:pt x="30760" y="122740"/>
                  </a:lnTo>
                  <a:lnTo>
                    <a:pt x="42658" y="113130"/>
                  </a:lnTo>
                  <a:lnTo>
                    <a:pt x="65503" y="80248"/>
                  </a:lnTo>
                  <a:lnTo>
                    <a:pt x="83094" y="43459"/>
                  </a:lnTo>
                  <a:lnTo>
                    <a:pt x="92238" y="61718"/>
                  </a:lnTo>
                  <a:lnTo>
                    <a:pt x="120154" y="106518"/>
                  </a:lnTo>
                  <a:lnTo>
                    <a:pt x="130131" y="112976"/>
                  </a:lnTo>
                  <a:lnTo>
                    <a:pt x="139740" y="114435"/>
                  </a:lnTo>
                  <a:lnTo>
                    <a:pt x="144277" y="113837"/>
                  </a:lnTo>
                  <a:lnTo>
                    <a:pt x="172403" y="9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7"/>
            <p:cNvSpPr/>
            <p:nvPr>
              <p:custDataLst>
                <p:tags r:id="rId149"/>
              </p:custDataLst>
            </p:nvPr>
          </p:nvSpPr>
          <p:spPr>
            <a:xfrm>
              <a:off x="1293462" y="2623433"/>
              <a:ext cx="198789" cy="327001"/>
            </a:xfrm>
            <a:custGeom>
              <a:avLst/>
              <a:gdLst/>
              <a:ahLst/>
              <a:cxnLst/>
              <a:rect l="0" t="0" r="0" b="0"/>
              <a:pathLst>
                <a:path w="198789" h="327001">
                  <a:moveTo>
                    <a:pt x="71788" y="5467"/>
                  </a:moveTo>
                  <a:lnTo>
                    <a:pt x="71788" y="5467"/>
                  </a:lnTo>
                  <a:lnTo>
                    <a:pt x="71788" y="0"/>
                  </a:lnTo>
                  <a:lnTo>
                    <a:pt x="70377" y="36759"/>
                  </a:lnTo>
                  <a:lnTo>
                    <a:pt x="61649" y="81845"/>
                  </a:lnTo>
                  <a:lnTo>
                    <a:pt x="54111" y="119376"/>
                  </a:lnTo>
                  <a:lnTo>
                    <a:pt x="44176" y="161456"/>
                  </a:lnTo>
                  <a:lnTo>
                    <a:pt x="33410" y="203206"/>
                  </a:lnTo>
                  <a:lnTo>
                    <a:pt x="23922" y="238225"/>
                  </a:lnTo>
                  <a:lnTo>
                    <a:pt x="10647" y="278965"/>
                  </a:lnTo>
                  <a:lnTo>
                    <a:pt x="0" y="312785"/>
                  </a:lnTo>
                  <a:lnTo>
                    <a:pt x="606" y="321499"/>
                  </a:lnTo>
                  <a:lnTo>
                    <a:pt x="2461" y="324105"/>
                  </a:lnTo>
                  <a:lnTo>
                    <a:pt x="5109" y="325842"/>
                  </a:lnTo>
                  <a:lnTo>
                    <a:pt x="8285" y="327000"/>
                  </a:lnTo>
                  <a:lnTo>
                    <a:pt x="26240" y="325260"/>
                  </a:lnTo>
                  <a:lnTo>
                    <a:pt x="72094" y="308917"/>
                  </a:lnTo>
                  <a:lnTo>
                    <a:pt x="118885" y="293250"/>
                  </a:lnTo>
                  <a:lnTo>
                    <a:pt x="159094" y="283152"/>
                  </a:lnTo>
                  <a:lnTo>
                    <a:pt x="19878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1"/>
          <p:cNvGrpSpPr/>
          <p:nvPr/>
        </p:nvGrpSpPr>
        <p:grpSpPr>
          <a:xfrm>
            <a:off x="1339850" y="2519125"/>
            <a:ext cx="2070101" cy="693976"/>
            <a:chOff x="1339850" y="2519125"/>
            <a:chExt cx="2070101" cy="693976"/>
          </a:xfrm>
        </p:grpSpPr>
        <p:sp>
          <p:nvSpPr>
            <p:cNvPr id="95" name="SMARTInkShape-288"/>
            <p:cNvSpPr/>
            <p:nvPr>
              <p:custDataLst>
                <p:tags r:id="rId133"/>
              </p:custDataLst>
            </p:nvPr>
          </p:nvSpPr>
          <p:spPr>
            <a:xfrm>
              <a:off x="3403600" y="2895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9"/>
            <p:cNvSpPr/>
            <p:nvPr>
              <p:custDataLst>
                <p:tags r:id="rId134"/>
              </p:custDataLst>
            </p:nvPr>
          </p:nvSpPr>
          <p:spPr>
            <a:xfrm>
              <a:off x="3397250" y="2743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0"/>
            <p:cNvSpPr/>
            <p:nvPr>
              <p:custDataLst>
                <p:tags r:id="rId135"/>
              </p:custDataLst>
            </p:nvPr>
          </p:nvSpPr>
          <p:spPr>
            <a:xfrm>
              <a:off x="1428750" y="3041650"/>
              <a:ext cx="1885951" cy="171451"/>
            </a:xfrm>
            <a:custGeom>
              <a:avLst/>
              <a:gdLst/>
              <a:ahLst/>
              <a:cxnLst/>
              <a:rect l="0" t="0" r="0" b="0"/>
              <a:pathLst>
                <a:path w="1885951" h="171451">
                  <a:moveTo>
                    <a:pt x="0" y="171450"/>
                  </a:moveTo>
                  <a:lnTo>
                    <a:pt x="0" y="171450"/>
                  </a:lnTo>
                  <a:lnTo>
                    <a:pt x="43823" y="157966"/>
                  </a:lnTo>
                  <a:lnTo>
                    <a:pt x="75782" y="149761"/>
                  </a:lnTo>
                  <a:lnTo>
                    <a:pt x="116138" y="140057"/>
                  </a:lnTo>
                  <a:lnTo>
                    <a:pt x="162092" y="129355"/>
                  </a:lnTo>
                  <a:lnTo>
                    <a:pt x="217422" y="118692"/>
                  </a:lnTo>
                  <a:lnTo>
                    <a:pt x="279004" y="108056"/>
                  </a:lnTo>
                  <a:lnTo>
                    <a:pt x="344753" y="97437"/>
                  </a:lnTo>
                  <a:lnTo>
                    <a:pt x="417513" y="86831"/>
                  </a:lnTo>
                  <a:lnTo>
                    <a:pt x="494948" y="76231"/>
                  </a:lnTo>
                  <a:lnTo>
                    <a:pt x="575498" y="65637"/>
                  </a:lnTo>
                  <a:lnTo>
                    <a:pt x="660243" y="57164"/>
                  </a:lnTo>
                  <a:lnTo>
                    <a:pt x="747785" y="50104"/>
                  </a:lnTo>
                  <a:lnTo>
                    <a:pt x="837190" y="43986"/>
                  </a:lnTo>
                  <a:lnTo>
                    <a:pt x="926427" y="39201"/>
                  </a:lnTo>
                  <a:lnTo>
                    <a:pt x="1015551" y="35307"/>
                  </a:lnTo>
                  <a:lnTo>
                    <a:pt x="1104601" y="32004"/>
                  </a:lnTo>
                  <a:lnTo>
                    <a:pt x="1188662" y="29803"/>
                  </a:lnTo>
                  <a:lnTo>
                    <a:pt x="1269397" y="28335"/>
                  </a:lnTo>
                  <a:lnTo>
                    <a:pt x="1347914" y="27357"/>
                  </a:lnTo>
                  <a:lnTo>
                    <a:pt x="1419309" y="26705"/>
                  </a:lnTo>
                  <a:lnTo>
                    <a:pt x="1485957" y="26270"/>
                  </a:lnTo>
                  <a:lnTo>
                    <a:pt x="1549438" y="25980"/>
                  </a:lnTo>
                  <a:lnTo>
                    <a:pt x="1606575" y="24375"/>
                  </a:lnTo>
                  <a:lnTo>
                    <a:pt x="1659483" y="21895"/>
                  </a:lnTo>
                  <a:lnTo>
                    <a:pt x="1709572" y="18829"/>
                  </a:lnTo>
                  <a:lnTo>
                    <a:pt x="1751431" y="15375"/>
                  </a:lnTo>
                  <a:lnTo>
                    <a:pt x="1787804" y="11661"/>
                  </a:lnTo>
                  <a:lnTo>
                    <a:pt x="1820519" y="7774"/>
                  </a:lnTo>
                  <a:lnTo>
                    <a:pt x="1885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1"/>
            <p:cNvSpPr/>
            <p:nvPr>
              <p:custDataLst>
                <p:tags r:id="rId136"/>
              </p:custDataLst>
            </p:nvPr>
          </p:nvSpPr>
          <p:spPr>
            <a:xfrm>
              <a:off x="1339850" y="2972058"/>
              <a:ext cx="1885951" cy="94993"/>
            </a:xfrm>
            <a:custGeom>
              <a:avLst/>
              <a:gdLst/>
              <a:ahLst/>
              <a:cxnLst/>
              <a:rect l="0" t="0" r="0" b="0"/>
              <a:pathLst>
                <a:path w="1885951" h="94993">
                  <a:moveTo>
                    <a:pt x="0" y="94992"/>
                  </a:moveTo>
                  <a:lnTo>
                    <a:pt x="0" y="94992"/>
                  </a:lnTo>
                  <a:lnTo>
                    <a:pt x="43823" y="91621"/>
                  </a:lnTo>
                  <a:lnTo>
                    <a:pt x="71549" y="89217"/>
                  </a:lnTo>
                  <a:lnTo>
                    <a:pt x="104849" y="86203"/>
                  </a:lnTo>
                  <a:lnTo>
                    <a:pt x="141866" y="82783"/>
                  </a:lnTo>
                  <a:lnTo>
                    <a:pt x="184888" y="78386"/>
                  </a:lnTo>
                  <a:lnTo>
                    <a:pt x="231915" y="73338"/>
                  </a:lnTo>
                  <a:lnTo>
                    <a:pt x="281610" y="67855"/>
                  </a:lnTo>
                  <a:lnTo>
                    <a:pt x="340140" y="61379"/>
                  </a:lnTo>
                  <a:lnTo>
                    <a:pt x="404560" y="54239"/>
                  </a:lnTo>
                  <a:lnTo>
                    <a:pt x="472906" y="46657"/>
                  </a:lnTo>
                  <a:lnTo>
                    <a:pt x="547399" y="39485"/>
                  </a:lnTo>
                  <a:lnTo>
                    <a:pt x="625988" y="32587"/>
                  </a:lnTo>
                  <a:lnTo>
                    <a:pt x="707309" y="25872"/>
                  </a:lnTo>
                  <a:lnTo>
                    <a:pt x="793273" y="19984"/>
                  </a:lnTo>
                  <a:lnTo>
                    <a:pt x="882332" y="14648"/>
                  </a:lnTo>
                  <a:lnTo>
                    <a:pt x="973454" y="9679"/>
                  </a:lnTo>
                  <a:lnTo>
                    <a:pt x="1065953" y="6367"/>
                  </a:lnTo>
                  <a:lnTo>
                    <a:pt x="1159369" y="4159"/>
                  </a:lnTo>
                  <a:lnTo>
                    <a:pt x="1253396" y="2686"/>
                  </a:lnTo>
                  <a:lnTo>
                    <a:pt x="1340775" y="1705"/>
                  </a:lnTo>
                  <a:lnTo>
                    <a:pt x="1423722" y="1050"/>
                  </a:lnTo>
                  <a:lnTo>
                    <a:pt x="1503715" y="614"/>
                  </a:lnTo>
                  <a:lnTo>
                    <a:pt x="1573271" y="324"/>
                  </a:lnTo>
                  <a:lnTo>
                    <a:pt x="1635870" y="129"/>
                  </a:lnTo>
                  <a:lnTo>
                    <a:pt x="1693829" y="0"/>
                  </a:lnTo>
                  <a:lnTo>
                    <a:pt x="1740936" y="620"/>
                  </a:lnTo>
                  <a:lnTo>
                    <a:pt x="1780807" y="1738"/>
                  </a:lnTo>
                  <a:lnTo>
                    <a:pt x="1815855" y="3189"/>
                  </a:lnTo>
                  <a:lnTo>
                    <a:pt x="1885950" y="6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2"/>
            <p:cNvSpPr/>
            <p:nvPr>
              <p:custDataLst>
                <p:tags r:id="rId137"/>
              </p:custDataLst>
            </p:nvPr>
          </p:nvSpPr>
          <p:spPr>
            <a:xfrm>
              <a:off x="3173646" y="2519125"/>
              <a:ext cx="138797" cy="337965"/>
            </a:xfrm>
            <a:custGeom>
              <a:avLst/>
              <a:gdLst/>
              <a:ahLst/>
              <a:cxnLst/>
              <a:rect l="0" t="0" r="0" b="0"/>
              <a:pathLst>
                <a:path w="138797" h="337965">
                  <a:moveTo>
                    <a:pt x="122004" y="230425"/>
                  </a:moveTo>
                  <a:lnTo>
                    <a:pt x="122004" y="230425"/>
                  </a:lnTo>
                  <a:lnTo>
                    <a:pt x="104327" y="207281"/>
                  </a:lnTo>
                  <a:lnTo>
                    <a:pt x="85409" y="197854"/>
                  </a:lnTo>
                  <a:lnTo>
                    <a:pt x="69991" y="198545"/>
                  </a:lnTo>
                  <a:lnTo>
                    <a:pt x="53731" y="204967"/>
                  </a:lnTo>
                  <a:lnTo>
                    <a:pt x="37098" y="217229"/>
                  </a:lnTo>
                  <a:lnTo>
                    <a:pt x="11866" y="250112"/>
                  </a:lnTo>
                  <a:lnTo>
                    <a:pt x="0" y="284392"/>
                  </a:lnTo>
                  <a:lnTo>
                    <a:pt x="987" y="304270"/>
                  </a:lnTo>
                  <a:lnTo>
                    <a:pt x="6835" y="321100"/>
                  </a:lnTo>
                  <a:lnTo>
                    <a:pt x="16490" y="333284"/>
                  </a:lnTo>
                  <a:lnTo>
                    <a:pt x="22734" y="336393"/>
                  </a:lnTo>
                  <a:lnTo>
                    <a:pt x="37196" y="337964"/>
                  </a:lnTo>
                  <a:lnTo>
                    <a:pt x="53032" y="330667"/>
                  </a:lnTo>
                  <a:lnTo>
                    <a:pt x="92936" y="292873"/>
                  </a:lnTo>
                  <a:lnTo>
                    <a:pt x="119036" y="252142"/>
                  </a:lnTo>
                  <a:lnTo>
                    <a:pt x="129622" y="217735"/>
                  </a:lnTo>
                  <a:lnTo>
                    <a:pt x="135973" y="176807"/>
                  </a:lnTo>
                  <a:lnTo>
                    <a:pt x="137667" y="153052"/>
                  </a:lnTo>
                  <a:lnTo>
                    <a:pt x="138796" y="128043"/>
                  </a:lnTo>
                  <a:lnTo>
                    <a:pt x="138138" y="102198"/>
                  </a:lnTo>
                  <a:lnTo>
                    <a:pt x="136288" y="75796"/>
                  </a:lnTo>
                  <a:lnTo>
                    <a:pt x="129763" y="29762"/>
                  </a:lnTo>
                  <a:lnTo>
                    <a:pt x="119808" y="4599"/>
                  </a:lnTo>
                  <a:lnTo>
                    <a:pt x="113484" y="146"/>
                  </a:lnTo>
                  <a:lnTo>
                    <a:pt x="106446" y="0"/>
                  </a:lnTo>
                  <a:lnTo>
                    <a:pt x="98932" y="2725"/>
                  </a:lnTo>
                  <a:lnTo>
                    <a:pt x="84939" y="22686"/>
                  </a:lnTo>
                  <a:lnTo>
                    <a:pt x="73780" y="54841"/>
                  </a:lnTo>
                  <a:lnTo>
                    <a:pt x="68821" y="97354"/>
                  </a:lnTo>
                  <a:lnTo>
                    <a:pt x="72262" y="142590"/>
                  </a:lnTo>
                  <a:lnTo>
                    <a:pt x="80141" y="187859"/>
                  </a:lnTo>
                  <a:lnTo>
                    <a:pt x="88346" y="231497"/>
                  </a:lnTo>
                  <a:lnTo>
                    <a:pt x="104270" y="278877"/>
                  </a:lnTo>
                  <a:lnTo>
                    <a:pt x="115654" y="306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3"/>
            <p:cNvSpPr/>
            <p:nvPr>
              <p:custDataLst>
                <p:tags r:id="rId138"/>
              </p:custDataLst>
            </p:nvPr>
          </p:nvSpPr>
          <p:spPr>
            <a:xfrm>
              <a:off x="3028950" y="2697325"/>
              <a:ext cx="114301" cy="160176"/>
            </a:xfrm>
            <a:custGeom>
              <a:avLst/>
              <a:gdLst/>
              <a:ahLst/>
              <a:cxnLst/>
              <a:rect l="0" t="0" r="0" b="0"/>
              <a:pathLst>
                <a:path w="114301" h="160176">
                  <a:moveTo>
                    <a:pt x="0" y="77625"/>
                  </a:moveTo>
                  <a:lnTo>
                    <a:pt x="0" y="77625"/>
                  </a:lnTo>
                  <a:lnTo>
                    <a:pt x="3371" y="80996"/>
                  </a:lnTo>
                  <a:lnTo>
                    <a:pt x="6907" y="82651"/>
                  </a:lnTo>
                  <a:lnTo>
                    <a:pt x="8838" y="83092"/>
                  </a:lnTo>
                  <a:lnTo>
                    <a:pt x="36780" y="75059"/>
                  </a:lnTo>
                  <a:lnTo>
                    <a:pt x="63501" y="55541"/>
                  </a:lnTo>
                  <a:lnTo>
                    <a:pt x="80276" y="37529"/>
                  </a:lnTo>
                  <a:lnTo>
                    <a:pt x="89716" y="19883"/>
                  </a:lnTo>
                  <a:lnTo>
                    <a:pt x="90149" y="15141"/>
                  </a:lnTo>
                  <a:lnTo>
                    <a:pt x="89028" y="11275"/>
                  </a:lnTo>
                  <a:lnTo>
                    <a:pt x="84018" y="5097"/>
                  </a:lnTo>
                  <a:lnTo>
                    <a:pt x="77088" y="0"/>
                  </a:lnTo>
                  <a:lnTo>
                    <a:pt x="72559" y="474"/>
                  </a:lnTo>
                  <a:lnTo>
                    <a:pt x="61881" y="6647"/>
                  </a:lnTo>
                  <a:lnTo>
                    <a:pt x="33416" y="34337"/>
                  </a:lnTo>
                  <a:lnTo>
                    <a:pt x="15310" y="66445"/>
                  </a:lnTo>
                  <a:lnTo>
                    <a:pt x="10333" y="87943"/>
                  </a:lnTo>
                  <a:lnTo>
                    <a:pt x="11883" y="107376"/>
                  </a:lnTo>
                  <a:lnTo>
                    <a:pt x="14272" y="116509"/>
                  </a:lnTo>
                  <a:lnTo>
                    <a:pt x="24453" y="132301"/>
                  </a:lnTo>
                  <a:lnTo>
                    <a:pt x="39090" y="144964"/>
                  </a:lnTo>
                  <a:lnTo>
                    <a:pt x="57355" y="152944"/>
                  </a:lnTo>
                  <a:lnTo>
                    <a:pt x="114300" y="16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4"/>
            <p:cNvSpPr/>
            <p:nvPr>
              <p:custDataLst>
                <p:tags r:id="rId139"/>
              </p:custDataLst>
            </p:nvPr>
          </p:nvSpPr>
          <p:spPr>
            <a:xfrm>
              <a:off x="2902211" y="2702030"/>
              <a:ext cx="107690" cy="131977"/>
            </a:xfrm>
            <a:custGeom>
              <a:avLst/>
              <a:gdLst/>
              <a:ahLst/>
              <a:cxnLst/>
              <a:rect l="0" t="0" r="0" b="0"/>
              <a:pathLst>
                <a:path w="107690" h="131977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3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14950" y="40539"/>
                  </a:lnTo>
                  <a:lnTo>
                    <a:pt x="24798" y="84868"/>
                  </a:lnTo>
                  <a:lnTo>
                    <a:pt x="33270" y="113384"/>
                  </a:lnTo>
                  <a:lnTo>
                    <a:pt x="40041" y="126182"/>
                  </a:lnTo>
                  <a:lnTo>
                    <a:pt x="45403" y="131870"/>
                  </a:lnTo>
                  <a:lnTo>
                    <a:pt x="47821" y="131976"/>
                  </a:lnTo>
                  <a:lnTo>
                    <a:pt x="50138" y="130635"/>
                  </a:lnTo>
                  <a:lnTo>
                    <a:pt x="52388" y="128330"/>
                  </a:lnTo>
                  <a:lnTo>
                    <a:pt x="74171" y="83304"/>
                  </a:lnTo>
                  <a:lnTo>
                    <a:pt x="93153" y="37999"/>
                  </a:lnTo>
                  <a:lnTo>
                    <a:pt x="107689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5"/>
            <p:cNvSpPr/>
            <p:nvPr>
              <p:custDataLst>
                <p:tags r:id="rId140"/>
              </p:custDataLst>
            </p:nvPr>
          </p:nvSpPr>
          <p:spPr>
            <a:xfrm>
              <a:off x="2736850" y="2712333"/>
              <a:ext cx="127001" cy="141796"/>
            </a:xfrm>
            <a:custGeom>
              <a:avLst/>
              <a:gdLst/>
              <a:ahLst/>
              <a:cxnLst/>
              <a:rect l="0" t="0" r="0" b="0"/>
              <a:pathLst>
                <a:path w="127001" h="141796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1668" y="2750"/>
                  </a:lnTo>
                  <a:lnTo>
                    <a:pt x="42247" y="21517"/>
                  </a:lnTo>
                  <a:lnTo>
                    <a:pt x="68004" y="63827"/>
                  </a:lnTo>
                  <a:lnTo>
                    <a:pt x="77221" y="95510"/>
                  </a:lnTo>
                  <a:lnTo>
                    <a:pt x="76110" y="121673"/>
                  </a:lnTo>
                  <a:lnTo>
                    <a:pt x="73103" y="133785"/>
                  </a:lnTo>
                  <a:lnTo>
                    <a:pt x="70607" y="137579"/>
                  </a:lnTo>
                  <a:lnTo>
                    <a:pt x="67533" y="140108"/>
                  </a:lnTo>
                  <a:lnTo>
                    <a:pt x="64072" y="141795"/>
                  </a:lnTo>
                  <a:lnTo>
                    <a:pt x="56463" y="141787"/>
                  </a:lnTo>
                  <a:lnTo>
                    <a:pt x="52459" y="140797"/>
                  </a:lnTo>
                  <a:lnTo>
                    <a:pt x="49789" y="136609"/>
                  </a:lnTo>
                  <a:lnTo>
                    <a:pt x="46823" y="122549"/>
                  </a:lnTo>
                  <a:lnTo>
                    <a:pt x="51895" y="94799"/>
                  </a:lnTo>
                  <a:lnTo>
                    <a:pt x="66956" y="55228"/>
                  </a:lnTo>
                  <a:lnTo>
                    <a:pt x="83574" y="33146"/>
                  </a:lnTo>
                  <a:lnTo>
                    <a:pt x="95705" y="22237"/>
                  </a:lnTo>
                  <a:lnTo>
                    <a:pt x="108152" y="16448"/>
                  </a:lnTo>
                  <a:lnTo>
                    <a:pt x="1270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6"/>
            <p:cNvSpPr/>
            <p:nvPr>
              <p:custDataLst>
                <p:tags r:id="rId141"/>
              </p:custDataLst>
            </p:nvPr>
          </p:nvSpPr>
          <p:spPr>
            <a:xfrm>
              <a:off x="2621299" y="2738723"/>
              <a:ext cx="102852" cy="119805"/>
            </a:xfrm>
            <a:custGeom>
              <a:avLst/>
              <a:gdLst/>
              <a:ahLst/>
              <a:cxnLst/>
              <a:rect l="0" t="0" r="0" b="0"/>
              <a:pathLst>
                <a:path w="102852" h="119805">
                  <a:moveTo>
                    <a:pt x="7601" y="48927"/>
                  </a:moveTo>
                  <a:lnTo>
                    <a:pt x="7601" y="48927"/>
                  </a:lnTo>
                  <a:lnTo>
                    <a:pt x="17740" y="49633"/>
                  </a:lnTo>
                  <a:lnTo>
                    <a:pt x="25277" y="52298"/>
                  </a:lnTo>
                  <a:lnTo>
                    <a:pt x="35213" y="52071"/>
                  </a:lnTo>
                  <a:lnTo>
                    <a:pt x="46684" y="48913"/>
                  </a:lnTo>
                  <a:lnTo>
                    <a:pt x="63631" y="39202"/>
                  </a:lnTo>
                  <a:lnTo>
                    <a:pt x="70838" y="31434"/>
                  </a:lnTo>
                  <a:lnTo>
                    <a:pt x="72337" y="26682"/>
                  </a:lnTo>
                  <a:lnTo>
                    <a:pt x="72121" y="15757"/>
                  </a:lnTo>
                  <a:lnTo>
                    <a:pt x="69664" y="11291"/>
                  </a:lnTo>
                  <a:lnTo>
                    <a:pt x="61290" y="4448"/>
                  </a:lnTo>
                  <a:lnTo>
                    <a:pt x="50513" y="937"/>
                  </a:lnTo>
                  <a:lnTo>
                    <a:pt x="44675" y="0"/>
                  </a:lnTo>
                  <a:lnTo>
                    <a:pt x="38667" y="1492"/>
                  </a:lnTo>
                  <a:lnTo>
                    <a:pt x="26347" y="8795"/>
                  </a:lnTo>
                  <a:lnTo>
                    <a:pt x="10882" y="31548"/>
                  </a:lnTo>
                  <a:lnTo>
                    <a:pt x="734" y="67375"/>
                  </a:lnTo>
                  <a:lnTo>
                    <a:pt x="0" y="95786"/>
                  </a:lnTo>
                  <a:lnTo>
                    <a:pt x="2534" y="102038"/>
                  </a:lnTo>
                  <a:lnTo>
                    <a:pt x="10993" y="110867"/>
                  </a:lnTo>
                  <a:lnTo>
                    <a:pt x="31027" y="119804"/>
                  </a:lnTo>
                  <a:lnTo>
                    <a:pt x="48586" y="117117"/>
                  </a:lnTo>
                  <a:lnTo>
                    <a:pt x="102851" y="99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7"/>
            <p:cNvSpPr/>
            <p:nvPr>
              <p:custDataLst>
                <p:tags r:id="rId142"/>
              </p:custDataLst>
            </p:nvPr>
          </p:nvSpPr>
          <p:spPr>
            <a:xfrm>
              <a:off x="2518327" y="2731822"/>
              <a:ext cx="85174" cy="162235"/>
            </a:xfrm>
            <a:custGeom>
              <a:avLst/>
              <a:gdLst/>
              <a:ahLst/>
              <a:cxnLst/>
              <a:rect l="0" t="0" r="0" b="0"/>
              <a:pathLst>
                <a:path w="85174" h="162235">
                  <a:moveTo>
                    <a:pt x="85173" y="30428"/>
                  </a:moveTo>
                  <a:lnTo>
                    <a:pt x="85173" y="30428"/>
                  </a:lnTo>
                  <a:lnTo>
                    <a:pt x="85173" y="27057"/>
                  </a:lnTo>
                  <a:lnTo>
                    <a:pt x="81802" y="18219"/>
                  </a:lnTo>
                  <a:lnTo>
                    <a:pt x="76384" y="12537"/>
                  </a:lnTo>
                  <a:lnTo>
                    <a:pt x="61408" y="3140"/>
                  </a:lnTo>
                  <a:lnTo>
                    <a:pt x="49047" y="0"/>
                  </a:lnTo>
                  <a:lnTo>
                    <a:pt x="38778" y="3029"/>
                  </a:lnTo>
                  <a:lnTo>
                    <a:pt x="33077" y="5812"/>
                  </a:lnTo>
                  <a:lnTo>
                    <a:pt x="11568" y="29955"/>
                  </a:lnTo>
                  <a:lnTo>
                    <a:pt x="3071" y="46445"/>
                  </a:lnTo>
                  <a:lnTo>
                    <a:pt x="0" y="60830"/>
                  </a:lnTo>
                  <a:lnTo>
                    <a:pt x="987" y="74279"/>
                  </a:lnTo>
                  <a:lnTo>
                    <a:pt x="5659" y="85430"/>
                  </a:lnTo>
                  <a:lnTo>
                    <a:pt x="24895" y="112120"/>
                  </a:lnTo>
                  <a:lnTo>
                    <a:pt x="43946" y="126554"/>
                  </a:lnTo>
                  <a:lnTo>
                    <a:pt x="49211" y="133828"/>
                  </a:lnTo>
                  <a:lnTo>
                    <a:pt x="51551" y="139413"/>
                  </a:lnTo>
                  <a:lnTo>
                    <a:pt x="50764" y="142596"/>
                  </a:lnTo>
                  <a:lnTo>
                    <a:pt x="46126" y="149895"/>
                  </a:lnTo>
                  <a:lnTo>
                    <a:pt x="35599" y="155962"/>
                  </a:lnTo>
                  <a:lnTo>
                    <a:pt x="15957" y="162234"/>
                  </a:lnTo>
                  <a:lnTo>
                    <a:pt x="13629" y="161337"/>
                  </a:lnTo>
                  <a:lnTo>
                    <a:pt x="12077" y="159328"/>
                  </a:lnTo>
                  <a:lnTo>
                    <a:pt x="11042" y="156578"/>
                  </a:lnTo>
                  <a:lnTo>
                    <a:pt x="21673" y="125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8"/>
            <p:cNvSpPr/>
            <p:nvPr>
              <p:custDataLst>
                <p:tags r:id="rId143"/>
              </p:custDataLst>
            </p:nvPr>
          </p:nvSpPr>
          <p:spPr>
            <a:xfrm>
              <a:off x="2369774" y="2655444"/>
              <a:ext cx="105266" cy="250995"/>
            </a:xfrm>
            <a:custGeom>
              <a:avLst/>
              <a:gdLst/>
              <a:ahLst/>
              <a:cxnLst/>
              <a:rect l="0" t="0" r="0" b="0"/>
              <a:pathLst>
                <a:path w="105266" h="250995">
                  <a:moveTo>
                    <a:pt x="30526" y="11556"/>
                  </a:moveTo>
                  <a:lnTo>
                    <a:pt x="30526" y="11556"/>
                  </a:lnTo>
                  <a:lnTo>
                    <a:pt x="27155" y="8185"/>
                  </a:lnTo>
                  <a:lnTo>
                    <a:pt x="25500" y="4648"/>
                  </a:lnTo>
                  <a:lnTo>
                    <a:pt x="24437" y="0"/>
                  </a:lnTo>
                  <a:lnTo>
                    <a:pt x="29261" y="42966"/>
                  </a:lnTo>
                  <a:lnTo>
                    <a:pt x="35011" y="83108"/>
                  </a:lnTo>
                  <a:lnTo>
                    <a:pt x="39105" y="116735"/>
                  </a:lnTo>
                  <a:lnTo>
                    <a:pt x="41394" y="150965"/>
                  </a:lnTo>
                  <a:lnTo>
                    <a:pt x="42683" y="198206"/>
                  </a:lnTo>
                  <a:lnTo>
                    <a:pt x="38791" y="243360"/>
                  </a:lnTo>
                  <a:lnTo>
                    <a:pt x="37443" y="249337"/>
                  </a:lnTo>
                  <a:lnTo>
                    <a:pt x="37254" y="249099"/>
                  </a:lnTo>
                  <a:lnTo>
                    <a:pt x="36951" y="240276"/>
                  </a:lnTo>
                  <a:lnTo>
                    <a:pt x="42666" y="211147"/>
                  </a:lnTo>
                  <a:lnTo>
                    <a:pt x="49092" y="196924"/>
                  </a:lnTo>
                  <a:lnTo>
                    <a:pt x="64014" y="180388"/>
                  </a:lnTo>
                  <a:lnTo>
                    <a:pt x="81841" y="169922"/>
                  </a:lnTo>
                  <a:lnTo>
                    <a:pt x="86608" y="168639"/>
                  </a:lnTo>
                  <a:lnTo>
                    <a:pt x="93787" y="169095"/>
                  </a:lnTo>
                  <a:lnTo>
                    <a:pt x="96688" y="172321"/>
                  </a:lnTo>
                  <a:lnTo>
                    <a:pt x="101795" y="183431"/>
                  </a:lnTo>
                  <a:lnTo>
                    <a:pt x="105265" y="202182"/>
                  </a:lnTo>
                  <a:lnTo>
                    <a:pt x="102313" y="214812"/>
                  </a:lnTo>
                  <a:lnTo>
                    <a:pt x="92719" y="231941"/>
                  </a:lnTo>
                  <a:lnTo>
                    <a:pt x="88921" y="236796"/>
                  </a:lnTo>
                  <a:lnTo>
                    <a:pt x="77175" y="244072"/>
                  </a:lnTo>
                  <a:lnTo>
                    <a:pt x="61842" y="248952"/>
                  </a:lnTo>
                  <a:lnTo>
                    <a:pt x="34082" y="250994"/>
                  </a:lnTo>
                  <a:lnTo>
                    <a:pt x="9786" y="247443"/>
                  </a:lnTo>
                  <a:lnTo>
                    <a:pt x="612" y="243866"/>
                  </a:lnTo>
                  <a:lnTo>
                    <a:pt x="0" y="240512"/>
                  </a:lnTo>
                  <a:lnTo>
                    <a:pt x="11476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9"/>
            <p:cNvSpPr/>
            <p:nvPr>
              <p:custDataLst>
                <p:tags r:id="rId144"/>
              </p:custDataLst>
            </p:nvPr>
          </p:nvSpPr>
          <p:spPr>
            <a:xfrm>
              <a:off x="2185040" y="2642922"/>
              <a:ext cx="142914" cy="264024"/>
            </a:xfrm>
            <a:custGeom>
              <a:avLst/>
              <a:gdLst/>
              <a:ahLst/>
              <a:cxnLst/>
              <a:rect l="0" t="0" r="0" b="0"/>
              <a:pathLst>
                <a:path w="142914" h="264024">
                  <a:moveTo>
                    <a:pt x="100960" y="30428"/>
                  </a:moveTo>
                  <a:lnTo>
                    <a:pt x="100960" y="30428"/>
                  </a:lnTo>
                  <a:lnTo>
                    <a:pt x="100960" y="10034"/>
                  </a:lnTo>
                  <a:lnTo>
                    <a:pt x="99078" y="5371"/>
                  </a:lnTo>
                  <a:lnTo>
                    <a:pt x="97589" y="3140"/>
                  </a:lnTo>
                  <a:lnTo>
                    <a:pt x="95185" y="1653"/>
                  </a:lnTo>
                  <a:lnTo>
                    <a:pt x="88751" y="0"/>
                  </a:lnTo>
                  <a:lnTo>
                    <a:pt x="79306" y="3029"/>
                  </a:lnTo>
                  <a:lnTo>
                    <a:pt x="73824" y="5812"/>
                  </a:lnTo>
                  <a:lnTo>
                    <a:pt x="55995" y="26584"/>
                  </a:lnTo>
                  <a:lnTo>
                    <a:pt x="33936" y="68565"/>
                  </a:lnTo>
                  <a:lnTo>
                    <a:pt x="19666" y="104998"/>
                  </a:lnTo>
                  <a:lnTo>
                    <a:pt x="7679" y="144003"/>
                  </a:lnTo>
                  <a:lnTo>
                    <a:pt x="0" y="182506"/>
                  </a:lnTo>
                  <a:lnTo>
                    <a:pt x="1823" y="229770"/>
                  </a:lnTo>
                  <a:lnTo>
                    <a:pt x="7352" y="240933"/>
                  </a:lnTo>
                  <a:lnTo>
                    <a:pt x="24784" y="257100"/>
                  </a:lnTo>
                  <a:lnTo>
                    <a:pt x="46643" y="263345"/>
                  </a:lnTo>
                  <a:lnTo>
                    <a:pt x="58399" y="264023"/>
                  </a:lnTo>
                  <a:lnTo>
                    <a:pt x="80868" y="255369"/>
                  </a:lnTo>
                  <a:lnTo>
                    <a:pt x="101908" y="239057"/>
                  </a:lnTo>
                  <a:lnTo>
                    <a:pt x="120667" y="217696"/>
                  </a:lnTo>
                  <a:lnTo>
                    <a:pt x="136981" y="178500"/>
                  </a:lnTo>
                  <a:lnTo>
                    <a:pt x="142913" y="135606"/>
                  </a:lnTo>
                  <a:lnTo>
                    <a:pt x="134557" y="91617"/>
                  </a:lnTo>
                  <a:lnTo>
                    <a:pt x="117134" y="44762"/>
                  </a:lnTo>
                  <a:lnTo>
                    <a:pt x="106032" y="30684"/>
                  </a:lnTo>
                  <a:lnTo>
                    <a:pt x="87881" y="18196"/>
                  </a:lnTo>
                  <a:lnTo>
                    <a:pt x="83068" y="17334"/>
                  </a:lnTo>
                  <a:lnTo>
                    <a:pt x="79155" y="18171"/>
                  </a:lnTo>
                  <a:lnTo>
                    <a:pt x="75840" y="20140"/>
                  </a:lnTo>
                  <a:lnTo>
                    <a:pt x="70275" y="29854"/>
                  </a:lnTo>
                  <a:lnTo>
                    <a:pt x="62860" y="49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2"/>
          <p:cNvGrpSpPr/>
          <p:nvPr/>
        </p:nvGrpSpPr>
        <p:grpSpPr>
          <a:xfrm>
            <a:off x="4133850" y="2492818"/>
            <a:ext cx="584201" cy="779552"/>
            <a:chOff x="4133850" y="2492818"/>
            <a:chExt cx="584201" cy="779552"/>
          </a:xfrm>
        </p:grpSpPr>
        <p:sp>
          <p:nvSpPr>
            <p:cNvPr id="108" name="SMARTInkShape-300"/>
            <p:cNvSpPr/>
            <p:nvPr>
              <p:custDataLst>
                <p:tags r:id="rId125"/>
              </p:custDataLst>
            </p:nvPr>
          </p:nvSpPr>
          <p:spPr>
            <a:xfrm>
              <a:off x="4711700" y="305435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0" y="0"/>
                  </a:moveTo>
                  <a:lnTo>
                    <a:pt x="0" y="0"/>
                  </a:lnTo>
                  <a:lnTo>
                    <a:pt x="0" y="43309"/>
                  </a:lnTo>
                  <a:lnTo>
                    <a:pt x="3371" y="86558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1"/>
            <p:cNvSpPr/>
            <p:nvPr>
              <p:custDataLst>
                <p:tags r:id="rId126"/>
              </p:custDataLst>
            </p:nvPr>
          </p:nvSpPr>
          <p:spPr>
            <a:xfrm>
              <a:off x="4604400" y="3079750"/>
              <a:ext cx="12051" cy="139701"/>
            </a:xfrm>
            <a:custGeom>
              <a:avLst/>
              <a:gdLst/>
              <a:ahLst/>
              <a:cxnLst/>
              <a:rect l="0" t="0" r="0" b="0"/>
              <a:pathLst>
                <a:path w="12051" h="139701">
                  <a:moveTo>
                    <a:pt x="12050" y="0"/>
                  </a:moveTo>
                  <a:lnTo>
                    <a:pt x="12050" y="0"/>
                  </a:lnTo>
                  <a:lnTo>
                    <a:pt x="8679" y="0"/>
                  </a:lnTo>
                  <a:lnTo>
                    <a:pt x="5142" y="1882"/>
                  </a:lnTo>
                  <a:lnTo>
                    <a:pt x="3211" y="3371"/>
                  </a:lnTo>
                  <a:lnTo>
                    <a:pt x="1066" y="10670"/>
                  </a:lnTo>
                  <a:lnTo>
                    <a:pt x="818" y="22381"/>
                  </a:lnTo>
                  <a:lnTo>
                    <a:pt x="2645" y="62407"/>
                  </a:lnTo>
                  <a:lnTo>
                    <a:pt x="0" y="107342"/>
                  </a:lnTo>
                  <a:lnTo>
                    <a:pt x="5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2"/>
            <p:cNvSpPr/>
            <p:nvPr>
              <p:custDataLst>
                <p:tags r:id="rId127"/>
              </p:custDataLst>
            </p:nvPr>
          </p:nvSpPr>
          <p:spPr>
            <a:xfrm>
              <a:off x="4565650" y="31559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40093" y="17639"/>
                  </a:lnTo>
                  <a:lnTo>
                    <a:pt x="83440" y="71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3"/>
            <p:cNvSpPr/>
            <p:nvPr>
              <p:custDataLst>
                <p:tags r:id="rId128"/>
              </p:custDataLst>
            </p:nvPr>
          </p:nvSpPr>
          <p:spPr>
            <a:xfrm>
              <a:off x="4402315" y="3130550"/>
              <a:ext cx="125236" cy="9461"/>
            </a:xfrm>
            <a:custGeom>
              <a:avLst/>
              <a:gdLst/>
              <a:ahLst/>
              <a:cxnLst/>
              <a:rect l="0" t="0" r="0" b="0"/>
              <a:pathLst>
                <a:path w="125236" h="946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871" y="9460"/>
                  </a:lnTo>
                  <a:lnTo>
                    <a:pt x="52596" y="7247"/>
                  </a:lnTo>
                  <a:lnTo>
                    <a:pt x="88190" y="4734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4"/>
            <p:cNvSpPr/>
            <p:nvPr>
              <p:custDataLst>
                <p:tags r:id="rId129"/>
              </p:custDataLst>
            </p:nvPr>
          </p:nvSpPr>
          <p:spPr>
            <a:xfrm>
              <a:off x="4473246" y="3010783"/>
              <a:ext cx="47955" cy="261587"/>
            </a:xfrm>
            <a:custGeom>
              <a:avLst/>
              <a:gdLst/>
              <a:ahLst/>
              <a:cxnLst/>
              <a:rect l="0" t="0" r="0" b="0"/>
              <a:pathLst>
                <a:path w="47955" h="261587">
                  <a:moveTo>
                    <a:pt x="22554" y="5467"/>
                  </a:moveTo>
                  <a:lnTo>
                    <a:pt x="22554" y="5467"/>
                  </a:lnTo>
                  <a:lnTo>
                    <a:pt x="22554" y="0"/>
                  </a:lnTo>
                  <a:lnTo>
                    <a:pt x="22554" y="6120"/>
                  </a:lnTo>
                  <a:lnTo>
                    <a:pt x="9462" y="46884"/>
                  </a:lnTo>
                  <a:lnTo>
                    <a:pt x="5269" y="93076"/>
                  </a:lnTo>
                  <a:lnTo>
                    <a:pt x="4288" y="128366"/>
                  </a:lnTo>
                  <a:lnTo>
                    <a:pt x="1970" y="163335"/>
                  </a:lnTo>
                  <a:lnTo>
                    <a:pt x="0" y="196281"/>
                  </a:lnTo>
                  <a:lnTo>
                    <a:pt x="2858" y="235806"/>
                  </a:lnTo>
                  <a:lnTo>
                    <a:pt x="6274" y="251538"/>
                  </a:lnTo>
                  <a:lnTo>
                    <a:pt x="8878" y="256298"/>
                  </a:lnTo>
                  <a:lnTo>
                    <a:pt x="12026" y="259470"/>
                  </a:lnTo>
                  <a:lnTo>
                    <a:pt x="15535" y="261586"/>
                  </a:lnTo>
                  <a:lnTo>
                    <a:pt x="19991" y="260880"/>
                  </a:lnTo>
                  <a:lnTo>
                    <a:pt x="30587" y="254450"/>
                  </a:lnTo>
                  <a:lnTo>
                    <a:pt x="47954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5"/>
            <p:cNvSpPr/>
            <p:nvPr>
              <p:custDataLst>
                <p:tags r:id="rId130"/>
              </p:custDataLst>
            </p:nvPr>
          </p:nvSpPr>
          <p:spPr>
            <a:xfrm>
              <a:off x="4175006" y="2492818"/>
              <a:ext cx="111245" cy="106474"/>
            </a:xfrm>
            <a:custGeom>
              <a:avLst/>
              <a:gdLst/>
              <a:ahLst/>
              <a:cxnLst/>
              <a:rect l="0" t="0" r="0" b="0"/>
              <a:pathLst>
                <a:path w="111245" h="106474">
                  <a:moveTo>
                    <a:pt x="22344" y="40832"/>
                  </a:moveTo>
                  <a:lnTo>
                    <a:pt x="22344" y="40832"/>
                  </a:lnTo>
                  <a:lnTo>
                    <a:pt x="22344" y="35365"/>
                  </a:lnTo>
                  <a:lnTo>
                    <a:pt x="18973" y="38114"/>
                  </a:lnTo>
                  <a:lnTo>
                    <a:pt x="17318" y="45269"/>
                  </a:lnTo>
                  <a:lnTo>
                    <a:pt x="12623" y="64960"/>
                  </a:lnTo>
                  <a:lnTo>
                    <a:pt x="2232" y="104368"/>
                  </a:lnTo>
                  <a:lnTo>
                    <a:pt x="469" y="106473"/>
                  </a:lnTo>
                  <a:lnTo>
                    <a:pt x="0" y="106465"/>
                  </a:lnTo>
                  <a:lnTo>
                    <a:pt x="1359" y="102693"/>
                  </a:lnTo>
                  <a:lnTo>
                    <a:pt x="12345" y="81587"/>
                  </a:lnTo>
                  <a:lnTo>
                    <a:pt x="23923" y="40729"/>
                  </a:lnTo>
                  <a:lnTo>
                    <a:pt x="35512" y="14696"/>
                  </a:lnTo>
                  <a:lnTo>
                    <a:pt x="43719" y="4522"/>
                  </a:lnTo>
                  <a:lnTo>
                    <a:pt x="52070" y="0"/>
                  </a:lnTo>
                  <a:lnTo>
                    <a:pt x="55566" y="204"/>
                  </a:lnTo>
                  <a:lnTo>
                    <a:pt x="58603" y="1753"/>
                  </a:lnTo>
                  <a:lnTo>
                    <a:pt x="65270" y="9352"/>
                  </a:lnTo>
                  <a:lnTo>
                    <a:pt x="88679" y="48620"/>
                  </a:lnTo>
                  <a:lnTo>
                    <a:pt x="111244" y="91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6"/>
            <p:cNvSpPr/>
            <p:nvPr>
              <p:custDataLst>
                <p:tags r:id="rId131"/>
              </p:custDataLst>
            </p:nvPr>
          </p:nvSpPr>
          <p:spPr>
            <a:xfrm>
              <a:off x="4165600" y="2722477"/>
              <a:ext cx="215901" cy="350924"/>
            </a:xfrm>
            <a:custGeom>
              <a:avLst/>
              <a:gdLst/>
              <a:ahLst/>
              <a:cxnLst/>
              <a:rect l="0" t="0" r="0" b="0"/>
              <a:pathLst>
                <a:path w="215901" h="350924">
                  <a:moveTo>
                    <a:pt x="215900" y="8023"/>
                  </a:moveTo>
                  <a:lnTo>
                    <a:pt x="215900" y="8023"/>
                  </a:lnTo>
                  <a:lnTo>
                    <a:pt x="209158" y="1281"/>
                  </a:lnTo>
                  <a:lnTo>
                    <a:pt x="205761" y="0"/>
                  </a:lnTo>
                  <a:lnTo>
                    <a:pt x="198223" y="459"/>
                  </a:lnTo>
                  <a:lnTo>
                    <a:pt x="194943" y="2980"/>
                  </a:lnTo>
                  <a:lnTo>
                    <a:pt x="175597" y="38194"/>
                  </a:lnTo>
                  <a:lnTo>
                    <a:pt x="147984" y="79679"/>
                  </a:lnTo>
                  <a:lnTo>
                    <a:pt x="126919" y="115129"/>
                  </a:lnTo>
                  <a:lnTo>
                    <a:pt x="104386" y="155109"/>
                  </a:lnTo>
                  <a:lnTo>
                    <a:pt x="77908" y="198748"/>
                  </a:lnTo>
                  <a:lnTo>
                    <a:pt x="55323" y="238369"/>
                  </a:lnTo>
                  <a:lnTo>
                    <a:pt x="36582" y="273383"/>
                  </a:lnTo>
                  <a:lnTo>
                    <a:pt x="15542" y="314778"/>
                  </a:lnTo>
                  <a:lnTo>
                    <a:pt x="0" y="350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7"/>
            <p:cNvSpPr/>
            <p:nvPr>
              <p:custDataLst>
                <p:tags r:id="rId132"/>
              </p:custDataLst>
            </p:nvPr>
          </p:nvSpPr>
          <p:spPr>
            <a:xfrm>
              <a:off x="4133850" y="2686050"/>
              <a:ext cx="222251" cy="336759"/>
            </a:xfrm>
            <a:custGeom>
              <a:avLst/>
              <a:gdLst/>
              <a:ahLst/>
              <a:cxnLst/>
              <a:rect l="0" t="0" r="0" b="0"/>
              <a:pathLst>
                <a:path w="222251" h="3367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38282" y="35037"/>
                  </a:lnTo>
                  <a:lnTo>
                    <a:pt x="77351" y="76782"/>
                  </a:lnTo>
                  <a:lnTo>
                    <a:pt x="108226" y="111031"/>
                  </a:lnTo>
                  <a:lnTo>
                    <a:pt x="138882" y="147419"/>
                  </a:lnTo>
                  <a:lnTo>
                    <a:pt x="166853" y="184758"/>
                  </a:lnTo>
                  <a:lnTo>
                    <a:pt x="188692" y="222521"/>
                  </a:lnTo>
                  <a:lnTo>
                    <a:pt x="204043" y="258588"/>
                  </a:lnTo>
                  <a:lnTo>
                    <a:pt x="216855" y="303102"/>
                  </a:lnTo>
                  <a:lnTo>
                    <a:pt x="221776" y="336758"/>
                  </a:lnTo>
                  <a:lnTo>
                    <a:pt x="2222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3"/>
          <p:cNvGrpSpPr/>
          <p:nvPr/>
        </p:nvGrpSpPr>
        <p:grpSpPr>
          <a:xfrm>
            <a:off x="5003800" y="2785423"/>
            <a:ext cx="266701" cy="103828"/>
            <a:chOff x="5003800" y="2785423"/>
            <a:chExt cx="266701" cy="103828"/>
          </a:xfrm>
        </p:grpSpPr>
        <p:sp>
          <p:nvSpPr>
            <p:cNvPr id="117" name="SMARTInkShape-308"/>
            <p:cNvSpPr/>
            <p:nvPr>
              <p:custDataLst>
                <p:tags r:id="rId123"/>
              </p:custDataLst>
            </p:nvPr>
          </p:nvSpPr>
          <p:spPr>
            <a:xfrm>
              <a:off x="5039418" y="2857500"/>
              <a:ext cx="231083" cy="31751"/>
            </a:xfrm>
            <a:custGeom>
              <a:avLst/>
              <a:gdLst/>
              <a:ahLst/>
              <a:cxnLst/>
              <a:rect l="0" t="0" r="0" b="0"/>
              <a:pathLst>
                <a:path w="23108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0" y="31750"/>
                  </a:lnTo>
                  <a:lnTo>
                    <a:pt x="35549" y="31750"/>
                  </a:lnTo>
                  <a:lnTo>
                    <a:pt x="78367" y="27987"/>
                  </a:lnTo>
                  <a:lnTo>
                    <a:pt x="112409" y="22316"/>
                  </a:lnTo>
                  <a:lnTo>
                    <a:pt x="146353" y="17444"/>
                  </a:lnTo>
                  <a:lnTo>
                    <a:pt x="180254" y="11046"/>
                  </a:lnTo>
                  <a:lnTo>
                    <a:pt x="231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9"/>
            <p:cNvSpPr/>
            <p:nvPr>
              <p:custDataLst>
                <p:tags r:id="rId124"/>
              </p:custDataLst>
            </p:nvPr>
          </p:nvSpPr>
          <p:spPr>
            <a:xfrm>
              <a:off x="5003800" y="2785423"/>
              <a:ext cx="209551" cy="14928"/>
            </a:xfrm>
            <a:custGeom>
              <a:avLst/>
              <a:gdLst/>
              <a:ahLst/>
              <a:cxnLst/>
              <a:rect l="0" t="0" r="0" b="0"/>
              <a:pathLst>
                <a:path w="209551" h="14928">
                  <a:moveTo>
                    <a:pt x="0" y="14927"/>
                  </a:moveTo>
                  <a:lnTo>
                    <a:pt x="0" y="14927"/>
                  </a:lnTo>
                  <a:lnTo>
                    <a:pt x="42716" y="11556"/>
                  </a:lnTo>
                  <a:lnTo>
                    <a:pt x="73078" y="8019"/>
                  </a:lnTo>
                  <a:lnTo>
                    <a:pt x="108679" y="4096"/>
                  </a:lnTo>
                  <a:lnTo>
                    <a:pt x="143316" y="0"/>
                  </a:lnTo>
                  <a:lnTo>
                    <a:pt x="184437" y="470"/>
                  </a:lnTo>
                  <a:lnTo>
                    <a:pt x="20955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4"/>
          <p:cNvGrpSpPr/>
          <p:nvPr/>
        </p:nvGrpSpPr>
        <p:grpSpPr>
          <a:xfrm>
            <a:off x="5613400" y="2620730"/>
            <a:ext cx="495301" cy="490794"/>
            <a:chOff x="5613400" y="2620730"/>
            <a:chExt cx="495301" cy="490794"/>
          </a:xfrm>
        </p:grpSpPr>
        <p:sp>
          <p:nvSpPr>
            <p:cNvPr id="120" name="SMARTInkShape-310"/>
            <p:cNvSpPr/>
            <p:nvPr>
              <p:custDataLst>
                <p:tags r:id="rId119"/>
              </p:custDataLst>
            </p:nvPr>
          </p:nvSpPr>
          <p:spPr>
            <a:xfrm>
              <a:off x="5965342" y="2978150"/>
              <a:ext cx="143359" cy="38101"/>
            </a:xfrm>
            <a:custGeom>
              <a:avLst/>
              <a:gdLst/>
              <a:ahLst/>
              <a:cxnLst/>
              <a:rect l="0" t="0" r="0" b="0"/>
              <a:pathLst>
                <a:path w="14335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1561" y="38100"/>
                  </a:lnTo>
                  <a:lnTo>
                    <a:pt x="48590" y="19259"/>
                  </a:lnTo>
                  <a:lnTo>
                    <a:pt x="94582" y="8293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1"/>
            <p:cNvSpPr/>
            <p:nvPr>
              <p:custDataLst>
                <p:tags r:id="rId120"/>
              </p:custDataLst>
            </p:nvPr>
          </p:nvSpPr>
          <p:spPr>
            <a:xfrm>
              <a:off x="6010780" y="2886762"/>
              <a:ext cx="97921" cy="224762"/>
            </a:xfrm>
            <a:custGeom>
              <a:avLst/>
              <a:gdLst/>
              <a:ahLst/>
              <a:cxnLst/>
              <a:rect l="0" t="0" r="0" b="0"/>
              <a:pathLst>
                <a:path w="97921" h="224762">
                  <a:moveTo>
                    <a:pt x="34420" y="8838"/>
                  </a:moveTo>
                  <a:lnTo>
                    <a:pt x="34420" y="8838"/>
                  </a:lnTo>
                  <a:lnTo>
                    <a:pt x="34420" y="0"/>
                  </a:lnTo>
                  <a:lnTo>
                    <a:pt x="31049" y="24266"/>
                  </a:lnTo>
                  <a:lnTo>
                    <a:pt x="22211" y="59349"/>
                  </a:lnTo>
                  <a:lnTo>
                    <a:pt x="10654" y="101023"/>
                  </a:lnTo>
                  <a:lnTo>
                    <a:pt x="5036" y="141280"/>
                  </a:lnTo>
                  <a:lnTo>
                    <a:pt x="0" y="180019"/>
                  </a:lnTo>
                  <a:lnTo>
                    <a:pt x="781" y="204825"/>
                  </a:lnTo>
                  <a:lnTo>
                    <a:pt x="5593" y="216122"/>
                  </a:lnTo>
                  <a:lnTo>
                    <a:pt x="8852" y="221111"/>
                  </a:lnTo>
                  <a:lnTo>
                    <a:pt x="13141" y="223731"/>
                  </a:lnTo>
                  <a:lnTo>
                    <a:pt x="23551" y="224761"/>
                  </a:lnTo>
                  <a:lnTo>
                    <a:pt x="44684" y="221373"/>
                  </a:lnTo>
                  <a:lnTo>
                    <a:pt x="75697" y="204475"/>
                  </a:lnTo>
                  <a:lnTo>
                    <a:pt x="97920" y="18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2"/>
            <p:cNvSpPr/>
            <p:nvPr>
              <p:custDataLst>
                <p:tags r:id="rId121"/>
              </p:custDataLst>
            </p:nvPr>
          </p:nvSpPr>
          <p:spPr>
            <a:xfrm>
              <a:off x="5646381" y="2620730"/>
              <a:ext cx="170220" cy="319321"/>
            </a:xfrm>
            <a:custGeom>
              <a:avLst/>
              <a:gdLst/>
              <a:ahLst/>
              <a:cxnLst/>
              <a:rect l="0" t="0" r="0" b="0"/>
              <a:pathLst>
                <a:path w="170220" h="319321">
                  <a:moveTo>
                    <a:pt x="170219" y="8170"/>
                  </a:moveTo>
                  <a:lnTo>
                    <a:pt x="170219" y="8170"/>
                  </a:lnTo>
                  <a:lnTo>
                    <a:pt x="166848" y="1428"/>
                  </a:lnTo>
                  <a:lnTo>
                    <a:pt x="165149" y="147"/>
                  </a:lnTo>
                  <a:lnTo>
                    <a:pt x="163312" y="0"/>
                  </a:lnTo>
                  <a:lnTo>
                    <a:pt x="161380" y="606"/>
                  </a:lnTo>
                  <a:lnTo>
                    <a:pt x="133640" y="34114"/>
                  </a:lnTo>
                  <a:lnTo>
                    <a:pt x="117037" y="64856"/>
                  </a:lnTo>
                  <a:lnTo>
                    <a:pt x="98370" y="99686"/>
                  </a:lnTo>
                  <a:lnTo>
                    <a:pt x="79020" y="137038"/>
                  </a:lnTo>
                  <a:lnTo>
                    <a:pt x="61012" y="177158"/>
                  </a:lnTo>
                  <a:lnTo>
                    <a:pt x="43601" y="214744"/>
                  </a:lnTo>
                  <a:lnTo>
                    <a:pt x="19814" y="261993"/>
                  </a:lnTo>
                  <a:lnTo>
                    <a:pt x="2926" y="299451"/>
                  </a:lnTo>
                  <a:lnTo>
                    <a:pt x="0" y="312335"/>
                  </a:lnTo>
                  <a:lnTo>
                    <a:pt x="1707" y="314664"/>
                  </a:lnTo>
                  <a:lnTo>
                    <a:pt x="17819" y="319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3"/>
            <p:cNvSpPr/>
            <p:nvPr>
              <p:custDataLst>
                <p:tags r:id="rId122"/>
              </p:custDataLst>
            </p:nvPr>
          </p:nvSpPr>
          <p:spPr>
            <a:xfrm>
              <a:off x="5613400" y="2673350"/>
              <a:ext cx="234951" cy="247651"/>
            </a:xfrm>
            <a:custGeom>
              <a:avLst/>
              <a:gdLst/>
              <a:ahLst/>
              <a:cxnLst/>
              <a:rect l="0" t="0" r="0" b="0"/>
              <a:pathLst>
                <a:path w="234951" h="24765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8183" y="57643"/>
                  </a:lnTo>
                  <a:lnTo>
                    <a:pt x="93769" y="102138"/>
                  </a:lnTo>
                  <a:lnTo>
                    <a:pt x="129163" y="134530"/>
                  </a:lnTo>
                  <a:lnTo>
                    <a:pt x="163240" y="165625"/>
                  </a:lnTo>
                  <a:lnTo>
                    <a:pt x="210097" y="212450"/>
                  </a:lnTo>
                  <a:lnTo>
                    <a:pt x="2349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45"/>
          <p:cNvGrpSpPr/>
          <p:nvPr/>
        </p:nvGrpSpPr>
        <p:grpSpPr>
          <a:xfrm>
            <a:off x="7120275" y="2320729"/>
            <a:ext cx="4449426" cy="2225872"/>
            <a:chOff x="7120275" y="2320729"/>
            <a:chExt cx="4449426" cy="2225872"/>
          </a:xfrm>
        </p:grpSpPr>
        <p:sp>
          <p:nvSpPr>
            <p:cNvPr id="125" name="SMARTInkShape-314"/>
            <p:cNvSpPr/>
            <p:nvPr>
              <p:custDataLst>
                <p:tags r:id="rId117"/>
              </p:custDataLst>
            </p:nvPr>
          </p:nvSpPr>
          <p:spPr>
            <a:xfrm>
              <a:off x="7120275" y="4332431"/>
              <a:ext cx="4449426" cy="137970"/>
            </a:xfrm>
            <a:custGeom>
              <a:avLst/>
              <a:gdLst/>
              <a:ahLst/>
              <a:cxnLst/>
              <a:rect l="0" t="0" r="0" b="0"/>
              <a:pathLst>
                <a:path w="4449426" h="137970">
                  <a:moveTo>
                    <a:pt x="36175" y="61769"/>
                  </a:moveTo>
                  <a:lnTo>
                    <a:pt x="36175" y="61769"/>
                  </a:lnTo>
                  <a:lnTo>
                    <a:pt x="4137" y="68676"/>
                  </a:lnTo>
                  <a:lnTo>
                    <a:pt x="0" y="70607"/>
                  </a:lnTo>
                  <a:lnTo>
                    <a:pt x="3592" y="73306"/>
                  </a:lnTo>
                  <a:lnTo>
                    <a:pt x="24515" y="80067"/>
                  </a:lnTo>
                  <a:lnTo>
                    <a:pt x="47452" y="82434"/>
                  </a:lnTo>
                  <a:lnTo>
                    <a:pt x="77559" y="84012"/>
                  </a:lnTo>
                  <a:lnTo>
                    <a:pt x="112448" y="85064"/>
                  </a:lnTo>
                  <a:lnTo>
                    <a:pt x="157578" y="84355"/>
                  </a:lnTo>
                  <a:lnTo>
                    <a:pt x="209539" y="82470"/>
                  </a:lnTo>
                  <a:lnTo>
                    <a:pt x="266051" y="79803"/>
                  </a:lnTo>
                  <a:lnTo>
                    <a:pt x="333358" y="75908"/>
                  </a:lnTo>
                  <a:lnTo>
                    <a:pt x="407864" y="71195"/>
                  </a:lnTo>
                  <a:lnTo>
                    <a:pt x="487168" y="65937"/>
                  </a:lnTo>
                  <a:lnTo>
                    <a:pt x="574609" y="60314"/>
                  </a:lnTo>
                  <a:lnTo>
                    <a:pt x="667475" y="54449"/>
                  </a:lnTo>
                  <a:lnTo>
                    <a:pt x="763958" y="48422"/>
                  </a:lnTo>
                  <a:lnTo>
                    <a:pt x="867086" y="42288"/>
                  </a:lnTo>
                  <a:lnTo>
                    <a:pt x="974643" y="36081"/>
                  </a:lnTo>
                  <a:lnTo>
                    <a:pt x="1085154" y="29827"/>
                  </a:lnTo>
                  <a:lnTo>
                    <a:pt x="1204689" y="24247"/>
                  </a:lnTo>
                  <a:lnTo>
                    <a:pt x="1330239" y="19115"/>
                  </a:lnTo>
                  <a:lnTo>
                    <a:pt x="1459801" y="14283"/>
                  </a:lnTo>
                  <a:lnTo>
                    <a:pt x="1594154" y="10356"/>
                  </a:lnTo>
                  <a:lnTo>
                    <a:pt x="1731699" y="7033"/>
                  </a:lnTo>
                  <a:lnTo>
                    <a:pt x="1871374" y="4111"/>
                  </a:lnTo>
                  <a:lnTo>
                    <a:pt x="2014586" y="2164"/>
                  </a:lnTo>
                  <a:lnTo>
                    <a:pt x="2160155" y="866"/>
                  </a:lnTo>
                  <a:lnTo>
                    <a:pt x="2307295" y="0"/>
                  </a:lnTo>
                  <a:lnTo>
                    <a:pt x="2452660" y="834"/>
                  </a:lnTo>
                  <a:lnTo>
                    <a:pt x="2596844" y="2801"/>
                  </a:lnTo>
                  <a:lnTo>
                    <a:pt x="2740237" y="5524"/>
                  </a:lnTo>
                  <a:lnTo>
                    <a:pt x="2880989" y="9455"/>
                  </a:lnTo>
                  <a:lnTo>
                    <a:pt x="3019978" y="14193"/>
                  </a:lnTo>
                  <a:lnTo>
                    <a:pt x="3157794" y="19468"/>
                  </a:lnTo>
                  <a:lnTo>
                    <a:pt x="3286360" y="26513"/>
                  </a:lnTo>
                  <a:lnTo>
                    <a:pt x="3408760" y="34737"/>
                  </a:lnTo>
                  <a:lnTo>
                    <a:pt x="3527048" y="43748"/>
                  </a:lnTo>
                  <a:lnTo>
                    <a:pt x="3634836" y="52577"/>
                  </a:lnTo>
                  <a:lnTo>
                    <a:pt x="3735621" y="61286"/>
                  </a:lnTo>
                  <a:lnTo>
                    <a:pt x="3831739" y="69913"/>
                  </a:lnTo>
                  <a:lnTo>
                    <a:pt x="3918395" y="78487"/>
                  </a:lnTo>
                  <a:lnTo>
                    <a:pt x="3998744" y="87026"/>
                  </a:lnTo>
                  <a:lnTo>
                    <a:pt x="4074888" y="95540"/>
                  </a:lnTo>
                  <a:lnTo>
                    <a:pt x="4140466" y="103333"/>
                  </a:lnTo>
                  <a:lnTo>
                    <a:pt x="4199002" y="110645"/>
                  </a:lnTo>
                  <a:lnTo>
                    <a:pt x="4252843" y="117636"/>
                  </a:lnTo>
                  <a:lnTo>
                    <a:pt x="4298615" y="123002"/>
                  </a:lnTo>
                  <a:lnTo>
                    <a:pt x="4339008" y="127286"/>
                  </a:lnTo>
                  <a:lnTo>
                    <a:pt x="4375814" y="130847"/>
                  </a:lnTo>
                  <a:lnTo>
                    <a:pt x="4449425" y="13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5"/>
            <p:cNvSpPr/>
            <p:nvPr>
              <p:custDataLst>
                <p:tags r:id="rId118"/>
              </p:custDataLst>
            </p:nvPr>
          </p:nvSpPr>
          <p:spPr>
            <a:xfrm>
              <a:off x="7518662" y="2320729"/>
              <a:ext cx="92509" cy="2225872"/>
            </a:xfrm>
            <a:custGeom>
              <a:avLst/>
              <a:gdLst/>
              <a:ahLst/>
              <a:cxnLst/>
              <a:rect l="0" t="0" r="0" b="0"/>
              <a:pathLst>
                <a:path w="92509" h="2225872">
                  <a:moveTo>
                    <a:pt x="6088" y="3371"/>
                  </a:moveTo>
                  <a:lnTo>
                    <a:pt x="6088" y="3371"/>
                  </a:lnTo>
                  <a:lnTo>
                    <a:pt x="6088" y="0"/>
                  </a:lnTo>
                  <a:lnTo>
                    <a:pt x="5382" y="418"/>
                  </a:lnTo>
                  <a:lnTo>
                    <a:pt x="2717" y="4646"/>
                  </a:lnTo>
                  <a:lnTo>
                    <a:pt x="326" y="37594"/>
                  </a:lnTo>
                  <a:lnTo>
                    <a:pt x="0" y="70322"/>
                  </a:lnTo>
                  <a:lnTo>
                    <a:pt x="1736" y="114031"/>
                  </a:lnTo>
                  <a:lnTo>
                    <a:pt x="3186" y="138527"/>
                  </a:lnTo>
                  <a:lnTo>
                    <a:pt x="4859" y="166148"/>
                  </a:lnTo>
                  <a:lnTo>
                    <a:pt x="6679" y="195850"/>
                  </a:lnTo>
                  <a:lnTo>
                    <a:pt x="8599" y="226940"/>
                  </a:lnTo>
                  <a:lnTo>
                    <a:pt x="11289" y="261778"/>
                  </a:lnTo>
                  <a:lnTo>
                    <a:pt x="14494" y="299115"/>
                  </a:lnTo>
                  <a:lnTo>
                    <a:pt x="18042" y="338117"/>
                  </a:lnTo>
                  <a:lnTo>
                    <a:pt x="22524" y="381757"/>
                  </a:lnTo>
                  <a:lnTo>
                    <a:pt x="27629" y="428490"/>
                  </a:lnTo>
                  <a:lnTo>
                    <a:pt x="33148" y="477284"/>
                  </a:lnTo>
                  <a:lnTo>
                    <a:pt x="37533" y="530274"/>
                  </a:lnTo>
                  <a:lnTo>
                    <a:pt x="41163" y="586062"/>
                  </a:lnTo>
                  <a:lnTo>
                    <a:pt x="44288" y="643715"/>
                  </a:lnTo>
                  <a:lnTo>
                    <a:pt x="47076" y="702611"/>
                  </a:lnTo>
                  <a:lnTo>
                    <a:pt x="49641" y="762337"/>
                  </a:lnTo>
                  <a:lnTo>
                    <a:pt x="52057" y="822615"/>
                  </a:lnTo>
                  <a:lnTo>
                    <a:pt x="55078" y="886789"/>
                  </a:lnTo>
                  <a:lnTo>
                    <a:pt x="58503" y="953561"/>
                  </a:lnTo>
                  <a:lnTo>
                    <a:pt x="62199" y="1022064"/>
                  </a:lnTo>
                  <a:lnTo>
                    <a:pt x="66073" y="1091016"/>
                  </a:lnTo>
                  <a:lnTo>
                    <a:pt x="70067" y="1160268"/>
                  </a:lnTo>
                  <a:lnTo>
                    <a:pt x="74140" y="1229719"/>
                  </a:lnTo>
                  <a:lnTo>
                    <a:pt x="78267" y="1299303"/>
                  </a:lnTo>
                  <a:lnTo>
                    <a:pt x="82430" y="1368975"/>
                  </a:lnTo>
                  <a:lnTo>
                    <a:pt x="86616" y="1438707"/>
                  </a:lnTo>
                  <a:lnTo>
                    <a:pt x="89406" y="1506362"/>
                  </a:lnTo>
                  <a:lnTo>
                    <a:pt x="91267" y="1572631"/>
                  </a:lnTo>
                  <a:lnTo>
                    <a:pt x="92508" y="1637978"/>
                  </a:lnTo>
                  <a:lnTo>
                    <a:pt x="91923" y="1701298"/>
                  </a:lnTo>
                  <a:lnTo>
                    <a:pt x="90122" y="1763267"/>
                  </a:lnTo>
                  <a:lnTo>
                    <a:pt x="87511" y="1824335"/>
                  </a:lnTo>
                  <a:lnTo>
                    <a:pt x="83653" y="1879158"/>
                  </a:lnTo>
                  <a:lnTo>
                    <a:pt x="78965" y="1929817"/>
                  </a:lnTo>
                  <a:lnTo>
                    <a:pt x="73722" y="1977702"/>
                  </a:lnTo>
                  <a:lnTo>
                    <a:pt x="68816" y="2019503"/>
                  </a:lnTo>
                  <a:lnTo>
                    <a:pt x="64134" y="2057248"/>
                  </a:lnTo>
                  <a:lnTo>
                    <a:pt x="59603" y="2092289"/>
                  </a:lnTo>
                  <a:lnTo>
                    <a:pt x="55876" y="2121294"/>
                  </a:lnTo>
                  <a:lnTo>
                    <a:pt x="49853" y="2168574"/>
                  </a:lnTo>
                  <a:lnTo>
                    <a:pt x="40943" y="2213090"/>
                  </a:lnTo>
                  <a:lnTo>
                    <a:pt x="37838" y="2225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46"/>
          <p:cNvGrpSpPr/>
          <p:nvPr/>
        </p:nvGrpSpPr>
        <p:grpSpPr>
          <a:xfrm>
            <a:off x="7518400" y="2889250"/>
            <a:ext cx="1568451" cy="958851"/>
            <a:chOff x="7518400" y="2889250"/>
            <a:chExt cx="1568451" cy="958851"/>
          </a:xfrm>
        </p:grpSpPr>
        <p:sp>
          <p:nvSpPr>
            <p:cNvPr id="128" name="SMARTInkShape-316"/>
            <p:cNvSpPr/>
            <p:nvPr>
              <p:custDataLst>
                <p:tags r:id="rId100"/>
              </p:custDataLst>
            </p:nvPr>
          </p:nvSpPr>
          <p:spPr>
            <a:xfrm>
              <a:off x="8959850" y="3524250"/>
              <a:ext cx="127001" cy="107951"/>
            </a:xfrm>
            <a:custGeom>
              <a:avLst/>
              <a:gdLst/>
              <a:ahLst/>
              <a:cxnLst/>
              <a:rect l="0" t="0" r="0" b="0"/>
              <a:pathLst>
                <a:path w="127001" h="107951">
                  <a:moveTo>
                    <a:pt x="127000" y="0"/>
                  </a:moveTo>
                  <a:lnTo>
                    <a:pt x="127000" y="0"/>
                  </a:lnTo>
                  <a:lnTo>
                    <a:pt x="120258" y="3371"/>
                  </a:lnTo>
                  <a:lnTo>
                    <a:pt x="81436" y="44444"/>
                  </a:lnTo>
                  <a:lnTo>
                    <a:pt x="36626" y="8150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7"/>
            <p:cNvSpPr/>
            <p:nvPr>
              <p:custDataLst>
                <p:tags r:id="rId101"/>
              </p:custDataLst>
            </p:nvPr>
          </p:nvSpPr>
          <p:spPr>
            <a:xfrm>
              <a:off x="8972810" y="3543300"/>
              <a:ext cx="101341" cy="95251"/>
            </a:xfrm>
            <a:custGeom>
              <a:avLst/>
              <a:gdLst/>
              <a:ahLst/>
              <a:cxnLst/>
              <a:rect l="0" t="0" r="0" b="0"/>
              <a:pathLst>
                <a:path w="101341" h="95251">
                  <a:moveTo>
                    <a:pt x="6090" y="0"/>
                  </a:moveTo>
                  <a:lnTo>
                    <a:pt x="6090" y="0"/>
                  </a:lnTo>
                  <a:lnTo>
                    <a:pt x="0" y="0"/>
                  </a:lnTo>
                  <a:lnTo>
                    <a:pt x="3189" y="0"/>
                  </a:lnTo>
                  <a:lnTo>
                    <a:pt x="11972" y="6742"/>
                  </a:lnTo>
                  <a:lnTo>
                    <a:pt x="56188" y="51063"/>
                  </a:lnTo>
                  <a:lnTo>
                    <a:pt x="10134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8"/>
            <p:cNvSpPr/>
            <p:nvPr>
              <p:custDataLst>
                <p:tags r:id="rId102"/>
              </p:custDataLst>
            </p:nvPr>
          </p:nvSpPr>
          <p:spPr>
            <a:xfrm>
              <a:off x="8864600" y="374650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76200" y="0"/>
                  </a:moveTo>
                  <a:lnTo>
                    <a:pt x="76200" y="0"/>
                  </a:lnTo>
                  <a:lnTo>
                    <a:pt x="56628" y="11550"/>
                  </a:lnTo>
                  <a:lnTo>
                    <a:pt x="19004" y="55676"/>
                  </a:lnTo>
                  <a:lnTo>
                    <a:pt x="2808" y="7921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9"/>
            <p:cNvSpPr/>
            <p:nvPr>
              <p:custDataLst>
                <p:tags r:id="rId103"/>
              </p:custDataLst>
            </p:nvPr>
          </p:nvSpPr>
          <p:spPr>
            <a:xfrm>
              <a:off x="8852783" y="3752850"/>
              <a:ext cx="62618" cy="88901"/>
            </a:xfrm>
            <a:custGeom>
              <a:avLst/>
              <a:gdLst/>
              <a:ahLst/>
              <a:cxnLst/>
              <a:rect l="0" t="0" r="0" b="0"/>
              <a:pathLst>
                <a:path w="62618" h="88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3655" y="705"/>
                  </a:lnTo>
                  <a:lnTo>
                    <a:pt x="16152" y="20970"/>
                  </a:lnTo>
                  <a:lnTo>
                    <a:pt x="49613" y="63612"/>
                  </a:lnTo>
                  <a:lnTo>
                    <a:pt x="58764" y="78820"/>
                  </a:lnTo>
                  <a:lnTo>
                    <a:pt x="62617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0"/>
            <p:cNvSpPr/>
            <p:nvPr>
              <p:custDataLst>
                <p:tags r:id="rId104"/>
              </p:custDataLst>
            </p:nvPr>
          </p:nvSpPr>
          <p:spPr>
            <a:xfrm>
              <a:off x="8534400" y="3657600"/>
              <a:ext cx="69851" cy="165101"/>
            </a:xfrm>
            <a:custGeom>
              <a:avLst/>
              <a:gdLst/>
              <a:ahLst/>
              <a:cxnLst/>
              <a:rect l="0" t="0" r="0" b="0"/>
              <a:pathLst>
                <a:path w="69851" h="1651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2943" y="1881"/>
                  </a:lnTo>
                  <a:lnTo>
                    <a:pt x="59018" y="5775"/>
                  </a:lnTo>
                  <a:lnTo>
                    <a:pt x="37528" y="49542"/>
                  </a:lnTo>
                  <a:lnTo>
                    <a:pt x="21054" y="92885"/>
                  </a:lnTo>
                  <a:lnTo>
                    <a:pt x="9281" y="13400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1"/>
            <p:cNvSpPr/>
            <p:nvPr>
              <p:custDataLst>
                <p:tags r:id="rId105"/>
              </p:custDataLst>
            </p:nvPr>
          </p:nvSpPr>
          <p:spPr>
            <a:xfrm>
              <a:off x="8350250" y="3499733"/>
              <a:ext cx="127001" cy="51957"/>
            </a:xfrm>
            <a:custGeom>
              <a:avLst/>
              <a:gdLst/>
              <a:ahLst/>
              <a:cxnLst/>
              <a:rect l="0" t="0" r="0" b="0"/>
              <a:pathLst>
                <a:path w="127001" h="51957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56170" y="24882"/>
                  </a:lnTo>
                  <a:lnTo>
                    <a:pt x="96076" y="50800"/>
                  </a:lnTo>
                  <a:lnTo>
                    <a:pt x="108317" y="51956"/>
                  </a:lnTo>
                  <a:lnTo>
                    <a:pt x="127000" y="49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2"/>
            <p:cNvSpPr/>
            <p:nvPr>
              <p:custDataLst>
                <p:tags r:id="rId106"/>
              </p:custDataLst>
            </p:nvPr>
          </p:nvSpPr>
          <p:spPr>
            <a:xfrm>
              <a:off x="8356600" y="346075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101600" y="0"/>
                  </a:lnTo>
                  <a:lnTo>
                    <a:pt x="94858" y="3371"/>
                  </a:lnTo>
                  <a:lnTo>
                    <a:pt x="52003" y="43640"/>
                  </a:lnTo>
                  <a:lnTo>
                    <a:pt x="29519" y="71491"/>
                  </a:lnTo>
                  <a:lnTo>
                    <a:pt x="9280" y="11587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3"/>
            <p:cNvSpPr/>
            <p:nvPr>
              <p:custDataLst>
                <p:tags r:id="rId107"/>
              </p:custDataLst>
            </p:nvPr>
          </p:nvSpPr>
          <p:spPr>
            <a:xfrm>
              <a:off x="8509000" y="3696589"/>
              <a:ext cx="165101" cy="88012"/>
            </a:xfrm>
            <a:custGeom>
              <a:avLst/>
              <a:gdLst/>
              <a:ahLst/>
              <a:cxnLst/>
              <a:rect l="0" t="0" r="0" b="0"/>
              <a:pathLst>
                <a:path w="165101" h="88012">
                  <a:moveTo>
                    <a:pt x="0" y="18161"/>
                  </a:moveTo>
                  <a:lnTo>
                    <a:pt x="0" y="18161"/>
                  </a:lnTo>
                  <a:lnTo>
                    <a:pt x="3370" y="18161"/>
                  </a:lnTo>
                  <a:lnTo>
                    <a:pt x="6907" y="16279"/>
                  </a:lnTo>
                  <a:lnTo>
                    <a:pt x="12670" y="11833"/>
                  </a:lnTo>
                  <a:lnTo>
                    <a:pt x="12700" y="2113"/>
                  </a:lnTo>
                  <a:lnTo>
                    <a:pt x="13405" y="1112"/>
                  </a:lnTo>
                  <a:lnTo>
                    <a:pt x="14581" y="445"/>
                  </a:lnTo>
                  <a:lnTo>
                    <a:pt x="16070" y="0"/>
                  </a:lnTo>
                  <a:lnTo>
                    <a:pt x="17769" y="409"/>
                  </a:lnTo>
                  <a:lnTo>
                    <a:pt x="59078" y="21908"/>
                  </a:lnTo>
                  <a:lnTo>
                    <a:pt x="103274" y="47034"/>
                  </a:lnTo>
                  <a:lnTo>
                    <a:pt x="150715" y="76677"/>
                  </a:lnTo>
                  <a:lnTo>
                    <a:pt x="165100" y="88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4"/>
            <p:cNvSpPr/>
            <p:nvPr>
              <p:custDataLst>
                <p:tags r:id="rId108"/>
              </p:custDataLst>
            </p:nvPr>
          </p:nvSpPr>
          <p:spPr>
            <a:xfrm>
              <a:off x="8267700" y="312420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0630" y="20984"/>
                  </a:lnTo>
                  <a:lnTo>
                    <a:pt x="53008" y="60250"/>
                  </a:lnTo>
                  <a:lnTo>
                    <a:pt x="24111" y="10519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5"/>
            <p:cNvSpPr/>
            <p:nvPr>
              <p:custDataLst>
                <p:tags r:id="rId109"/>
              </p:custDataLst>
            </p:nvPr>
          </p:nvSpPr>
          <p:spPr>
            <a:xfrm>
              <a:off x="8267700" y="3158642"/>
              <a:ext cx="127001" cy="79859"/>
            </a:xfrm>
            <a:custGeom>
              <a:avLst/>
              <a:gdLst/>
              <a:ahLst/>
              <a:cxnLst/>
              <a:rect l="0" t="0" r="0" b="0"/>
              <a:pathLst>
                <a:path w="127001" h="798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411" y="2261"/>
                  </a:lnTo>
                  <a:lnTo>
                    <a:pt x="6741" y="3037"/>
                  </a:lnTo>
                  <a:lnTo>
                    <a:pt x="9433" y="4655"/>
                  </a:lnTo>
                  <a:lnTo>
                    <a:pt x="50616" y="38962"/>
                  </a:lnTo>
                  <a:lnTo>
                    <a:pt x="92578" y="55693"/>
                  </a:lnTo>
                  <a:lnTo>
                    <a:pt x="119300" y="73059"/>
                  </a:lnTo>
                  <a:lnTo>
                    <a:pt x="127000" y="79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26"/>
            <p:cNvSpPr/>
            <p:nvPr>
              <p:custDataLst>
                <p:tags r:id="rId110"/>
              </p:custDataLst>
            </p:nvPr>
          </p:nvSpPr>
          <p:spPr>
            <a:xfrm>
              <a:off x="8007350" y="2889250"/>
              <a:ext cx="88901" cy="146051"/>
            </a:xfrm>
            <a:custGeom>
              <a:avLst/>
              <a:gdLst/>
              <a:ahLst/>
              <a:cxnLst/>
              <a:rect l="0" t="0" r="0" b="0"/>
              <a:pathLst>
                <a:path w="88901" h="146051">
                  <a:moveTo>
                    <a:pt x="88900" y="0"/>
                  </a:moveTo>
                  <a:lnTo>
                    <a:pt x="88900" y="0"/>
                  </a:lnTo>
                  <a:lnTo>
                    <a:pt x="78787" y="0"/>
                  </a:lnTo>
                  <a:lnTo>
                    <a:pt x="62385" y="6742"/>
                  </a:lnTo>
                  <a:lnTo>
                    <a:pt x="52186" y="17578"/>
                  </a:lnTo>
                  <a:lnTo>
                    <a:pt x="30769" y="54272"/>
                  </a:lnTo>
                  <a:lnTo>
                    <a:pt x="8272" y="10158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7"/>
            <p:cNvSpPr/>
            <p:nvPr>
              <p:custDataLst>
                <p:tags r:id="rId111"/>
              </p:custDataLst>
            </p:nvPr>
          </p:nvSpPr>
          <p:spPr>
            <a:xfrm>
              <a:off x="8001000" y="2892229"/>
              <a:ext cx="82551" cy="104972"/>
            </a:xfrm>
            <a:custGeom>
              <a:avLst/>
              <a:gdLst/>
              <a:ahLst/>
              <a:cxnLst/>
              <a:rect l="0" t="0" r="0" b="0"/>
              <a:pathLst>
                <a:path w="82551" h="1049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644" y="3990"/>
                  </a:lnTo>
                  <a:lnTo>
                    <a:pt x="26515" y="27168"/>
                  </a:lnTo>
                  <a:lnTo>
                    <a:pt x="52271" y="67217"/>
                  </a:lnTo>
                  <a:lnTo>
                    <a:pt x="82550" y="104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8"/>
            <p:cNvSpPr/>
            <p:nvPr>
              <p:custDataLst>
                <p:tags r:id="rId112"/>
              </p:custDataLst>
            </p:nvPr>
          </p:nvSpPr>
          <p:spPr>
            <a:xfrm>
              <a:off x="7670800" y="300990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0"/>
                  </a:moveTo>
                  <a:lnTo>
                    <a:pt x="76200" y="0"/>
                  </a:lnTo>
                  <a:lnTo>
                    <a:pt x="61895" y="0"/>
                  </a:lnTo>
                  <a:lnTo>
                    <a:pt x="55496" y="7526"/>
                  </a:lnTo>
                  <a:lnTo>
                    <a:pt x="35060" y="49100"/>
                  </a:lnTo>
                  <a:lnTo>
                    <a:pt x="13981" y="9616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9"/>
            <p:cNvSpPr/>
            <p:nvPr>
              <p:custDataLst>
                <p:tags r:id="rId113"/>
              </p:custDataLst>
            </p:nvPr>
          </p:nvSpPr>
          <p:spPr>
            <a:xfrm>
              <a:off x="7671683" y="3017133"/>
              <a:ext cx="100718" cy="113418"/>
            </a:xfrm>
            <a:custGeom>
              <a:avLst/>
              <a:gdLst/>
              <a:ahLst/>
              <a:cxnLst/>
              <a:rect l="0" t="0" r="0" b="0"/>
              <a:pathLst>
                <a:path w="100718" h="1134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4088" y="47459"/>
                  </a:lnTo>
                  <a:lnTo>
                    <a:pt x="82978" y="93517"/>
                  </a:lnTo>
                  <a:lnTo>
                    <a:pt x="100717" y="113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0"/>
            <p:cNvSpPr/>
            <p:nvPr>
              <p:custDataLst>
                <p:tags r:id="rId114"/>
              </p:custDataLst>
            </p:nvPr>
          </p:nvSpPr>
          <p:spPr>
            <a:xfrm>
              <a:off x="7518400" y="328295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114300" y="0"/>
                  </a:moveTo>
                  <a:lnTo>
                    <a:pt x="114300" y="0"/>
                  </a:lnTo>
                  <a:lnTo>
                    <a:pt x="103455" y="705"/>
                  </a:lnTo>
                  <a:lnTo>
                    <a:pt x="87568" y="5775"/>
                  </a:lnTo>
                  <a:lnTo>
                    <a:pt x="68749" y="17312"/>
                  </a:lnTo>
                  <a:lnTo>
                    <a:pt x="32581" y="53803"/>
                  </a:lnTo>
                  <a:lnTo>
                    <a:pt x="8631" y="9722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1"/>
            <p:cNvSpPr/>
            <p:nvPr>
              <p:custDataLst>
                <p:tags r:id="rId115"/>
              </p:custDataLst>
            </p:nvPr>
          </p:nvSpPr>
          <p:spPr>
            <a:xfrm>
              <a:off x="7524752" y="3308373"/>
              <a:ext cx="107949" cy="118898"/>
            </a:xfrm>
            <a:custGeom>
              <a:avLst/>
              <a:gdLst/>
              <a:ahLst/>
              <a:cxnLst/>
              <a:rect l="0" t="0" r="0" b="0"/>
              <a:pathLst>
                <a:path w="107949" h="118898">
                  <a:moveTo>
                    <a:pt x="25398" y="12677"/>
                  </a:moveTo>
                  <a:lnTo>
                    <a:pt x="25398" y="12677"/>
                  </a:lnTo>
                  <a:lnTo>
                    <a:pt x="22027" y="9306"/>
                  </a:lnTo>
                  <a:lnTo>
                    <a:pt x="21739" y="8313"/>
                  </a:lnTo>
                  <a:lnTo>
                    <a:pt x="22253" y="7651"/>
                  </a:lnTo>
                  <a:lnTo>
                    <a:pt x="24776" y="6589"/>
                  </a:lnTo>
                  <a:lnTo>
                    <a:pt x="30810" y="882"/>
                  </a:lnTo>
                  <a:lnTo>
                    <a:pt x="30417" y="580"/>
                  </a:lnTo>
                  <a:lnTo>
                    <a:pt x="13425" y="0"/>
                  </a:lnTo>
                  <a:lnTo>
                    <a:pt x="7611" y="1869"/>
                  </a:lnTo>
                  <a:lnTo>
                    <a:pt x="9" y="6320"/>
                  </a:lnTo>
                  <a:lnTo>
                    <a:pt x="0" y="9696"/>
                  </a:lnTo>
                  <a:lnTo>
                    <a:pt x="6740" y="18536"/>
                  </a:lnTo>
                  <a:lnTo>
                    <a:pt x="39543" y="48343"/>
                  </a:lnTo>
                  <a:lnTo>
                    <a:pt x="79210" y="76692"/>
                  </a:lnTo>
                  <a:lnTo>
                    <a:pt x="101741" y="104624"/>
                  </a:lnTo>
                  <a:lnTo>
                    <a:pt x="107403" y="118897"/>
                  </a:lnTo>
                  <a:lnTo>
                    <a:pt x="107948" y="107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2"/>
            <p:cNvSpPr/>
            <p:nvPr>
              <p:custDataLst>
                <p:tags r:id="rId116"/>
              </p:custDataLst>
            </p:nvPr>
          </p:nvSpPr>
          <p:spPr>
            <a:xfrm>
              <a:off x="7563111" y="2947302"/>
              <a:ext cx="1479290" cy="894434"/>
            </a:xfrm>
            <a:custGeom>
              <a:avLst/>
              <a:gdLst/>
              <a:ahLst/>
              <a:cxnLst/>
              <a:rect l="0" t="0" r="0" b="0"/>
              <a:pathLst>
                <a:path w="1479290" h="894434">
                  <a:moveTo>
                    <a:pt x="6089" y="462648"/>
                  </a:moveTo>
                  <a:lnTo>
                    <a:pt x="6089" y="462648"/>
                  </a:lnTo>
                  <a:lnTo>
                    <a:pt x="2718" y="462648"/>
                  </a:lnTo>
                  <a:lnTo>
                    <a:pt x="1725" y="463353"/>
                  </a:lnTo>
                  <a:lnTo>
                    <a:pt x="1062" y="464529"/>
                  </a:lnTo>
                  <a:lnTo>
                    <a:pt x="0" y="468115"/>
                  </a:lnTo>
                  <a:lnTo>
                    <a:pt x="5229" y="463453"/>
                  </a:lnTo>
                  <a:lnTo>
                    <a:pt x="9384" y="445042"/>
                  </a:lnTo>
                  <a:lnTo>
                    <a:pt x="27286" y="402130"/>
                  </a:lnTo>
                  <a:lnTo>
                    <a:pt x="46438" y="356487"/>
                  </a:lnTo>
                  <a:lnTo>
                    <a:pt x="61653" y="311685"/>
                  </a:lnTo>
                  <a:lnTo>
                    <a:pt x="84638" y="265869"/>
                  </a:lnTo>
                  <a:lnTo>
                    <a:pt x="109825" y="222005"/>
                  </a:lnTo>
                  <a:lnTo>
                    <a:pt x="139440" y="176936"/>
                  </a:lnTo>
                  <a:lnTo>
                    <a:pt x="169072" y="141289"/>
                  </a:lnTo>
                  <a:lnTo>
                    <a:pt x="216632" y="102824"/>
                  </a:lnTo>
                  <a:lnTo>
                    <a:pt x="260146" y="73888"/>
                  </a:lnTo>
                  <a:lnTo>
                    <a:pt x="306424" y="49506"/>
                  </a:lnTo>
                  <a:lnTo>
                    <a:pt x="347826" y="29385"/>
                  </a:lnTo>
                  <a:lnTo>
                    <a:pt x="391334" y="16396"/>
                  </a:lnTo>
                  <a:lnTo>
                    <a:pt x="434964" y="7378"/>
                  </a:lnTo>
                  <a:lnTo>
                    <a:pt x="480758" y="592"/>
                  </a:lnTo>
                  <a:lnTo>
                    <a:pt x="517539" y="0"/>
                  </a:lnTo>
                  <a:lnTo>
                    <a:pt x="565065" y="14033"/>
                  </a:lnTo>
                  <a:lnTo>
                    <a:pt x="610488" y="32968"/>
                  </a:lnTo>
                  <a:lnTo>
                    <a:pt x="643025" y="48487"/>
                  </a:lnTo>
                  <a:lnTo>
                    <a:pt x="670947" y="70437"/>
                  </a:lnTo>
                  <a:lnTo>
                    <a:pt x="688243" y="89605"/>
                  </a:lnTo>
                  <a:lnTo>
                    <a:pt x="704704" y="103942"/>
                  </a:lnTo>
                  <a:lnTo>
                    <a:pt x="741457" y="149328"/>
                  </a:lnTo>
                  <a:lnTo>
                    <a:pt x="750163" y="162066"/>
                  </a:lnTo>
                  <a:lnTo>
                    <a:pt x="768194" y="208648"/>
                  </a:lnTo>
                  <a:lnTo>
                    <a:pt x="771663" y="217820"/>
                  </a:lnTo>
                  <a:lnTo>
                    <a:pt x="779264" y="248276"/>
                  </a:lnTo>
                  <a:lnTo>
                    <a:pt x="785374" y="265682"/>
                  </a:lnTo>
                  <a:lnTo>
                    <a:pt x="792119" y="308921"/>
                  </a:lnTo>
                  <a:lnTo>
                    <a:pt x="794964" y="322555"/>
                  </a:lnTo>
                  <a:lnTo>
                    <a:pt x="798395" y="335531"/>
                  </a:lnTo>
                  <a:lnTo>
                    <a:pt x="801683" y="381584"/>
                  </a:lnTo>
                  <a:lnTo>
                    <a:pt x="811392" y="424635"/>
                  </a:lnTo>
                  <a:lnTo>
                    <a:pt x="818938" y="469003"/>
                  </a:lnTo>
                  <a:lnTo>
                    <a:pt x="830367" y="511462"/>
                  </a:lnTo>
                  <a:lnTo>
                    <a:pt x="848656" y="552784"/>
                  </a:lnTo>
                  <a:lnTo>
                    <a:pt x="867868" y="597580"/>
                  </a:lnTo>
                  <a:lnTo>
                    <a:pt x="890659" y="640377"/>
                  </a:lnTo>
                  <a:lnTo>
                    <a:pt x="916378" y="682066"/>
                  </a:lnTo>
                  <a:lnTo>
                    <a:pt x="951730" y="726408"/>
                  </a:lnTo>
                  <a:lnTo>
                    <a:pt x="996957" y="773972"/>
                  </a:lnTo>
                  <a:lnTo>
                    <a:pt x="1038297" y="821493"/>
                  </a:lnTo>
                  <a:lnTo>
                    <a:pt x="1077465" y="869036"/>
                  </a:lnTo>
                  <a:lnTo>
                    <a:pt x="1080173" y="873274"/>
                  </a:lnTo>
                  <a:lnTo>
                    <a:pt x="1083389" y="876098"/>
                  </a:lnTo>
                  <a:lnTo>
                    <a:pt x="1112003" y="889980"/>
                  </a:lnTo>
                  <a:lnTo>
                    <a:pt x="1150471" y="894186"/>
                  </a:lnTo>
                  <a:lnTo>
                    <a:pt x="1193620" y="894433"/>
                  </a:lnTo>
                  <a:lnTo>
                    <a:pt x="1228444" y="887538"/>
                  </a:lnTo>
                  <a:lnTo>
                    <a:pt x="1240096" y="884321"/>
                  </a:lnTo>
                  <a:lnTo>
                    <a:pt x="1286598" y="874991"/>
                  </a:lnTo>
                  <a:lnTo>
                    <a:pt x="1331084" y="854224"/>
                  </a:lnTo>
                  <a:lnTo>
                    <a:pt x="1377166" y="824598"/>
                  </a:lnTo>
                  <a:lnTo>
                    <a:pt x="1419969" y="781733"/>
                  </a:lnTo>
                  <a:lnTo>
                    <a:pt x="1432955" y="761500"/>
                  </a:lnTo>
                  <a:lnTo>
                    <a:pt x="1444266" y="730479"/>
                  </a:lnTo>
                  <a:lnTo>
                    <a:pt x="1451256" y="718701"/>
                  </a:lnTo>
                  <a:lnTo>
                    <a:pt x="1455250" y="705398"/>
                  </a:lnTo>
                  <a:lnTo>
                    <a:pt x="1456913" y="702798"/>
                  </a:lnTo>
                  <a:lnTo>
                    <a:pt x="1459252" y="692397"/>
                  </a:lnTo>
                  <a:lnTo>
                    <a:pt x="1460750" y="681310"/>
                  </a:lnTo>
                  <a:lnTo>
                    <a:pt x="1465226" y="672325"/>
                  </a:lnTo>
                  <a:lnTo>
                    <a:pt x="1466582" y="654325"/>
                  </a:lnTo>
                  <a:lnTo>
                    <a:pt x="1472861" y="646884"/>
                  </a:lnTo>
                  <a:lnTo>
                    <a:pt x="1472933" y="641338"/>
                  </a:lnTo>
                  <a:lnTo>
                    <a:pt x="1473641" y="641041"/>
                  </a:lnTo>
                  <a:lnTo>
                    <a:pt x="1479027" y="640471"/>
                  </a:lnTo>
                  <a:lnTo>
                    <a:pt x="1479289" y="634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47"/>
          <p:cNvGrpSpPr/>
          <p:nvPr/>
        </p:nvGrpSpPr>
        <p:grpSpPr>
          <a:xfrm>
            <a:off x="7334250" y="2762250"/>
            <a:ext cx="514351" cy="850901"/>
            <a:chOff x="7334250" y="2762250"/>
            <a:chExt cx="514351" cy="850901"/>
          </a:xfrm>
        </p:grpSpPr>
        <p:sp>
          <p:nvSpPr>
            <p:cNvPr id="146" name="SMARTInkShape-333"/>
            <p:cNvSpPr/>
            <p:nvPr>
              <p:custDataLst>
                <p:tags r:id="rId95"/>
              </p:custDataLst>
            </p:nvPr>
          </p:nvSpPr>
          <p:spPr>
            <a:xfrm>
              <a:off x="7740650" y="2842312"/>
              <a:ext cx="107951" cy="66528"/>
            </a:xfrm>
            <a:custGeom>
              <a:avLst/>
              <a:gdLst/>
              <a:ahLst/>
              <a:cxnLst/>
              <a:rect l="0" t="0" r="0" b="0"/>
              <a:pathLst>
                <a:path w="107951" h="66528">
                  <a:moveTo>
                    <a:pt x="0" y="8838"/>
                  </a:moveTo>
                  <a:lnTo>
                    <a:pt x="0" y="8838"/>
                  </a:lnTo>
                  <a:lnTo>
                    <a:pt x="3370" y="8838"/>
                  </a:lnTo>
                  <a:lnTo>
                    <a:pt x="27136" y="0"/>
                  </a:lnTo>
                  <a:lnTo>
                    <a:pt x="31497" y="124"/>
                  </a:lnTo>
                  <a:lnTo>
                    <a:pt x="35109" y="1618"/>
                  </a:lnTo>
                  <a:lnTo>
                    <a:pt x="40298" y="6334"/>
                  </a:lnTo>
                  <a:lnTo>
                    <a:pt x="42604" y="10783"/>
                  </a:lnTo>
                  <a:lnTo>
                    <a:pt x="41748" y="16993"/>
                  </a:lnTo>
                  <a:lnTo>
                    <a:pt x="24067" y="62437"/>
                  </a:lnTo>
                  <a:lnTo>
                    <a:pt x="24511" y="65738"/>
                  </a:lnTo>
                  <a:lnTo>
                    <a:pt x="29745" y="66527"/>
                  </a:lnTo>
                  <a:lnTo>
                    <a:pt x="71754" y="57654"/>
                  </a:lnTo>
                  <a:lnTo>
                    <a:pt x="107950" y="4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4"/>
            <p:cNvSpPr/>
            <p:nvPr>
              <p:custDataLst>
                <p:tags r:id="rId96"/>
              </p:custDataLst>
            </p:nvPr>
          </p:nvSpPr>
          <p:spPr>
            <a:xfrm>
              <a:off x="7664450" y="2762250"/>
              <a:ext cx="69851" cy="146051"/>
            </a:xfrm>
            <a:custGeom>
              <a:avLst/>
              <a:gdLst/>
              <a:ahLst/>
              <a:cxnLst/>
              <a:rect l="0" t="0" r="0" b="0"/>
              <a:pathLst>
                <a:path w="69851" h="146051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57917" y="10670"/>
                  </a:lnTo>
                  <a:lnTo>
                    <a:pt x="33540" y="57795"/>
                  </a:lnTo>
                  <a:lnTo>
                    <a:pt x="14539" y="10140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5"/>
            <p:cNvSpPr/>
            <p:nvPr>
              <p:custDataLst>
                <p:tags r:id="rId97"/>
              </p:custDataLst>
            </p:nvPr>
          </p:nvSpPr>
          <p:spPr>
            <a:xfrm>
              <a:off x="7448550" y="3536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6"/>
            <p:cNvSpPr/>
            <p:nvPr>
              <p:custDataLst>
                <p:tags r:id="rId98"/>
              </p:custDataLst>
            </p:nvPr>
          </p:nvSpPr>
          <p:spPr>
            <a:xfrm>
              <a:off x="7334250" y="340995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88900" y="0"/>
                  </a:moveTo>
                  <a:lnTo>
                    <a:pt x="88900" y="0"/>
                  </a:lnTo>
                  <a:lnTo>
                    <a:pt x="82158" y="0"/>
                  </a:lnTo>
                  <a:lnTo>
                    <a:pt x="79466" y="2117"/>
                  </a:lnTo>
                  <a:lnTo>
                    <a:pt x="56659" y="44240"/>
                  </a:lnTo>
                  <a:lnTo>
                    <a:pt x="36749" y="90113"/>
                  </a:lnTo>
                  <a:lnTo>
                    <a:pt x="17503" y="13345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7"/>
            <p:cNvSpPr/>
            <p:nvPr>
              <p:custDataLst>
                <p:tags r:id="rId99"/>
              </p:custDataLst>
            </p:nvPr>
          </p:nvSpPr>
          <p:spPr>
            <a:xfrm>
              <a:off x="7334666" y="3429000"/>
              <a:ext cx="88485" cy="127001"/>
            </a:xfrm>
            <a:custGeom>
              <a:avLst/>
              <a:gdLst/>
              <a:ahLst/>
              <a:cxnLst/>
              <a:rect l="0" t="0" r="0" b="0"/>
              <a:pathLst>
                <a:path w="88485" h="127001">
                  <a:moveTo>
                    <a:pt x="18634" y="0"/>
                  </a:moveTo>
                  <a:lnTo>
                    <a:pt x="18634" y="0"/>
                  </a:lnTo>
                  <a:lnTo>
                    <a:pt x="4328" y="8838"/>
                  </a:lnTo>
                  <a:lnTo>
                    <a:pt x="1693" y="12865"/>
                  </a:lnTo>
                  <a:lnTo>
                    <a:pt x="521" y="17712"/>
                  </a:lnTo>
                  <a:lnTo>
                    <a:pt x="0" y="24570"/>
                  </a:lnTo>
                  <a:lnTo>
                    <a:pt x="3532" y="32322"/>
                  </a:lnTo>
                  <a:lnTo>
                    <a:pt x="17216" y="46501"/>
                  </a:lnTo>
                  <a:lnTo>
                    <a:pt x="63001" y="85649"/>
                  </a:lnTo>
                  <a:lnTo>
                    <a:pt x="71984" y="96627"/>
                  </a:lnTo>
                  <a:lnTo>
                    <a:pt x="8848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8"/>
          <p:cNvGrpSpPr/>
          <p:nvPr/>
        </p:nvGrpSpPr>
        <p:grpSpPr>
          <a:xfrm>
            <a:off x="7651750" y="2635250"/>
            <a:ext cx="945426" cy="495301"/>
            <a:chOff x="7651750" y="2635250"/>
            <a:chExt cx="945426" cy="495301"/>
          </a:xfrm>
        </p:grpSpPr>
        <p:sp>
          <p:nvSpPr>
            <p:cNvPr id="152" name="SMARTInkShape-338"/>
            <p:cNvSpPr/>
            <p:nvPr>
              <p:custDataLst>
                <p:tags r:id="rId88"/>
              </p:custDataLst>
            </p:nvPr>
          </p:nvSpPr>
          <p:spPr>
            <a:xfrm>
              <a:off x="8535282" y="3035300"/>
              <a:ext cx="61894" cy="95251"/>
            </a:xfrm>
            <a:custGeom>
              <a:avLst/>
              <a:gdLst/>
              <a:ahLst/>
              <a:cxnLst/>
              <a:rect l="0" t="0" r="0" b="0"/>
              <a:pathLst>
                <a:path w="61894" h="95251">
                  <a:moveTo>
                    <a:pt x="5468" y="0"/>
                  </a:moveTo>
                  <a:lnTo>
                    <a:pt x="5468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3273" y="20704"/>
                  </a:lnTo>
                  <a:lnTo>
                    <a:pt x="6121" y="24386"/>
                  </a:lnTo>
                  <a:lnTo>
                    <a:pt x="14930" y="28477"/>
                  </a:lnTo>
                  <a:lnTo>
                    <a:pt x="31090" y="31104"/>
                  </a:lnTo>
                  <a:lnTo>
                    <a:pt x="38257" y="27700"/>
                  </a:lnTo>
                  <a:lnTo>
                    <a:pt x="60170" y="14089"/>
                  </a:lnTo>
                  <a:lnTo>
                    <a:pt x="60986" y="14332"/>
                  </a:lnTo>
                  <a:lnTo>
                    <a:pt x="61530" y="15199"/>
                  </a:lnTo>
                  <a:lnTo>
                    <a:pt x="61893" y="16482"/>
                  </a:lnTo>
                  <a:lnTo>
                    <a:pt x="45648" y="63503"/>
                  </a:lnTo>
                  <a:lnTo>
                    <a:pt x="45197" y="75496"/>
                  </a:lnTo>
                  <a:lnTo>
                    <a:pt x="4991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9"/>
            <p:cNvSpPr/>
            <p:nvPr>
              <p:custDataLst>
                <p:tags r:id="rId89"/>
              </p:custDataLst>
            </p:nvPr>
          </p:nvSpPr>
          <p:spPr>
            <a:xfrm>
              <a:off x="8451850" y="2952750"/>
              <a:ext cx="82551" cy="133351"/>
            </a:xfrm>
            <a:custGeom>
              <a:avLst/>
              <a:gdLst/>
              <a:ahLst/>
              <a:cxnLst/>
              <a:rect l="0" t="0" r="0" b="0"/>
              <a:pathLst>
                <a:path w="82551" h="133351">
                  <a:moveTo>
                    <a:pt x="82550" y="0"/>
                  </a:moveTo>
                  <a:lnTo>
                    <a:pt x="82550" y="0"/>
                  </a:lnTo>
                  <a:lnTo>
                    <a:pt x="73711" y="0"/>
                  </a:lnTo>
                  <a:lnTo>
                    <a:pt x="71718" y="1411"/>
                  </a:lnTo>
                  <a:lnTo>
                    <a:pt x="37347" y="47530"/>
                  </a:lnTo>
                  <a:lnTo>
                    <a:pt x="13158" y="92172"/>
                  </a:lnTo>
                  <a:lnTo>
                    <a:pt x="5848" y="10658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40"/>
            <p:cNvSpPr/>
            <p:nvPr>
              <p:custDataLst>
                <p:tags r:id="rId90"/>
              </p:custDataLst>
            </p:nvPr>
          </p:nvSpPr>
          <p:spPr>
            <a:xfrm>
              <a:off x="8432800" y="29718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5" y="3763"/>
                  </a:lnTo>
                  <a:lnTo>
                    <a:pt x="22368" y="12256"/>
                  </a:lnTo>
                  <a:lnTo>
                    <a:pt x="56030" y="56368"/>
                  </a:lnTo>
                  <a:lnTo>
                    <a:pt x="65442" y="75263"/>
                  </a:lnTo>
                  <a:lnTo>
                    <a:pt x="698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41"/>
            <p:cNvSpPr/>
            <p:nvPr>
              <p:custDataLst>
                <p:tags r:id="rId91"/>
              </p:custDataLst>
            </p:nvPr>
          </p:nvSpPr>
          <p:spPr>
            <a:xfrm>
              <a:off x="8216900" y="2750694"/>
              <a:ext cx="62296" cy="113157"/>
            </a:xfrm>
            <a:custGeom>
              <a:avLst/>
              <a:gdLst/>
              <a:ahLst/>
              <a:cxnLst/>
              <a:rect l="0" t="0" r="0" b="0"/>
              <a:pathLst>
                <a:path w="62296" h="113157">
                  <a:moveTo>
                    <a:pt x="19050" y="11556"/>
                  </a:moveTo>
                  <a:lnTo>
                    <a:pt x="19050" y="11556"/>
                  </a:lnTo>
                  <a:lnTo>
                    <a:pt x="19050" y="8185"/>
                  </a:lnTo>
                  <a:lnTo>
                    <a:pt x="22813" y="4648"/>
                  </a:lnTo>
                  <a:lnTo>
                    <a:pt x="25792" y="2718"/>
                  </a:lnTo>
                  <a:lnTo>
                    <a:pt x="40098" y="0"/>
                  </a:lnTo>
                  <a:lnTo>
                    <a:pt x="54371" y="2566"/>
                  </a:lnTo>
                  <a:lnTo>
                    <a:pt x="57414" y="4151"/>
                  </a:lnTo>
                  <a:lnTo>
                    <a:pt x="59443" y="5914"/>
                  </a:lnTo>
                  <a:lnTo>
                    <a:pt x="60795" y="7795"/>
                  </a:lnTo>
                  <a:lnTo>
                    <a:pt x="60991" y="10460"/>
                  </a:lnTo>
                  <a:lnTo>
                    <a:pt x="59327" y="17184"/>
                  </a:lnTo>
                  <a:lnTo>
                    <a:pt x="47441" y="32998"/>
                  </a:lnTo>
                  <a:lnTo>
                    <a:pt x="36321" y="44093"/>
                  </a:lnTo>
                  <a:lnTo>
                    <a:pt x="30724" y="47184"/>
                  </a:lnTo>
                  <a:lnTo>
                    <a:pt x="22793" y="49168"/>
                  </a:lnTo>
                  <a:lnTo>
                    <a:pt x="22957" y="49330"/>
                  </a:lnTo>
                  <a:lnTo>
                    <a:pt x="24918" y="49592"/>
                  </a:lnTo>
                  <a:lnTo>
                    <a:pt x="54351" y="64848"/>
                  </a:lnTo>
                  <a:lnTo>
                    <a:pt x="59433" y="70049"/>
                  </a:lnTo>
                  <a:lnTo>
                    <a:pt x="61692" y="76593"/>
                  </a:lnTo>
                  <a:lnTo>
                    <a:pt x="62295" y="80314"/>
                  </a:lnTo>
                  <a:lnTo>
                    <a:pt x="60580" y="84206"/>
                  </a:lnTo>
                  <a:lnTo>
                    <a:pt x="53029" y="92293"/>
                  </a:lnTo>
                  <a:lnTo>
                    <a:pt x="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42"/>
            <p:cNvSpPr/>
            <p:nvPr>
              <p:custDataLst>
                <p:tags r:id="rId92"/>
              </p:custDataLst>
            </p:nvPr>
          </p:nvSpPr>
          <p:spPr>
            <a:xfrm>
              <a:off x="8089900" y="2635250"/>
              <a:ext cx="107951" cy="171451"/>
            </a:xfrm>
            <a:custGeom>
              <a:avLst/>
              <a:gdLst/>
              <a:ahLst/>
              <a:cxnLst/>
              <a:rect l="0" t="0" r="0" b="0"/>
              <a:pathLst>
                <a:path w="107951" h="171451">
                  <a:moveTo>
                    <a:pt x="107950" y="0"/>
                  </a:moveTo>
                  <a:lnTo>
                    <a:pt x="107950" y="0"/>
                  </a:lnTo>
                  <a:lnTo>
                    <a:pt x="87555" y="0"/>
                  </a:lnTo>
                  <a:lnTo>
                    <a:pt x="85886" y="706"/>
                  </a:lnTo>
                  <a:lnTo>
                    <a:pt x="84775" y="1881"/>
                  </a:lnTo>
                  <a:lnTo>
                    <a:pt x="84033" y="3371"/>
                  </a:lnTo>
                  <a:lnTo>
                    <a:pt x="63904" y="30443"/>
                  </a:lnTo>
                  <a:lnTo>
                    <a:pt x="39905" y="72100"/>
                  </a:lnTo>
                  <a:lnTo>
                    <a:pt x="18831" y="110956"/>
                  </a:lnTo>
                  <a:lnTo>
                    <a:pt x="4762" y="15435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43"/>
            <p:cNvSpPr/>
            <p:nvPr>
              <p:custDataLst>
                <p:tags r:id="rId93"/>
              </p:custDataLst>
            </p:nvPr>
          </p:nvSpPr>
          <p:spPr>
            <a:xfrm>
              <a:off x="8077200" y="26543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9434"/>
                  </a:lnTo>
                  <a:lnTo>
                    <a:pt x="42063" y="48519"/>
                  </a:lnTo>
                  <a:lnTo>
                    <a:pt x="87808" y="83233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44"/>
            <p:cNvSpPr/>
            <p:nvPr>
              <p:custDataLst>
                <p:tags r:id="rId94"/>
              </p:custDataLst>
            </p:nvPr>
          </p:nvSpPr>
          <p:spPr>
            <a:xfrm>
              <a:off x="7651750" y="27876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1441" y="47562"/>
                  </a:lnTo>
                  <a:lnTo>
                    <a:pt x="571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49"/>
          <p:cNvGrpSpPr/>
          <p:nvPr/>
        </p:nvGrpSpPr>
        <p:grpSpPr>
          <a:xfrm>
            <a:off x="8858250" y="2983317"/>
            <a:ext cx="855915" cy="475809"/>
            <a:chOff x="8858250" y="2983317"/>
            <a:chExt cx="855915" cy="475809"/>
          </a:xfrm>
        </p:grpSpPr>
        <p:sp>
          <p:nvSpPr>
            <p:cNvPr id="160" name="SMARTInkShape-345"/>
            <p:cNvSpPr/>
            <p:nvPr>
              <p:custDataLst>
                <p:tags r:id="rId79"/>
              </p:custDataLst>
            </p:nvPr>
          </p:nvSpPr>
          <p:spPr>
            <a:xfrm>
              <a:off x="9664700" y="3276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46"/>
            <p:cNvSpPr/>
            <p:nvPr>
              <p:custDataLst>
                <p:tags r:id="rId80"/>
              </p:custDataLst>
            </p:nvPr>
          </p:nvSpPr>
          <p:spPr>
            <a:xfrm>
              <a:off x="9588500" y="3005348"/>
              <a:ext cx="125665" cy="195053"/>
            </a:xfrm>
            <a:custGeom>
              <a:avLst/>
              <a:gdLst/>
              <a:ahLst/>
              <a:cxnLst/>
              <a:rect l="0" t="0" r="0" b="0"/>
              <a:pathLst>
                <a:path w="125665" h="195053">
                  <a:moveTo>
                    <a:pt x="0" y="36302"/>
                  </a:moveTo>
                  <a:lnTo>
                    <a:pt x="0" y="36302"/>
                  </a:lnTo>
                  <a:lnTo>
                    <a:pt x="705" y="21799"/>
                  </a:lnTo>
                  <a:lnTo>
                    <a:pt x="3370" y="13158"/>
                  </a:lnTo>
                  <a:lnTo>
                    <a:pt x="8789" y="6495"/>
                  </a:lnTo>
                  <a:lnTo>
                    <a:pt x="12209" y="3731"/>
                  </a:lnTo>
                  <a:lnTo>
                    <a:pt x="21654" y="659"/>
                  </a:lnTo>
                  <a:lnTo>
                    <a:pt x="35024" y="0"/>
                  </a:lnTo>
                  <a:lnTo>
                    <a:pt x="76219" y="7206"/>
                  </a:lnTo>
                  <a:lnTo>
                    <a:pt x="95965" y="15609"/>
                  </a:lnTo>
                  <a:lnTo>
                    <a:pt x="111796" y="28752"/>
                  </a:lnTo>
                  <a:lnTo>
                    <a:pt x="120241" y="42118"/>
                  </a:lnTo>
                  <a:lnTo>
                    <a:pt x="124997" y="61544"/>
                  </a:lnTo>
                  <a:lnTo>
                    <a:pt x="125664" y="67947"/>
                  </a:lnTo>
                  <a:lnTo>
                    <a:pt x="115117" y="88231"/>
                  </a:lnTo>
                  <a:lnTo>
                    <a:pt x="83965" y="131383"/>
                  </a:lnTo>
                  <a:lnTo>
                    <a:pt x="56630" y="166912"/>
                  </a:lnTo>
                  <a:lnTo>
                    <a:pt x="52527" y="181540"/>
                  </a:lnTo>
                  <a:lnTo>
                    <a:pt x="50800" y="195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47"/>
            <p:cNvSpPr/>
            <p:nvPr>
              <p:custDataLst>
                <p:tags r:id="rId81"/>
              </p:custDataLst>
            </p:nvPr>
          </p:nvSpPr>
          <p:spPr>
            <a:xfrm>
              <a:off x="9207962" y="2983317"/>
              <a:ext cx="101139" cy="104280"/>
            </a:xfrm>
            <a:custGeom>
              <a:avLst/>
              <a:gdLst/>
              <a:ahLst/>
              <a:cxnLst/>
              <a:rect l="0" t="0" r="0" b="0"/>
              <a:pathLst>
                <a:path w="101139" h="104280">
                  <a:moveTo>
                    <a:pt x="31288" y="39283"/>
                  </a:moveTo>
                  <a:lnTo>
                    <a:pt x="31288" y="39283"/>
                  </a:lnTo>
                  <a:lnTo>
                    <a:pt x="31288" y="33816"/>
                  </a:lnTo>
                  <a:lnTo>
                    <a:pt x="31288" y="39936"/>
                  </a:lnTo>
                  <a:lnTo>
                    <a:pt x="17473" y="65605"/>
                  </a:lnTo>
                  <a:lnTo>
                    <a:pt x="3049" y="95143"/>
                  </a:lnTo>
                  <a:lnTo>
                    <a:pt x="578" y="103968"/>
                  </a:lnTo>
                  <a:lnTo>
                    <a:pt x="232" y="104279"/>
                  </a:lnTo>
                  <a:lnTo>
                    <a:pt x="0" y="103780"/>
                  </a:lnTo>
                  <a:lnTo>
                    <a:pt x="15466" y="60209"/>
                  </a:lnTo>
                  <a:lnTo>
                    <a:pt x="35667" y="16081"/>
                  </a:lnTo>
                  <a:lnTo>
                    <a:pt x="44893" y="2226"/>
                  </a:lnTo>
                  <a:lnTo>
                    <a:pt x="48120" y="468"/>
                  </a:lnTo>
                  <a:lnTo>
                    <a:pt x="51681" y="0"/>
                  </a:lnTo>
                  <a:lnTo>
                    <a:pt x="55467" y="395"/>
                  </a:lnTo>
                  <a:lnTo>
                    <a:pt x="63436" y="8359"/>
                  </a:lnTo>
                  <a:lnTo>
                    <a:pt x="86591" y="50731"/>
                  </a:lnTo>
                  <a:lnTo>
                    <a:pt x="101138" y="9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48"/>
            <p:cNvSpPr/>
            <p:nvPr>
              <p:custDataLst>
                <p:tags r:id="rId82"/>
              </p:custDataLst>
            </p:nvPr>
          </p:nvSpPr>
          <p:spPr>
            <a:xfrm>
              <a:off x="9430736" y="3310577"/>
              <a:ext cx="43465" cy="137474"/>
            </a:xfrm>
            <a:custGeom>
              <a:avLst/>
              <a:gdLst/>
              <a:ahLst/>
              <a:cxnLst/>
              <a:rect l="0" t="0" r="0" b="0"/>
              <a:pathLst>
                <a:path w="43465" h="137474">
                  <a:moveTo>
                    <a:pt x="43464" y="42223"/>
                  </a:moveTo>
                  <a:lnTo>
                    <a:pt x="43464" y="42223"/>
                  </a:lnTo>
                  <a:lnTo>
                    <a:pt x="43464" y="15741"/>
                  </a:lnTo>
                  <a:lnTo>
                    <a:pt x="39701" y="9051"/>
                  </a:lnTo>
                  <a:lnTo>
                    <a:pt x="36722" y="5292"/>
                  </a:lnTo>
                  <a:lnTo>
                    <a:pt x="29649" y="1115"/>
                  </a:lnTo>
                  <a:lnTo>
                    <a:pt x="25787" y="0"/>
                  </a:lnTo>
                  <a:lnTo>
                    <a:pt x="10239" y="1803"/>
                  </a:lnTo>
                  <a:lnTo>
                    <a:pt x="6497" y="3988"/>
                  </a:lnTo>
                  <a:lnTo>
                    <a:pt x="4002" y="6855"/>
                  </a:lnTo>
                  <a:lnTo>
                    <a:pt x="493" y="15751"/>
                  </a:lnTo>
                  <a:lnTo>
                    <a:pt x="0" y="18225"/>
                  </a:lnTo>
                  <a:lnTo>
                    <a:pt x="377" y="20580"/>
                  </a:lnTo>
                  <a:lnTo>
                    <a:pt x="2677" y="25078"/>
                  </a:lnTo>
                  <a:lnTo>
                    <a:pt x="4983" y="26560"/>
                  </a:lnTo>
                  <a:lnTo>
                    <a:pt x="11309" y="28206"/>
                  </a:lnTo>
                  <a:lnTo>
                    <a:pt x="37243" y="23940"/>
                  </a:lnTo>
                  <a:lnTo>
                    <a:pt x="39316" y="25095"/>
                  </a:lnTo>
                  <a:lnTo>
                    <a:pt x="40699" y="27277"/>
                  </a:lnTo>
                  <a:lnTo>
                    <a:pt x="42235" y="34169"/>
                  </a:lnTo>
                  <a:lnTo>
                    <a:pt x="43302" y="78739"/>
                  </a:lnTo>
                  <a:lnTo>
                    <a:pt x="35271" y="121010"/>
                  </a:lnTo>
                  <a:lnTo>
                    <a:pt x="37114" y="13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9"/>
            <p:cNvSpPr/>
            <p:nvPr>
              <p:custDataLst>
                <p:tags r:id="rId83"/>
              </p:custDataLst>
            </p:nvPr>
          </p:nvSpPr>
          <p:spPr>
            <a:xfrm>
              <a:off x="9245600" y="3159812"/>
              <a:ext cx="127001" cy="173939"/>
            </a:xfrm>
            <a:custGeom>
              <a:avLst/>
              <a:gdLst/>
              <a:ahLst/>
              <a:cxnLst/>
              <a:rect l="0" t="0" r="0" b="0"/>
              <a:pathLst>
                <a:path w="127001" h="173939">
                  <a:moveTo>
                    <a:pt x="127000" y="8838"/>
                  </a:moveTo>
                  <a:lnTo>
                    <a:pt x="127000" y="8838"/>
                  </a:lnTo>
                  <a:lnTo>
                    <a:pt x="121225" y="3768"/>
                  </a:lnTo>
                  <a:lnTo>
                    <a:pt x="114791" y="0"/>
                  </a:lnTo>
                  <a:lnTo>
                    <a:pt x="110393" y="830"/>
                  </a:lnTo>
                  <a:lnTo>
                    <a:pt x="99864" y="7395"/>
                  </a:lnTo>
                  <a:lnTo>
                    <a:pt x="67739" y="52462"/>
                  </a:lnTo>
                  <a:lnTo>
                    <a:pt x="43824" y="89262"/>
                  </a:lnTo>
                  <a:lnTo>
                    <a:pt x="13830" y="133301"/>
                  </a:lnTo>
                  <a:lnTo>
                    <a:pt x="0" y="17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0"/>
            <p:cNvSpPr/>
            <p:nvPr>
              <p:custDataLst>
                <p:tags r:id="rId84"/>
              </p:custDataLst>
            </p:nvPr>
          </p:nvSpPr>
          <p:spPr>
            <a:xfrm>
              <a:off x="9213850" y="3188583"/>
              <a:ext cx="149392" cy="176918"/>
            </a:xfrm>
            <a:custGeom>
              <a:avLst/>
              <a:gdLst/>
              <a:ahLst/>
              <a:cxnLst/>
              <a:rect l="0" t="0" r="0" b="0"/>
              <a:pathLst>
                <a:path w="149392" h="17691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22585" y="5153"/>
                  </a:lnTo>
                  <a:lnTo>
                    <a:pt x="66249" y="44655"/>
                  </a:lnTo>
                  <a:lnTo>
                    <a:pt x="111003" y="90408"/>
                  </a:lnTo>
                  <a:lnTo>
                    <a:pt x="142245" y="134341"/>
                  </a:lnTo>
                  <a:lnTo>
                    <a:pt x="149391" y="156541"/>
                  </a:lnTo>
                  <a:lnTo>
                    <a:pt x="149181" y="166215"/>
                  </a:lnTo>
                  <a:lnTo>
                    <a:pt x="1460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1"/>
            <p:cNvSpPr/>
            <p:nvPr>
              <p:custDataLst>
                <p:tags r:id="rId85"/>
              </p:custDataLst>
            </p:nvPr>
          </p:nvSpPr>
          <p:spPr>
            <a:xfrm>
              <a:off x="8962329" y="3333750"/>
              <a:ext cx="71742" cy="125376"/>
            </a:xfrm>
            <a:custGeom>
              <a:avLst/>
              <a:gdLst/>
              <a:ahLst/>
              <a:cxnLst/>
              <a:rect l="0" t="0" r="0" b="0"/>
              <a:pathLst>
                <a:path w="71742" h="125376">
                  <a:moveTo>
                    <a:pt x="54671" y="19050"/>
                  </a:moveTo>
                  <a:lnTo>
                    <a:pt x="54671" y="19050"/>
                  </a:lnTo>
                  <a:lnTo>
                    <a:pt x="42461" y="19050"/>
                  </a:lnTo>
                  <a:lnTo>
                    <a:pt x="36780" y="20931"/>
                  </a:lnTo>
                  <a:lnTo>
                    <a:pt x="24011" y="31259"/>
                  </a:lnTo>
                  <a:lnTo>
                    <a:pt x="15404" y="42815"/>
                  </a:lnTo>
                  <a:lnTo>
                    <a:pt x="14383" y="46182"/>
                  </a:lnTo>
                  <a:lnTo>
                    <a:pt x="14407" y="49133"/>
                  </a:lnTo>
                  <a:lnTo>
                    <a:pt x="19514" y="62308"/>
                  </a:lnTo>
                  <a:lnTo>
                    <a:pt x="43848" y="99507"/>
                  </a:lnTo>
                  <a:lnTo>
                    <a:pt x="43927" y="103732"/>
                  </a:lnTo>
                  <a:lnTo>
                    <a:pt x="40254" y="112190"/>
                  </a:lnTo>
                  <a:lnTo>
                    <a:pt x="33916" y="118771"/>
                  </a:lnTo>
                  <a:lnTo>
                    <a:pt x="26397" y="123343"/>
                  </a:lnTo>
                  <a:lnTo>
                    <a:pt x="18351" y="125375"/>
                  </a:lnTo>
                  <a:lnTo>
                    <a:pt x="14230" y="124505"/>
                  </a:lnTo>
                  <a:lnTo>
                    <a:pt x="5887" y="119776"/>
                  </a:lnTo>
                  <a:lnTo>
                    <a:pt x="3099" y="116539"/>
                  </a:lnTo>
                  <a:lnTo>
                    <a:pt x="0" y="109181"/>
                  </a:lnTo>
                  <a:lnTo>
                    <a:pt x="2386" y="99325"/>
                  </a:lnTo>
                  <a:lnTo>
                    <a:pt x="8856" y="88594"/>
                  </a:lnTo>
                  <a:lnTo>
                    <a:pt x="54865" y="47520"/>
                  </a:lnTo>
                  <a:lnTo>
                    <a:pt x="69265" y="34891"/>
                  </a:lnTo>
                  <a:lnTo>
                    <a:pt x="71741" y="30089"/>
                  </a:lnTo>
                  <a:lnTo>
                    <a:pt x="70989" y="27820"/>
                  </a:lnTo>
                  <a:lnTo>
                    <a:pt x="66392" y="23418"/>
                  </a:lnTo>
                  <a:lnTo>
                    <a:pt x="2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2"/>
            <p:cNvSpPr/>
            <p:nvPr>
              <p:custDataLst>
                <p:tags r:id="rId86"/>
              </p:custDataLst>
            </p:nvPr>
          </p:nvSpPr>
          <p:spPr>
            <a:xfrm>
              <a:off x="8870950" y="3259315"/>
              <a:ext cx="88901" cy="169686"/>
            </a:xfrm>
            <a:custGeom>
              <a:avLst/>
              <a:gdLst/>
              <a:ahLst/>
              <a:cxnLst/>
              <a:rect l="0" t="0" r="0" b="0"/>
              <a:pathLst>
                <a:path w="88901" h="169686">
                  <a:moveTo>
                    <a:pt x="88900" y="10935"/>
                  </a:moveTo>
                  <a:lnTo>
                    <a:pt x="88900" y="10935"/>
                  </a:lnTo>
                  <a:lnTo>
                    <a:pt x="88900" y="0"/>
                  </a:lnTo>
                  <a:lnTo>
                    <a:pt x="88194" y="117"/>
                  </a:lnTo>
                  <a:lnTo>
                    <a:pt x="85529" y="2129"/>
                  </a:lnTo>
                  <a:lnTo>
                    <a:pt x="59907" y="42539"/>
                  </a:lnTo>
                  <a:lnTo>
                    <a:pt x="37181" y="84806"/>
                  </a:lnTo>
                  <a:lnTo>
                    <a:pt x="12519" y="130655"/>
                  </a:lnTo>
                  <a:lnTo>
                    <a:pt x="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53"/>
            <p:cNvSpPr/>
            <p:nvPr>
              <p:custDataLst>
                <p:tags r:id="rId87"/>
              </p:custDataLst>
            </p:nvPr>
          </p:nvSpPr>
          <p:spPr>
            <a:xfrm>
              <a:off x="8858250" y="3295805"/>
              <a:ext cx="101601" cy="101446"/>
            </a:xfrm>
            <a:custGeom>
              <a:avLst/>
              <a:gdLst/>
              <a:ahLst/>
              <a:cxnLst/>
              <a:rect l="0" t="0" r="0" b="0"/>
              <a:pathLst>
                <a:path w="101601" h="101446">
                  <a:moveTo>
                    <a:pt x="0" y="12545"/>
                  </a:moveTo>
                  <a:lnTo>
                    <a:pt x="0" y="12545"/>
                  </a:lnTo>
                  <a:lnTo>
                    <a:pt x="0" y="5803"/>
                  </a:lnTo>
                  <a:lnTo>
                    <a:pt x="705" y="3817"/>
                  </a:lnTo>
                  <a:lnTo>
                    <a:pt x="1881" y="2493"/>
                  </a:lnTo>
                  <a:lnTo>
                    <a:pt x="5069" y="1022"/>
                  </a:lnTo>
                  <a:lnTo>
                    <a:pt x="21668" y="0"/>
                  </a:lnTo>
                  <a:lnTo>
                    <a:pt x="32913" y="5558"/>
                  </a:lnTo>
                  <a:lnTo>
                    <a:pt x="74978" y="43473"/>
                  </a:lnTo>
                  <a:lnTo>
                    <a:pt x="81735" y="50097"/>
                  </a:lnTo>
                  <a:lnTo>
                    <a:pt x="91125" y="68745"/>
                  </a:lnTo>
                  <a:lnTo>
                    <a:pt x="101600" y="10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50"/>
          <p:cNvGrpSpPr/>
          <p:nvPr/>
        </p:nvGrpSpPr>
        <p:grpSpPr>
          <a:xfrm>
            <a:off x="9251950" y="3517900"/>
            <a:ext cx="133043" cy="139701"/>
            <a:chOff x="9251950" y="3517900"/>
            <a:chExt cx="133043" cy="139701"/>
          </a:xfrm>
        </p:grpSpPr>
        <p:sp>
          <p:nvSpPr>
            <p:cNvPr id="170" name="SMARTInkShape-354"/>
            <p:cNvSpPr/>
            <p:nvPr>
              <p:custDataLst>
                <p:tags r:id="rId77"/>
              </p:custDataLst>
            </p:nvPr>
          </p:nvSpPr>
          <p:spPr>
            <a:xfrm>
              <a:off x="9251950" y="351790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114300" y="0"/>
                  </a:moveTo>
                  <a:lnTo>
                    <a:pt x="114300" y="0"/>
                  </a:lnTo>
                  <a:lnTo>
                    <a:pt x="114299" y="3371"/>
                  </a:lnTo>
                  <a:lnTo>
                    <a:pt x="81662" y="45779"/>
                  </a:lnTo>
                  <a:lnTo>
                    <a:pt x="41955" y="90617"/>
                  </a:lnTo>
                  <a:lnTo>
                    <a:pt x="4546" y="13064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5"/>
            <p:cNvSpPr/>
            <p:nvPr>
              <p:custDataLst>
                <p:tags r:id="rId78"/>
              </p:custDataLst>
            </p:nvPr>
          </p:nvSpPr>
          <p:spPr>
            <a:xfrm>
              <a:off x="9271000" y="3524250"/>
              <a:ext cx="113993" cy="111282"/>
            </a:xfrm>
            <a:custGeom>
              <a:avLst/>
              <a:gdLst/>
              <a:ahLst/>
              <a:cxnLst/>
              <a:rect l="0" t="0" r="0" b="0"/>
              <a:pathLst>
                <a:path w="113993" h="111282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0831" y="5775"/>
                  </a:lnTo>
                  <a:lnTo>
                    <a:pt x="44834" y="51143"/>
                  </a:lnTo>
                  <a:lnTo>
                    <a:pt x="60165" y="69246"/>
                  </a:lnTo>
                  <a:lnTo>
                    <a:pt x="107465" y="107550"/>
                  </a:lnTo>
                  <a:lnTo>
                    <a:pt x="110791" y="110830"/>
                  </a:lnTo>
                  <a:lnTo>
                    <a:pt x="111961" y="111281"/>
                  </a:lnTo>
                  <a:lnTo>
                    <a:pt x="112740" y="110876"/>
                  </a:lnTo>
                  <a:lnTo>
                    <a:pt x="113260" y="109901"/>
                  </a:lnTo>
                  <a:lnTo>
                    <a:pt x="113992" y="105158"/>
                  </a:lnTo>
                  <a:lnTo>
                    <a:pt x="112281" y="101300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1"/>
          <p:cNvGrpSpPr/>
          <p:nvPr/>
        </p:nvGrpSpPr>
        <p:grpSpPr>
          <a:xfrm>
            <a:off x="7753350" y="3258694"/>
            <a:ext cx="101339" cy="144907"/>
            <a:chOff x="7753350" y="3258694"/>
            <a:chExt cx="101339" cy="144907"/>
          </a:xfrm>
        </p:grpSpPr>
        <p:sp>
          <p:nvSpPr>
            <p:cNvPr id="173" name="SMARTInkShape-356"/>
            <p:cNvSpPr/>
            <p:nvPr>
              <p:custDataLst>
                <p:tags r:id="rId75"/>
              </p:custDataLst>
            </p:nvPr>
          </p:nvSpPr>
          <p:spPr>
            <a:xfrm>
              <a:off x="7772400" y="3258694"/>
              <a:ext cx="82289" cy="144907"/>
            </a:xfrm>
            <a:custGeom>
              <a:avLst/>
              <a:gdLst/>
              <a:ahLst/>
              <a:cxnLst/>
              <a:rect l="0" t="0" r="0" b="0"/>
              <a:pathLst>
                <a:path w="82289" h="144907">
                  <a:moveTo>
                    <a:pt x="76200" y="11556"/>
                  </a:moveTo>
                  <a:lnTo>
                    <a:pt x="76200" y="11556"/>
                  </a:lnTo>
                  <a:lnTo>
                    <a:pt x="79570" y="8185"/>
                  </a:lnTo>
                  <a:lnTo>
                    <a:pt x="81225" y="4649"/>
                  </a:lnTo>
                  <a:lnTo>
                    <a:pt x="82288" y="0"/>
                  </a:lnTo>
                  <a:lnTo>
                    <a:pt x="80552" y="1246"/>
                  </a:lnTo>
                  <a:lnTo>
                    <a:pt x="70317" y="14536"/>
                  </a:lnTo>
                  <a:lnTo>
                    <a:pt x="48518" y="62127"/>
                  </a:lnTo>
                  <a:lnTo>
                    <a:pt x="29314" y="99287"/>
                  </a:lnTo>
                  <a:lnTo>
                    <a:pt x="9631" y="134640"/>
                  </a:lnTo>
                  <a:lnTo>
                    <a:pt x="0" y="144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7"/>
            <p:cNvSpPr/>
            <p:nvPr>
              <p:custDataLst>
                <p:tags r:id="rId76"/>
              </p:custDataLst>
            </p:nvPr>
          </p:nvSpPr>
          <p:spPr>
            <a:xfrm>
              <a:off x="7753350" y="3277483"/>
              <a:ext cx="82551" cy="107068"/>
            </a:xfrm>
            <a:custGeom>
              <a:avLst/>
              <a:gdLst/>
              <a:ahLst/>
              <a:cxnLst/>
              <a:rect l="0" t="0" r="0" b="0"/>
              <a:pathLst>
                <a:path w="82551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881" y="6141"/>
                  </a:lnTo>
                  <a:lnTo>
                    <a:pt x="36126" y="51032"/>
                  </a:lnTo>
                  <a:lnTo>
                    <a:pt x="67488" y="97535"/>
                  </a:lnTo>
                  <a:lnTo>
                    <a:pt x="74010" y="103929"/>
                  </a:lnTo>
                  <a:lnTo>
                    <a:pt x="82550" y="107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52"/>
          <p:cNvGrpSpPr/>
          <p:nvPr/>
        </p:nvGrpSpPr>
        <p:grpSpPr>
          <a:xfrm>
            <a:off x="7995533" y="3010783"/>
            <a:ext cx="113418" cy="145168"/>
            <a:chOff x="7995533" y="3010783"/>
            <a:chExt cx="113418" cy="145168"/>
          </a:xfrm>
        </p:grpSpPr>
        <p:sp>
          <p:nvSpPr>
            <p:cNvPr id="176" name="SMARTInkShape-358"/>
            <p:cNvSpPr/>
            <p:nvPr>
              <p:custDataLst>
                <p:tags r:id="rId73"/>
              </p:custDataLst>
            </p:nvPr>
          </p:nvSpPr>
          <p:spPr>
            <a:xfrm>
              <a:off x="8001000" y="3010783"/>
              <a:ext cx="95251" cy="145168"/>
            </a:xfrm>
            <a:custGeom>
              <a:avLst/>
              <a:gdLst/>
              <a:ahLst/>
              <a:cxnLst/>
              <a:rect l="0" t="0" r="0" b="0"/>
              <a:pathLst>
                <a:path w="95251" h="145168">
                  <a:moveTo>
                    <a:pt x="95250" y="5467"/>
                  </a:moveTo>
                  <a:lnTo>
                    <a:pt x="95250" y="5467"/>
                  </a:lnTo>
                  <a:lnTo>
                    <a:pt x="95250" y="0"/>
                  </a:lnTo>
                  <a:lnTo>
                    <a:pt x="79553" y="16811"/>
                  </a:lnTo>
                  <a:lnTo>
                    <a:pt x="50405" y="59877"/>
                  </a:lnTo>
                  <a:lnTo>
                    <a:pt x="25322" y="99130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9"/>
            <p:cNvSpPr/>
            <p:nvPr>
              <p:custDataLst>
                <p:tags r:id="rId74"/>
              </p:custDataLst>
            </p:nvPr>
          </p:nvSpPr>
          <p:spPr>
            <a:xfrm>
              <a:off x="7995533" y="3028950"/>
              <a:ext cx="113418" cy="101601"/>
            </a:xfrm>
            <a:custGeom>
              <a:avLst/>
              <a:gdLst/>
              <a:ahLst/>
              <a:cxnLst/>
              <a:rect l="0" t="0" r="0" b="0"/>
              <a:pathLst>
                <a:path w="113418" h="101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8023" y="11933"/>
                  </a:lnTo>
                  <a:lnTo>
                    <a:pt x="35250" y="36310"/>
                  </a:lnTo>
                  <a:lnTo>
                    <a:pt x="78671" y="80180"/>
                  </a:lnTo>
                  <a:lnTo>
                    <a:pt x="98719" y="97804"/>
                  </a:lnTo>
                  <a:lnTo>
                    <a:pt x="106475" y="100475"/>
                  </a:lnTo>
                  <a:lnTo>
                    <a:pt x="113417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53"/>
          <p:cNvGrpSpPr/>
          <p:nvPr/>
        </p:nvGrpSpPr>
        <p:grpSpPr>
          <a:xfrm>
            <a:off x="8312150" y="2901950"/>
            <a:ext cx="412751" cy="654051"/>
            <a:chOff x="8312150" y="2901950"/>
            <a:chExt cx="412751" cy="654051"/>
          </a:xfrm>
        </p:grpSpPr>
        <p:sp>
          <p:nvSpPr>
            <p:cNvPr id="179" name="SMARTInkShape-360"/>
            <p:cNvSpPr/>
            <p:nvPr>
              <p:custDataLst>
                <p:tags r:id="rId67"/>
              </p:custDataLst>
            </p:nvPr>
          </p:nvSpPr>
          <p:spPr>
            <a:xfrm>
              <a:off x="8648700" y="34480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9293" y="1881"/>
                  </a:lnTo>
                  <a:lnTo>
                    <a:pt x="65368" y="5775"/>
                  </a:lnTo>
                  <a:lnTo>
                    <a:pt x="40115" y="47660"/>
                  </a:lnTo>
                  <a:lnTo>
                    <a:pt x="8732" y="9426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61"/>
            <p:cNvSpPr/>
            <p:nvPr>
              <p:custDataLst>
                <p:tags r:id="rId68"/>
              </p:custDataLst>
            </p:nvPr>
          </p:nvSpPr>
          <p:spPr>
            <a:xfrm>
              <a:off x="8629650" y="344805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41649" y="20394"/>
                  </a:lnTo>
                  <a:lnTo>
                    <a:pt x="62789" y="38914"/>
                  </a:lnTo>
                  <a:lnTo>
                    <a:pt x="8255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62"/>
            <p:cNvSpPr/>
            <p:nvPr>
              <p:custDataLst>
                <p:tags r:id="rId69"/>
              </p:custDataLst>
            </p:nvPr>
          </p:nvSpPr>
          <p:spPr>
            <a:xfrm>
              <a:off x="8578850" y="316230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67361" y="0"/>
                  </a:lnTo>
                  <a:lnTo>
                    <a:pt x="57902" y="6742"/>
                  </a:lnTo>
                  <a:lnTo>
                    <a:pt x="37920" y="34520"/>
                  </a:lnTo>
                  <a:lnTo>
                    <a:pt x="16909" y="7444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63"/>
            <p:cNvSpPr/>
            <p:nvPr>
              <p:custDataLst>
                <p:tags r:id="rId70"/>
              </p:custDataLst>
            </p:nvPr>
          </p:nvSpPr>
          <p:spPr>
            <a:xfrm>
              <a:off x="8559800" y="31623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0" y="0"/>
                  </a:moveTo>
                  <a:lnTo>
                    <a:pt x="0" y="0"/>
                  </a:lnTo>
                  <a:lnTo>
                    <a:pt x="44963" y="36126"/>
                  </a:lnTo>
                  <a:lnTo>
                    <a:pt x="8255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4"/>
            <p:cNvSpPr/>
            <p:nvPr>
              <p:custDataLst>
                <p:tags r:id="rId71"/>
              </p:custDataLst>
            </p:nvPr>
          </p:nvSpPr>
          <p:spPr>
            <a:xfrm>
              <a:off x="8343900" y="2901950"/>
              <a:ext cx="63501" cy="120651"/>
            </a:xfrm>
            <a:custGeom>
              <a:avLst/>
              <a:gdLst/>
              <a:ahLst/>
              <a:cxnLst/>
              <a:rect l="0" t="0" r="0" b="0"/>
              <a:pathLst>
                <a:path w="63501" h="120651">
                  <a:moveTo>
                    <a:pt x="63500" y="0"/>
                  </a:moveTo>
                  <a:lnTo>
                    <a:pt x="63500" y="0"/>
                  </a:lnTo>
                  <a:lnTo>
                    <a:pt x="63500" y="12209"/>
                  </a:lnTo>
                  <a:lnTo>
                    <a:pt x="36985" y="57173"/>
                  </a:lnTo>
                  <a:lnTo>
                    <a:pt x="9965" y="10258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65"/>
            <p:cNvSpPr/>
            <p:nvPr>
              <p:custDataLst>
                <p:tags r:id="rId72"/>
              </p:custDataLst>
            </p:nvPr>
          </p:nvSpPr>
          <p:spPr>
            <a:xfrm>
              <a:off x="8312150" y="292100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12209" y="5467"/>
                  </a:lnTo>
                  <a:lnTo>
                    <a:pt x="19772" y="9721"/>
                  </a:lnTo>
                  <a:lnTo>
                    <a:pt x="63126" y="44538"/>
                  </a:lnTo>
                  <a:lnTo>
                    <a:pt x="1016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366"/>
          <p:cNvSpPr/>
          <p:nvPr>
            <p:custDataLst>
              <p:tags r:id="rId1"/>
            </p:custDataLst>
          </p:nvPr>
        </p:nvSpPr>
        <p:spPr>
          <a:xfrm>
            <a:off x="7772400" y="2927370"/>
            <a:ext cx="1651001" cy="945485"/>
          </a:xfrm>
          <a:custGeom>
            <a:avLst/>
            <a:gdLst/>
            <a:ahLst/>
            <a:cxnLst/>
            <a:rect l="0" t="0" r="0" b="0"/>
            <a:pathLst>
              <a:path w="1651001" h="945485">
                <a:moveTo>
                  <a:pt x="0" y="431780"/>
                </a:moveTo>
                <a:lnTo>
                  <a:pt x="0" y="431780"/>
                </a:lnTo>
                <a:lnTo>
                  <a:pt x="16423" y="414650"/>
                </a:lnTo>
                <a:lnTo>
                  <a:pt x="25803" y="394992"/>
                </a:lnTo>
                <a:lnTo>
                  <a:pt x="33947" y="382102"/>
                </a:lnTo>
                <a:lnTo>
                  <a:pt x="43632" y="359167"/>
                </a:lnTo>
                <a:lnTo>
                  <a:pt x="73507" y="316850"/>
                </a:lnTo>
                <a:lnTo>
                  <a:pt x="103580" y="274578"/>
                </a:lnTo>
                <a:lnTo>
                  <a:pt x="145060" y="229781"/>
                </a:lnTo>
                <a:lnTo>
                  <a:pt x="189554" y="185077"/>
                </a:lnTo>
                <a:lnTo>
                  <a:pt x="211312" y="165199"/>
                </a:lnTo>
                <a:lnTo>
                  <a:pt x="223460" y="156637"/>
                </a:lnTo>
                <a:lnTo>
                  <a:pt x="236712" y="141007"/>
                </a:lnTo>
                <a:lnTo>
                  <a:pt x="283574" y="102464"/>
                </a:lnTo>
                <a:lnTo>
                  <a:pt x="328129" y="71949"/>
                </a:lnTo>
                <a:lnTo>
                  <a:pt x="365470" y="49145"/>
                </a:lnTo>
                <a:lnTo>
                  <a:pt x="382043" y="42064"/>
                </a:lnTo>
                <a:lnTo>
                  <a:pt x="393457" y="36323"/>
                </a:lnTo>
                <a:lnTo>
                  <a:pt x="410402" y="30756"/>
                </a:lnTo>
                <a:lnTo>
                  <a:pt x="418056" y="27064"/>
                </a:lnTo>
                <a:lnTo>
                  <a:pt x="461545" y="14536"/>
                </a:lnTo>
                <a:lnTo>
                  <a:pt x="488817" y="7855"/>
                </a:lnTo>
                <a:lnTo>
                  <a:pt x="507555" y="1745"/>
                </a:lnTo>
                <a:lnTo>
                  <a:pt x="554561" y="0"/>
                </a:lnTo>
                <a:lnTo>
                  <a:pt x="579967" y="687"/>
                </a:lnTo>
                <a:lnTo>
                  <a:pt x="617274" y="12172"/>
                </a:lnTo>
                <a:lnTo>
                  <a:pt x="625004" y="13160"/>
                </a:lnTo>
                <a:lnTo>
                  <a:pt x="657462" y="25317"/>
                </a:lnTo>
                <a:lnTo>
                  <a:pt x="699272" y="48679"/>
                </a:lnTo>
                <a:lnTo>
                  <a:pt x="721298" y="72770"/>
                </a:lnTo>
                <a:lnTo>
                  <a:pt x="732303" y="79102"/>
                </a:lnTo>
                <a:lnTo>
                  <a:pt x="738697" y="84885"/>
                </a:lnTo>
                <a:lnTo>
                  <a:pt x="741059" y="90867"/>
                </a:lnTo>
                <a:lnTo>
                  <a:pt x="742815" y="97524"/>
                </a:lnTo>
                <a:lnTo>
                  <a:pt x="747810" y="107546"/>
                </a:lnTo>
                <a:lnTo>
                  <a:pt x="749006" y="116321"/>
                </a:lnTo>
                <a:lnTo>
                  <a:pt x="750515" y="117757"/>
                </a:lnTo>
                <a:lnTo>
                  <a:pt x="757969" y="120484"/>
                </a:lnTo>
                <a:lnTo>
                  <a:pt x="759313" y="121944"/>
                </a:lnTo>
                <a:lnTo>
                  <a:pt x="763085" y="127370"/>
                </a:lnTo>
                <a:lnTo>
                  <a:pt x="766010" y="131387"/>
                </a:lnTo>
                <a:lnTo>
                  <a:pt x="774050" y="151666"/>
                </a:lnTo>
                <a:lnTo>
                  <a:pt x="774411" y="155120"/>
                </a:lnTo>
                <a:lnTo>
                  <a:pt x="776453" y="159007"/>
                </a:lnTo>
                <a:lnTo>
                  <a:pt x="783513" y="167251"/>
                </a:lnTo>
                <a:lnTo>
                  <a:pt x="784103" y="170055"/>
                </a:lnTo>
                <a:lnTo>
                  <a:pt x="782973" y="180038"/>
                </a:lnTo>
                <a:lnTo>
                  <a:pt x="787624" y="194540"/>
                </a:lnTo>
                <a:lnTo>
                  <a:pt x="796175" y="205274"/>
                </a:lnTo>
                <a:lnTo>
                  <a:pt x="796778" y="207398"/>
                </a:lnTo>
                <a:lnTo>
                  <a:pt x="796475" y="209520"/>
                </a:lnTo>
                <a:lnTo>
                  <a:pt x="795565" y="211640"/>
                </a:lnTo>
                <a:lnTo>
                  <a:pt x="795666" y="213758"/>
                </a:lnTo>
                <a:lnTo>
                  <a:pt x="799377" y="224346"/>
                </a:lnTo>
                <a:lnTo>
                  <a:pt x="800662" y="233518"/>
                </a:lnTo>
                <a:lnTo>
                  <a:pt x="805097" y="248187"/>
                </a:lnTo>
                <a:lnTo>
                  <a:pt x="806555" y="255638"/>
                </a:lnTo>
                <a:lnTo>
                  <a:pt x="811357" y="266171"/>
                </a:lnTo>
                <a:lnTo>
                  <a:pt x="812864" y="270687"/>
                </a:lnTo>
                <a:lnTo>
                  <a:pt x="816974" y="277196"/>
                </a:lnTo>
                <a:lnTo>
                  <a:pt x="828584" y="310005"/>
                </a:lnTo>
                <a:lnTo>
                  <a:pt x="856386" y="351364"/>
                </a:lnTo>
                <a:lnTo>
                  <a:pt x="883707" y="381112"/>
                </a:lnTo>
                <a:lnTo>
                  <a:pt x="916681" y="426907"/>
                </a:lnTo>
                <a:lnTo>
                  <a:pt x="944923" y="464759"/>
                </a:lnTo>
                <a:lnTo>
                  <a:pt x="957230" y="488647"/>
                </a:lnTo>
                <a:lnTo>
                  <a:pt x="958822" y="500632"/>
                </a:lnTo>
                <a:lnTo>
                  <a:pt x="963208" y="506502"/>
                </a:lnTo>
                <a:lnTo>
                  <a:pt x="964610" y="512403"/>
                </a:lnTo>
                <a:lnTo>
                  <a:pt x="964938" y="516531"/>
                </a:lnTo>
                <a:lnTo>
                  <a:pt x="965731" y="517914"/>
                </a:lnTo>
                <a:lnTo>
                  <a:pt x="966965" y="518836"/>
                </a:lnTo>
                <a:lnTo>
                  <a:pt x="968494" y="519451"/>
                </a:lnTo>
                <a:lnTo>
                  <a:pt x="969512" y="521271"/>
                </a:lnTo>
                <a:lnTo>
                  <a:pt x="971652" y="529871"/>
                </a:lnTo>
                <a:lnTo>
                  <a:pt x="982498" y="551024"/>
                </a:lnTo>
                <a:lnTo>
                  <a:pt x="992044" y="582427"/>
                </a:lnTo>
                <a:lnTo>
                  <a:pt x="993679" y="585128"/>
                </a:lnTo>
                <a:lnTo>
                  <a:pt x="1005032" y="595238"/>
                </a:lnTo>
                <a:lnTo>
                  <a:pt x="1022768" y="633620"/>
                </a:lnTo>
                <a:lnTo>
                  <a:pt x="1026063" y="638609"/>
                </a:lnTo>
                <a:lnTo>
                  <a:pt x="1027919" y="645384"/>
                </a:lnTo>
                <a:lnTo>
                  <a:pt x="1028353" y="649717"/>
                </a:lnTo>
                <a:lnTo>
                  <a:pt x="1030427" y="653994"/>
                </a:lnTo>
                <a:lnTo>
                  <a:pt x="1032995" y="658248"/>
                </a:lnTo>
                <a:lnTo>
                  <a:pt x="1034645" y="666727"/>
                </a:lnTo>
                <a:lnTo>
                  <a:pt x="1034779" y="668844"/>
                </a:lnTo>
                <a:lnTo>
                  <a:pt x="1036811" y="673079"/>
                </a:lnTo>
                <a:lnTo>
                  <a:pt x="1045159" y="683663"/>
                </a:lnTo>
                <a:lnTo>
                  <a:pt x="1046982" y="690013"/>
                </a:lnTo>
                <a:lnTo>
                  <a:pt x="1047408" y="694247"/>
                </a:lnTo>
                <a:lnTo>
                  <a:pt x="1049479" y="698480"/>
                </a:lnTo>
                <a:lnTo>
                  <a:pt x="1056557" y="710317"/>
                </a:lnTo>
                <a:lnTo>
                  <a:pt x="1067205" y="735140"/>
                </a:lnTo>
                <a:lnTo>
                  <a:pt x="1069186" y="737737"/>
                </a:lnTo>
                <a:lnTo>
                  <a:pt x="1071388" y="744385"/>
                </a:lnTo>
                <a:lnTo>
                  <a:pt x="1073072" y="751338"/>
                </a:lnTo>
                <a:lnTo>
                  <a:pt x="1079903" y="761550"/>
                </a:lnTo>
                <a:lnTo>
                  <a:pt x="1083207" y="766022"/>
                </a:lnTo>
                <a:lnTo>
                  <a:pt x="1085067" y="772506"/>
                </a:lnTo>
                <a:lnTo>
                  <a:pt x="1086487" y="785258"/>
                </a:lnTo>
                <a:lnTo>
                  <a:pt x="1092743" y="793729"/>
                </a:lnTo>
                <a:lnTo>
                  <a:pt x="1102149" y="804313"/>
                </a:lnTo>
                <a:lnTo>
                  <a:pt x="1103677" y="808547"/>
                </a:lnTo>
                <a:lnTo>
                  <a:pt x="1108119" y="812780"/>
                </a:lnTo>
                <a:lnTo>
                  <a:pt x="1119098" y="821247"/>
                </a:lnTo>
                <a:lnTo>
                  <a:pt x="1121794" y="825480"/>
                </a:lnTo>
                <a:lnTo>
                  <a:pt x="1123697" y="829713"/>
                </a:lnTo>
                <a:lnTo>
                  <a:pt x="1161936" y="876047"/>
                </a:lnTo>
                <a:lnTo>
                  <a:pt x="1195681" y="908030"/>
                </a:lnTo>
                <a:lnTo>
                  <a:pt x="1214509" y="917908"/>
                </a:lnTo>
                <a:lnTo>
                  <a:pt x="1230699" y="923729"/>
                </a:lnTo>
                <a:lnTo>
                  <a:pt x="1233215" y="925552"/>
                </a:lnTo>
                <a:lnTo>
                  <a:pt x="1236013" y="929458"/>
                </a:lnTo>
                <a:lnTo>
                  <a:pt x="1242899" y="931665"/>
                </a:lnTo>
                <a:lnTo>
                  <a:pt x="1290495" y="941223"/>
                </a:lnTo>
                <a:lnTo>
                  <a:pt x="1316627" y="945484"/>
                </a:lnTo>
                <a:lnTo>
                  <a:pt x="1340279" y="944120"/>
                </a:lnTo>
                <a:lnTo>
                  <a:pt x="1382229" y="940033"/>
                </a:lnTo>
                <a:lnTo>
                  <a:pt x="1404220" y="939124"/>
                </a:lnTo>
                <a:lnTo>
                  <a:pt x="1445583" y="924758"/>
                </a:lnTo>
                <a:lnTo>
                  <a:pt x="1466020" y="913059"/>
                </a:lnTo>
                <a:lnTo>
                  <a:pt x="1513306" y="867207"/>
                </a:lnTo>
                <a:lnTo>
                  <a:pt x="1544879" y="821240"/>
                </a:lnTo>
                <a:lnTo>
                  <a:pt x="1568841" y="774171"/>
                </a:lnTo>
                <a:lnTo>
                  <a:pt x="1593028" y="728177"/>
                </a:lnTo>
                <a:lnTo>
                  <a:pt x="1601916" y="719587"/>
                </a:lnTo>
                <a:lnTo>
                  <a:pt x="1617787" y="680792"/>
                </a:lnTo>
                <a:lnTo>
                  <a:pt x="1619305" y="675802"/>
                </a:lnTo>
                <a:lnTo>
                  <a:pt x="1622331" y="671232"/>
                </a:lnTo>
                <a:lnTo>
                  <a:pt x="1626029" y="668731"/>
                </a:lnTo>
                <a:lnTo>
                  <a:pt x="1628002" y="668064"/>
                </a:lnTo>
                <a:lnTo>
                  <a:pt x="1629319" y="666914"/>
                </a:lnTo>
                <a:lnTo>
                  <a:pt x="1636930" y="653604"/>
                </a:lnTo>
                <a:lnTo>
                  <a:pt x="1644565" y="635165"/>
                </a:lnTo>
                <a:lnTo>
                  <a:pt x="1651000" y="6286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SMARTInkShape-Group55"/>
          <p:cNvGrpSpPr/>
          <p:nvPr/>
        </p:nvGrpSpPr>
        <p:grpSpPr>
          <a:xfrm>
            <a:off x="9398339" y="3575050"/>
            <a:ext cx="1352414" cy="463075"/>
            <a:chOff x="9398339" y="3575050"/>
            <a:chExt cx="1352414" cy="463075"/>
          </a:xfrm>
        </p:grpSpPr>
        <p:sp>
          <p:nvSpPr>
            <p:cNvPr id="187" name="SMARTInkShape-367"/>
            <p:cNvSpPr/>
            <p:nvPr>
              <p:custDataLst>
                <p:tags r:id="rId53"/>
              </p:custDataLst>
            </p:nvPr>
          </p:nvSpPr>
          <p:spPr>
            <a:xfrm>
              <a:off x="10643215" y="3710107"/>
              <a:ext cx="107538" cy="94647"/>
            </a:xfrm>
            <a:custGeom>
              <a:avLst/>
              <a:gdLst/>
              <a:ahLst/>
              <a:cxnLst/>
              <a:rect l="0" t="0" r="0" b="0"/>
              <a:pathLst>
                <a:path w="107538" h="94647">
                  <a:moveTo>
                    <a:pt x="12085" y="17343"/>
                  </a:moveTo>
                  <a:lnTo>
                    <a:pt x="12085" y="17343"/>
                  </a:lnTo>
                  <a:lnTo>
                    <a:pt x="17553" y="17343"/>
                  </a:lnTo>
                  <a:lnTo>
                    <a:pt x="21544" y="24085"/>
                  </a:lnTo>
                  <a:lnTo>
                    <a:pt x="21463" y="33039"/>
                  </a:lnTo>
                  <a:lnTo>
                    <a:pt x="9911" y="70287"/>
                  </a:lnTo>
                  <a:lnTo>
                    <a:pt x="770" y="94139"/>
                  </a:lnTo>
                  <a:lnTo>
                    <a:pt x="308" y="94646"/>
                  </a:lnTo>
                  <a:lnTo>
                    <a:pt x="0" y="94278"/>
                  </a:lnTo>
                  <a:lnTo>
                    <a:pt x="2938" y="83648"/>
                  </a:lnTo>
                  <a:lnTo>
                    <a:pt x="33701" y="36760"/>
                  </a:lnTo>
                  <a:lnTo>
                    <a:pt x="50240" y="11258"/>
                  </a:lnTo>
                  <a:lnTo>
                    <a:pt x="59851" y="4055"/>
                  </a:lnTo>
                  <a:lnTo>
                    <a:pt x="73197" y="0"/>
                  </a:lnTo>
                  <a:lnTo>
                    <a:pt x="83696" y="2814"/>
                  </a:lnTo>
                  <a:lnTo>
                    <a:pt x="99625" y="12332"/>
                  </a:lnTo>
                  <a:lnTo>
                    <a:pt x="104311" y="16119"/>
                  </a:lnTo>
                  <a:lnTo>
                    <a:pt x="106730" y="21466"/>
                  </a:lnTo>
                  <a:lnTo>
                    <a:pt x="107537" y="34933"/>
                  </a:lnTo>
                  <a:lnTo>
                    <a:pt x="94635" y="80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68"/>
            <p:cNvSpPr/>
            <p:nvPr>
              <p:custDataLst>
                <p:tags r:id="rId54"/>
              </p:custDataLst>
            </p:nvPr>
          </p:nvSpPr>
          <p:spPr>
            <a:xfrm>
              <a:off x="10567676" y="3708400"/>
              <a:ext cx="64741" cy="108583"/>
            </a:xfrm>
            <a:custGeom>
              <a:avLst/>
              <a:gdLst/>
              <a:ahLst/>
              <a:cxnLst/>
              <a:rect l="0" t="0" r="0" b="0"/>
              <a:pathLst>
                <a:path w="64741" h="108583">
                  <a:moveTo>
                    <a:pt x="43174" y="12700"/>
                  </a:moveTo>
                  <a:lnTo>
                    <a:pt x="43174" y="12700"/>
                  </a:lnTo>
                  <a:lnTo>
                    <a:pt x="39803" y="9329"/>
                  </a:lnTo>
                  <a:lnTo>
                    <a:pt x="36267" y="7674"/>
                  </a:lnTo>
                  <a:lnTo>
                    <a:pt x="34336" y="7233"/>
                  </a:lnTo>
                  <a:lnTo>
                    <a:pt x="24876" y="9982"/>
                  </a:lnTo>
                  <a:lnTo>
                    <a:pt x="19050" y="19018"/>
                  </a:lnTo>
                  <a:lnTo>
                    <a:pt x="5186" y="65936"/>
                  </a:lnTo>
                  <a:lnTo>
                    <a:pt x="0" y="96201"/>
                  </a:lnTo>
                  <a:lnTo>
                    <a:pt x="1172" y="104610"/>
                  </a:lnTo>
                  <a:lnTo>
                    <a:pt x="2473" y="107840"/>
                  </a:lnTo>
                  <a:lnTo>
                    <a:pt x="5456" y="108582"/>
                  </a:lnTo>
                  <a:lnTo>
                    <a:pt x="14416" y="105644"/>
                  </a:lnTo>
                  <a:lnTo>
                    <a:pt x="31361" y="92685"/>
                  </a:lnTo>
                  <a:lnTo>
                    <a:pt x="46416" y="72069"/>
                  </a:lnTo>
                  <a:lnTo>
                    <a:pt x="61536" y="31485"/>
                  </a:lnTo>
                  <a:lnTo>
                    <a:pt x="64740" y="16816"/>
                  </a:lnTo>
                  <a:lnTo>
                    <a:pt x="63813" y="7944"/>
                  </a:lnTo>
                  <a:lnTo>
                    <a:pt x="62577" y="5296"/>
                  </a:lnTo>
                  <a:lnTo>
                    <a:pt x="61047" y="3530"/>
                  </a:lnTo>
                  <a:lnTo>
                    <a:pt x="558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69"/>
            <p:cNvSpPr/>
            <p:nvPr>
              <p:custDataLst>
                <p:tags r:id="rId55"/>
              </p:custDataLst>
            </p:nvPr>
          </p:nvSpPr>
          <p:spPr>
            <a:xfrm>
              <a:off x="10598150" y="3708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70"/>
            <p:cNvSpPr/>
            <p:nvPr>
              <p:custDataLst>
                <p:tags r:id="rId56"/>
              </p:custDataLst>
            </p:nvPr>
          </p:nvSpPr>
          <p:spPr>
            <a:xfrm>
              <a:off x="10496550" y="367030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0" y="107950"/>
                  </a:moveTo>
                  <a:lnTo>
                    <a:pt x="0" y="107950"/>
                  </a:lnTo>
                  <a:lnTo>
                    <a:pt x="3370" y="107950"/>
                  </a:lnTo>
                  <a:lnTo>
                    <a:pt x="12209" y="101208"/>
                  </a:lnTo>
                  <a:lnTo>
                    <a:pt x="33844" y="68867"/>
                  </a:lnTo>
                  <a:lnTo>
                    <a:pt x="46284" y="3459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71"/>
            <p:cNvSpPr/>
            <p:nvPr>
              <p:custDataLst>
                <p:tags r:id="rId57"/>
              </p:custDataLst>
            </p:nvPr>
          </p:nvSpPr>
          <p:spPr>
            <a:xfrm>
              <a:off x="10403991" y="3727450"/>
              <a:ext cx="67160" cy="19051"/>
            </a:xfrm>
            <a:custGeom>
              <a:avLst/>
              <a:gdLst/>
              <a:ahLst/>
              <a:cxnLst/>
              <a:rect l="0" t="0" r="0" b="0"/>
              <a:pathLst>
                <a:path w="671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3385" y="18344"/>
                  </a:lnTo>
                  <a:lnTo>
                    <a:pt x="58973" y="4147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72"/>
            <p:cNvSpPr/>
            <p:nvPr>
              <p:custDataLst>
                <p:tags r:id="rId58"/>
              </p:custDataLst>
            </p:nvPr>
          </p:nvSpPr>
          <p:spPr>
            <a:xfrm>
              <a:off x="10415248" y="3575050"/>
              <a:ext cx="36853" cy="260351"/>
            </a:xfrm>
            <a:custGeom>
              <a:avLst/>
              <a:gdLst/>
              <a:ahLst/>
              <a:cxnLst/>
              <a:rect l="0" t="0" r="0" b="0"/>
              <a:pathLst>
                <a:path w="36853" h="260351">
                  <a:moveTo>
                    <a:pt x="36852" y="0"/>
                  </a:moveTo>
                  <a:lnTo>
                    <a:pt x="36852" y="0"/>
                  </a:lnTo>
                  <a:lnTo>
                    <a:pt x="30110" y="6742"/>
                  </a:lnTo>
                  <a:lnTo>
                    <a:pt x="26799" y="19460"/>
                  </a:lnTo>
                  <a:lnTo>
                    <a:pt x="21303" y="63110"/>
                  </a:lnTo>
                  <a:lnTo>
                    <a:pt x="15469" y="108226"/>
                  </a:lnTo>
                  <a:lnTo>
                    <a:pt x="11355" y="140764"/>
                  </a:lnTo>
                  <a:lnTo>
                    <a:pt x="7175" y="173334"/>
                  </a:lnTo>
                  <a:lnTo>
                    <a:pt x="1561" y="218026"/>
                  </a:lnTo>
                  <a:lnTo>
                    <a:pt x="0" y="242715"/>
                  </a:lnTo>
                  <a:lnTo>
                    <a:pt x="2407" y="250005"/>
                  </a:lnTo>
                  <a:lnTo>
                    <a:pt x="6833" y="254159"/>
                  </a:lnTo>
                  <a:lnTo>
                    <a:pt x="24152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73"/>
            <p:cNvSpPr/>
            <p:nvPr>
              <p:custDataLst>
                <p:tags r:id="rId59"/>
              </p:custDataLst>
            </p:nvPr>
          </p:nvSpPr>
          <p:spPr>
            <a:xfrm>
              <a:off x="10320572" y="3721983"/>
              <a:ext cx="48979" cy="89499"/>
            </a:xfrm>
            <a:custGeom>
              <a:avLst/>
              <a:gdLst/>
              <a:ahLst/>
              <a:cxnLst/>
              <a:rect l="0" t="0" r="0" b="0"/>
              <a:pathLst>
                <a:path w="48979" h="89499">
                  <a:moveTo>
                    <a:pt x="36278" y="5467"/>
                  </a:moveTo>
                  <a:lnTo>
                    <a:pt x="36278" y="5467"/>
                  </a:lnTo>
                  <a:lnTo>
                    <a:pt x="29536" y="2096"/>
                  </a:lnTo>
                  <a:lnTo>
                    <a:pt x="15230" y="0"/>
                  </a:lnTo>
                  <a:lnTo>
                    <a:pt x="10956" y="1822"/>
                  </a:lnTo>
                  <a:lnTo>
                    <a:pt x="4328" y="9492"/>
                  </a:lnTo>
                  <a:lnTo>
                    <a:pt x="0" y="32451"/>
                  </a:lnTo>
                  <a:lnTo>
                    <a:pt x="3607" y="65334"/>
                  </a:lnTo>
                  <a:lnTo>
                    <a:pt x="7177" y="76994"/>
                  </a:lnTo>
                  <a:lnTo>
                    <a:pt x="12996" y="85000"/>
                  </a:lnTo>
                  <a:lnTo>
                    <a:pt x="16523" y="88122"/>
                  </a:lnTo>
                  <a:lnTo>
                    <a:pt x="21697" y="89498"/>
                  </a:lnTo>
                  <a:lnTo>
                    <a:pt x="48978" y="88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74"/>
            <p:cNvSpPr/>
            <p:nvPr>
              <p:custDataLst>
                <p:tags r:id="rId60"/>
              </p:custDataLst>
            </p:nvPr>
          </p:nvSpPr>
          <p:spPr>
            <a:xfrm>
              <a:off x="10255250" y="37020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69850"/>
                  </a:moveTo>
                  <a:lnTo>
                    <a:pt x="19050" y="69850"/>
                  </a:lnTo>
                  <a:lnTo>
                    <a:pt x="10212" y="256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75"/>
            <p:cNvSpPr/>
            <p:nvPr>
              <p:custDataLst>
                <p:tags r:id="rId61"/>
              </p:custDataLst>
            </p:nvPr>
          </p:nvSpPr>
          <p:spPr>
            <a:xfrm>
              <a:off x="10245529" y="3797300"/>
              <a:ext cx="16072" cy="38101"/>
            </a:xfrm>
            <a:custGeom>
              <a:avLst/>
              <a:gdLst/>
              <a:ahLst/>
              <a:cxnLst/>
              <a:rect l="0" t="0" r="0" b="0"/>
              <a:pathLst>
                <a:path w="16072" h="381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3815"/>
                  </a:lnTo>
                  <a:lnTo>
                    <a:pt x="2679" y="20956"/>
                  </a:lnTo>
                  <a:lnTo>
                    <a:pt x="16071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76"/>
            <p:cNvSpPr/>
            <p:nvPr>
              <p:custDataLst>
                <p:tags r:id="rId62"/>
              </p:custDataLst>
            </p:nvPr>
          </p:nvSpPr>
          <p:spPr>
            <a:xfrm>
              <a:off x="10033000" y="3621044"/>
              <a:ext cx="167486" cy="253326"/>
            </a:xfrm>
            <a:custGeom>
              <a:avLst/>
              <a:gdLst/>
              <a:ahLst/>
              <a:cxnLst/>
              <a:rect l="0" t="0" r="0" b="0"/>
              <a:pathLst>
                <a:path w="167486" h="253326">
                  <a:moveTo>
                    <a:pt x="0" y="195306"/>
                  </a:moveTo>
                  <a:lnTo>
                    <a:pt x="0" y="195306"/>
                  </a:lnTo>
                  <a:lnTo>
                    <a:pt x="8838" y="204144"/>
                  </a:lnTo>
                  <a:lnTo>
                    <a:pt x="10831" y="204726"/>
                  </a:lnTo>
                  <a:lnTo>
                    <a:pt x="12866" y="204408"/>
                  </a:lnTo>
                  <a:lnTo>
                    <a:pt x="17712" y="201468"/>
                  </a:lnTo>
                  <a:lnTo>
                    <a:pt x="27670" y="191879"/>
                  </a:lnTo>
                  <a:lnTo>
                    <a:pt x="32993" y="184140"/>
                  </a:lnTo>
                  <a:lnTo>
                    <a:pt x="33990" y="180806"/>
                  </a:lnTo>
                  <a:lnTo>
                    <a:pt x="33948" y="177879"/>
                  </a:lnTo>
                  <a:lnTo>
                    <a:pt x="32021" y="172744"/>
                  </a:lnTo>
                  <a:lnTo>
                    <a:pt x="28814" y="168110"/>
                  </a:lnTo>
                  <a:lnTo>
                    <a:pt x="25035" y="165580"/>
                  </a:lnTo>
                  <a:lnTo>
                    <a:pt x="23040" y="164905"/>
                  </a:lnTo>
                  <a:lnTo>
                    <a:pt x="21005" y="165866"/>
                  </a:lnTo>
                  <a:lnTo>
                    <a:pt x="16862" y="170698"/>
                  </a:lnTo>
                  <a:lnTo>
                    <a:pt x="10562" y="184722"/>
                  </a:lnTo>
                  <a:lnTo>
                    <a:pt x="10103" y="196246"/>
                  </a:lnTo>
                  <a:lnTo>
                    <a:pt x="15557" y="224263"/>
                  </a:lnTo>
                  <a:lnTo>
                    <a:pt x="23143" y="236633"/>
                  </a:lnTo>
                  <a:lnTo>
                    <a:pt x="34275" y="246129"/>
                  </a:lnTo>
                  <a:lnTo>
                    <a:pt x="48630" y="252701"/>
                  </a:lnTo>
                  <a:lnTo>
                    <a:pt x="55703" y="253325"/>
                  </a:lnTo>
                  <a:lnTo>
                    <a:pt x="69207" y="250255"/>
                  </a:lnTo>
                  <a:lnTo>
                    <a:pt x="98822" y="230480"/>
                  </a:lnTo>
                  <a:lnTo>
                    <a:pt x="120924" y="205649"/>
                  </a:lnTo>
                  <a:lnTo>
                    <a:pt x="127827" y="190731"/>
                  </a:lnTo>
                  <a:lnTo>
                    <a:pt x="129668" y="183789"/>
                  </a:lnTo>
                  <a:lnTo>
                    <a:pt x="129484" y="178455"/>
                  </a:lnTo>
                  <a:lnTo>
                    <a:pt x="127950" y="174195"/>
                  </a:lnTo>
                  <a:lnTo>
                    <a:pt x="125517" y="170649"/>
                  </a:lnTo>
                  <a:lnTo>
                    <a:pt x="122483" y="168284"/>
                  </a:lnTo>
                  <a:lnTo>
                    <a:pt x="115350" y="165657"/>
                  </a:lnTo>
                  <a:lnTo>
                    <a:pt x="111472" y="167074"/>
                  </a:lnTo>
                  <a:lnTo>
                    <a:pt x="98566" y="179885"/>
                  </a:lnTo>
                  <a:lnTo>
                    <a:pt x="83769" y="200536"/>
                  </a:lnTo>
                  <a:lnTo>
                    <a:pt x="79564" y="213858"/>
                  </a:lnTo>
                  <a:lnTo>
                    <a:pt x="79577" y="224953"/>
                  </a:lnTo>
                  <a:lnTo>
                    <a:pt x="80567" y="229888"/>
                  </a:lnTo>
                  <a:lnTo>
                    <a:pt x="85432" y="237252"/>
                  </a:lnTo>
                  <a:lnTo>
                    <a:pt x="88705" y="240203"/>
                  </a:lnTo>
                  <a:lnTo>
                    <a:pt x="93003" y="241465"/>
                  </a:lnTo>
                  <a:lnTo>
                    <a:pt x="103424" y="240986"/>
                  </a:lnTo>
                  <a:lnTo>
                    <a:pt x="113230" y="234658"/>
                  </a:lnTo>
                  <a:lnTo>
                    <a:pt x="134392" y="206607"/>
                  </a:lnTo>
                  <a:lnTo>
                    <a:pt x="153181" y="164978"/>
                  </a:lnTo>
                  <a:lnTo>
                    <a:pt x="161960" y="119920"/>
                  </a:lnTo>
                  <a:lnTo>
                    <a:pt x="166762" y="84895"/>
                  </a:lnTo>
                  <a:lnTo>
                    <a:pt x="167485" y="51925"/>
                  </a:lnTo>
                  <a:lnTo>
                    <a:pt x="162199" y="7371"/>
                  </a:lnTo>
                  <a:lnTo>
                    <a:pt x="160345" y="2988"/>
                  </a:lnTo>
                  <a:lnTo>
                    <a:pt x="158401" y="772"/>
                  </a:lnTo>
                  <a:lnTo>
                    <a:pt x="156401" y="0"/>
                  </a:lnTo>
                  <a:lnTo>
                    <a:pt x="154362" y="1602"/>
                  </a:lnTo>
                  <a:lnTo>
                    <a:pt x="150214" y="9026"/>
                  </a:lnTo>
                  <a:lnTo>
                    <a:pt x="146872" y="46248"/>
                  </a:lnTo>
                  <a:lnTo>
                    <a:pt x="147000" y="82702"/>
                  </a:lnTo>
                  <a:lnTo>
                    <a:pt x="150486" y="123763"/>
                  </a:lnTo>
                  <a:lnTo>
                    <a:pt x="152539" y="162349"/>
                  </a:lnTo>
                  <a:lnTo>
                    <a:pt x="157793" y="208039"/>
                  </a:lnTo>
                  <a:lnTo>
                    <a:pt x="158750" y="220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77"/>
            <p:cNvSpPr/>
            <p:nvPr>
              <p:custDataLst>
                <p:tags r:id="rId63"/>
              </p:custDataLst>
            </p:nvPr>
          </p:nvSpPr>
          <p:spPr>
            <a:xfrm>
              <a:off x="9912350" y="3789647"/>
              <a:ext cx="95251" cy="99217"/>
            </a:xfrm>
            <a:custGeom>
              <a:avLst/>
              <a:gdLst/>
              <a:ahLst/>
              <a:cxnLst/>
              <a:rect l="0" t="0" r="0" b="0"/>
              <a:pathLst>
                <a:path w="95251" h="99217">
                  <a:moveTo>
                    <a:pt x="0" y="20353"/>
                  </a:moveTo>
                  <a:lnTo>
                    <a:pt x="0" y="20353"/>
                  </a:lnTo>
                  <a:lnTo>
                    <a:pt x="16607" y="21058"/>
                  </a:lnTo>
                  <a:lnTo>
                    <a:pt x="27136" y="23724"/>
                  </a:lnTo>
                  <a:lnTo>
                    <a:pt x="44964" y="35933"/>
                  </a:lnTo>
                  <a:lnTo>
                    <a:pt x="63653" y="63069"/>
                  </a:lnTo>
                  <a:lnTo>
                    <a:pt x="68742" y="80260"/>
                  </a:lnTo>
                  <a:lnTo>
                    <a:pt x="69111" y="87808"/>
                  </a:lnTo>
                  <a:lnTo>
                    <a:pt x="67946" y="92839"/>
                  </a:lnTo>
                  <a:lnTo>
                    <a:pt x="65758" y="96194"/>
                  </a:lnTo>
                  <a:lnTo>
                    <a:pt x="62888" y="98430"/>
                  </a:lnTo>
                  <a:lnTo>
                    <a:pt x="60270" y="99216"/>
                  </a:lnTo>
                  <a:lnTo>
                    <a:pt x="57818" y="99033"/>
                  </a:lnTo>
                  <a:lnTo>
                    <a:pt x="55479" y="98206"/>
                  </a:lnTo>
                  <a:lnTo>
                    <a:pt x="50998" y="91643"/>
                  </a:lnTo>
                  <a:lnTo>
                    <a:pt x="47361" y="80260"/>
                  </a:lnTo>
                  <a:lnTo>
                    <a:pt x="46906" y="44207"/>
                  </a:lnTo>
                  <a:lnTo>
                    <a:pt x="50480" y="26015"/>
                  </a:lnTo>
                  <a:lnTo>
                    <a:pt x="56773" y="13227"/>
                  </a:lnTo>
                  <a:lnTo>
                    <a:pt x="66153" y="4721"/>
                  </a:lnTo>
                  <a:lnTo>
                    <a:pt x="71620" y="1465"/>
                  </a:lnTo>
                  <a:lnTo>
                    <a:pt x="76674" y="0"/>
                  </a:lnTo>
                  <a:lnTo>
                    <a:pt x="95250" y="13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78"/>
            <p:cNvSpPr/>
            <p:nvPr>
              <p:custDataLst>
                <p:tags r:id="rId64"/>
              </p:custDataLst>
            </p:nvPr>
          </p:nvSpPr>
          <p:spPr>
            <a:xfrm>
              <a:off x="9798050" y="3813931"/>
              <a:ext cx="70339" cy="224194"/>
            </a:xfrm>
            <a:custGeom>
              <a:avLst/>
              <a:gdLst/>
              <a:ahLst/>
              <a:cxnLst/>
              <a:rect l="0" t="0" r="0" b="0"/>
              <a:pathLst>
                <a:path w="70339" h="224194">
                  <a:moveTo>
                    <a:pt x="0" y="59569"/>
                  </a:moveTo>
                  <a:lnTo>
                    <a:pt x="0" y="59569"/>
                  </a:lnTo>
                  <a:lnTo>
                    <a:pt x="3370" y="62940"/>
                  </a:lnTo>
                  <a:lnTo>
                    <a:pt x="11244" y="109083"/>
                  </a:lnTo>
                  <a:lnTo>
                    <a:pt x="17300" y="155819"/>
                  </a:lnTo>
                  <a:lnTo>
                    <a:pt x="15333" y="199074"/>
                  </a:lnTo>
                  <a:lnTo>
                    <a:pt x="13046" y="223955"/>
                  </a:lnTo>
                  <a:lnTo>
                    <a:pt x="12931" y="224193"/>
                  </a:lnTo>
                  <a:lnTo>
                    <a:pt x="9349" y="187999"/>
                  </a:lnTo>
                  <a:lnTo>
                    <a:pt x="7238" y="146619"/>
                  </a:lnTo>
                  <a:lnTo>
                    <a:pt x="6745" y="113075"/>
                  </a:lnTo>
                  <a:lnTo>
                    <a:pt x="7231" y="79116"/>
                  </a:lnTo>
                  <a:lnTo>
                    <a:pt x="13588" y="36903"/>
                  </a:lnTo>
                  <a:lnTo>
                    <a:pt x="25323" y="13041"/>
                  </a:lnTo>
                  <a:lnTo>
                    <a:pt x="31700" y="5973"/>
                  </a:lnTo>
                  <a:lnTo>
                    <a:pt x="38066" y="1966"/>
                  </a:lnTo>
                  <a:lnTo>
                    <a:pt x="44427" y="0"/>
                  </a:lnTo>
                  <a:lnTo>
                    <a:pt x="50080" y="101"/>
                  </a:lnTo>
                  <a:lnTo>
                    <a:pt x="60123" y="3975"/>
                  </a:lnTo>
                  <a:lnTo>
                    <a:pt x="67408" y="12283"/>
                  </a:lnTo>
                  <a:lnTo>
                    <a:pt x="70338" y="17461"/>
                  </a:lnTo>
                  <a:lnTo>
                    <a:pt x="70176" y="23736"/>
                  </a:lnTo>
                  <a:lnTo>
                    <a:pt x="56586" y="52204"/>
                  </a:lnTo>
                  <a:lnTo>
                    <a:pt x="47728" y="64057"/>
                  </a:lnTo>
                  <a:lnTo>
                    <a:pt x="22569" y="81611"/>
                  </a:lnTo>
                  <a:lnTo>
                    <a:pt x="12700" y="84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79"/>
            <p:cNvSpPr/>
            <p:nvPr>
              <p:custDataLst>
                <p:tags r:id="rId65"/>
              </p:custDataLst>
            </p:nvPr>
          </p:nvSpPr>
          <p:spPr>
            <a:xfrm>
              <a:off x="9406193" y="3702050"/>
              <a:ext cx="195008" cy="160464"/>
            </a:xfrm>
            <a:custGeom>
              <a:avLst/>
              <a:gdLst/>
              <a:ahLst/>
              <a:cxnLst/>
              <a:rect l="0" t="0" r="0" b="0"/>
              <a:pathLst>
                <a:path w="195008" h="160464">
                  <a:moveTo>
                    <a:pt x="17207" y="69850"/>
                  </a:moveTo>
                  <a:lnTo>
                    <a:pt x="17207" y="69850"/>
                  </a:lnTo>
                  <a:lnTo>
                    <a:pt x="17206" y="64383"/>
                  </a:lnTo>
                  <a:lnTo>
                    <a:pt x="17206" y="104964"/>
                  </a:lnTo>
                  <a:lnTo>
                    <a:pt x="20350" y="142451"/>
                  </a:lnTo>
                  <a:lnTo>
                    <a:pt x="17620" y="160262"/>
                  </a:lnTo>
                  <a:lnTo>
                    <a:pt x="17483" y="160463"/>
                  </a:lnTo>
                  <a:lnTo>
                    <a:pt x="10045" y="114787"/>
                  </a:lnTo>
                  <a:lnTo>
                    <a:pt x="0" y="71865"/>
                  </a:lnTo>
                  <a:lnTo>
                    <a:pt x="2074" y="54768"/>
                  </a:lnTo>
                  <a:lnTo>
                    <a:pt x="10528" y="37394"/>
                  </a:lnTo>
                  <a:lnTo>
                    <a:pt x="28711" y="22212"/>
                  </a:lnTo>
                  <a:lnTo>
                    <a:pt x="65916" y="9509"/>
                  </a:lnTo>
                  <a:lnTo>
                    <a:pt x="111417" y="2087"/>
                  </a:lnTo>
                  <a:lnTo>
                    <a:pt x="149542" y="618"/>
                  </a:lnTo>
                  <a:lnTo>
                    <a:pt x="1950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80"/>
            <p:cNvSpPr/>
            <p:nvPr>
              <p:custDataLst>
                <p:tags r:id="rId66"/>
              </p:custDataLst>
            </p:nvPr>
          </p:nvSpPr>
          <p:spPr>
            <a:xfrm>
              <a:off x="9398339" y="3772783"/>
              <a:ext cx="221912" cy="138818"/>
            </a:xfrm>
            <a:custGeom>
              <a:avLst/>
              <a:gdLst/>
              <a:ahLst/>
              <a:cxnLst/>
              <a:rect l="0" t="0" r="0" b="0"/>
              <a:pathLst>
                <a:path w="221912" h="138818">
                  <a:moveTo>
                    <a:pt x="12361" y="5467"/>
                  </a:moveTo>
                  <a:lnTo>
                    <a:pt x="12361" y="5467"/>
                  </a:lnTo>
                  <a:lnTo>
                    <a:pt x="3523" y="5467"/>
                  </a:lnTo>
                  <a:lnTo>
                    <a:pt x="2235" y="4761"/>
                  </a:lnTo>
                  <a:lnTo>
                    <a:pt x="1376" y="3585"/>
                  </a:lnTo>
                  <a:lnTo>
                    <a:pt x="0" y="0"/>
                  </a:lnTo>
                  <a:lnTo>
                    <a:pt x="6503" y="2749"/>
                  </a:lnTo>
                  <a:lnTo>
                    <a:pt x="53942" y="31743"/>
                  </a:lnTo>
                  <a:lnTo>
                    <a:pt x="96334" y="53547"/>
                  </a:lnTo>
                  <a:lnTo>
                    <a:pt x="141272" y="77882"/>
                  </a:lnTo>
                  <a:lnTo>
                    <a:pt x="188448" y="109978"/>
                  </a:lnTo>
                  <a:lnTo>
                    <a:pt x="221911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56"/>
          <p:cNvGrpSpPr/>
          <p:nvPr/>
        </p:nvGrpSpPr>
        <p:grpSpPr>
          <a:xfrm>
            <a:off x="1397000" y="3804042"/>
            <a:ext cx="1047751" cy="371280"/>
            <a:chOff x="1397000" y="3804042"/>
            <a:chExt cx="1047751" cy="371280"/>
          </a:xfrm>
        </p:grpSpPr>
        <p:sp>
          <p:nvSpPr>
            <p:cNvPr id="202" name="SMARTInkShape-381"/>
            <p:cNvSpPr/>
            <p:nvPr>
              <p:custDataLst>
                <p:tags r:id="rId45"/>
              </p:custDataLst>
            </p:nvPr>
          </p:nvSpPr>
          <p:spPr>
            <a:xfrm>
              <a:off x="2427465" y="3987800"/>
              <a:ext cx="17286" cy="1"/>
            </a:xfrm>
            <a:custGeom>
              <a:avLst/>
              <a:gdLst/>
              <a:ahLst/>
              <a:cxnLst/>
              <a:rect l="0" t="0" r="0" b="0"/>
              <a:pathLst>
                <a:path w="1728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82"/>
            <p:cNvSpPr/>
            <p:nvPr>
              <p:custDataLst>
                <p:tags r:id="rId46"/>
              </p:custDataLst>
            </p:nvPr>
          </p:nvSpPr>
          <p:spPr>
            <a:xfrm>
              <a:off x="2419350" y="3860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83"/>
            <p:cNvSpPr/>
            <p:nvPr>
              <p:custDataLst>
                <p:tags r:id="rId47"/>
              </p:custDataLst>
            </p:nvPr>
          </p:nvSpPr>
          <p:spPr>
            <a:xfrm>
              <a:off x="2098192" y="3943350"/>
              <a:ext cx="162409" cy="50801"/>
            </a:xfrm>
            <a:custGeom>
              <a:avLst/>
              <a:gdLst/>
              <a:ahLst/>
              <a:cxnLst/>
              <a:rect l="0" t="0" r="0" b="0"/>
              <a:pathLst>
                <a:path w="162409" h="50801">
                  <a:moveTo>
                    <a:pt x="3658" y="50800"/>
                  </a:moveTo>
                  <a:lnTo>
                    <a:pt x="3658" y="50800"/>
                  </a:lnTo>
                  <a:lnTo>
                    <a:pt x="0" y="50800"/>
                  </a:lnTo>
                  <a:lnTo>
                    <a:pt x="10252" y="48918"/>
                  </a:lnTo>
                  <a:lnTo>
                    <a:pt x="48940" y="35220"/>
                  </a:lnTo>
                  <a:lnTo>
                    <a:pt x="89825" y="21567"/>
                  </a:lnTo>
                  <a:lnTo>
                    <a:pt x="133219" y="8586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84"/>
            <p:cNvSpPr/>
            <p:nvPr>
              <p:custDataLst>
                <p:tags r:id="rId48"/>
              </p:custDataLst>
            </p:nvPr>
          </p:nvSpPr>
          <p:spPr>
            <a:xfrm>
              <a:off x="2111725" y="3804042"/>
              <a:ext cx="148876" cy="283584"/>
            </a:xfrm>
            <a:custGeom>
              <a:avLst/>
              <a:gdLst/>
              <a:ahLst/>
              <a:cxnLst/>
              <a:rect l="0" t="0" r="0" b="0"/>
              <a:pathLst>
                <a:path w="148876" h="283584">
                  <a:moveTo>
                    <a:pt x="148875" y="5958"/>
                  </a:moveTo>
                  <a:lnTo>
                    <a:pt x="148875" y="5958"/>
                  </a:lnTo>
                  <a:lnTo>
                    <a:pt x="145504" y="5958"/>
                  </a:lnTo>
                  <a:lnTo>
                    <a:pt x="144511" y="5252"/>
                  </a:lnTo>
                  <a:lnTo>
                    <a:pt x="143849" y="4076"/>
                  </a:lnTo>
                  <a:lnTo>
                    <a:pt x="142786" y="491"/>
                  </a:lnTo>
                  <a:lnTo>
                    <a:pt x="140760" y="0"/>
                  </a:lnTo>
                  <a:lnTo>
                    <a:pt x="113281" y="328"/>
                  </a:lnTo>
                  <a:lnTo>
                    <a:pt x="79494" y="8448"/>
                  </a:lnTo>
                  <a:lnTo>
                    <a:pt x="49804" y="26275"/>
                  </a:lnTo>
                  <a:lnTo>
                    <a:pt x="36814" y="43336"/>
                  </a:lnTo>
                  <a:lnTo>
                    <a:pt x="25608" y="90933"/>
                  </a:lnTo>
                  <a:lnTo>
                    <a:pt x="19610" y="129600"/>
                  </a:lnTo>
                  <a:lnTo>
                    <a:pt x="13364" y="170063"/>
                  </a:lnTo>
                  <a:lnTo>
                    <a:pt x="4933" y="211522"/>
                  </a:lnTo>
                  <a:lnTo>
                    <a:pt x="0" y="237532"/>
                  </a:lnTo>
                  <a:lnTo>
                    <a:pt x="2380" y="258252"/>
                  </a:lnTo>
                  <a:lnTo>
                    <a:pt x="5685" y="268842"/>
                  </a:lnTo>
                  <a:lnTo>
                    <a:pt x="11387" y="276371"/>
                  </a:lnTo>
                  <a:lnTo>
                    <a:pt x="18625" y="281364"/>
                  </a:lnTo>
                  <a:lnTo>
                    <a:pt x="26545" y="283583"/>
                  </a:lnTo>
                  <a:lnTo>
                    <a:pt x="68055" y="278217"/>
                  </a:lnTo>
                  <a:lnTo>
                    <a:pt x="123475" y="259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85"/>
            <p:cNvSpPr/>
            <p:nvPr>
              <p:custDataLst>
                <p:tags r:id="rId49"/>
              </p:custDataLst>
            </p:nvPr>
          </p:nvSpPr>
          <p:spPr>
            <a:xfrm>
              <a:off x="1887715" y="3810851"/>
              <a:ext cx="108808" cy="286625"/>
            </a:xfrm>
            <a:custGeom>
              <a:avLst/>
              <a:gdLst/>
              <a:ahLst/>
              <a:cxnLst/>
              <a:rect l="0" t="0" r="0" b="0"/>
              <a:pathLst>
                <a:path w="108808" h="286625">
                  <a:moveTo>
                    <a:pt x="10935" y="88049"/>
                  </a:moveTo>
                  <a:lnTo>
                    <a:pt x="10935" y="88049"/>
                  </a:lnTo>
                  <a:lnTo>
                    <a:pt x="4193" y="94791"/>
                  </a:lnTo>
                  <a:lnTo>
                    <a:pt x="883" y="105627"/>
                  </a:lnTo>
                  <a:lnTo>
                    <a:pt x="0" y="112468"/>
                  </a:lnTo>
                  <a:lnTo>
                    <a:pt x="8017" y="150205"/>
                  </a:lnTo>
                  <a:lnTo>
                    <a:pt x="15636" y="188937"/>
                  </a:lnTo>
                  <a:lnTo>
                    <a:pt x="25812" y="226832"/>
                  </a:lnTo>
                  <a:lnTo>
                    <a:pt x="34047" y="267837"/>
                  </a:lnTo>
                  <a:lnTo>
                    <a:pt x="34613" y="280844"/>
                  </a:lnTo>
                  <a:lnTo>
                    <a:pt x="33776" y="284312"/>
                  </a:lnTo>
                  <a:lnTo>
                    <a:pt x="32512" y="286624"/>
                  </a:lnTo>
                  <a:lnTo>
                    <a:pt x="30964" y="286049"/>
                  </a:lnTo>
                  <a:lnTo>
                    <a:pt x="27363" y="279766"/>
                  </a:lnTo>
                  <a:lnTo>
                    <a:pt x="17891" y="236796"/>
                  </a:lnTo>
                  <a:lnTo>
                    <a:pt x="8382" y="204253"/>
                  </a:lnTo>
                  <a:lnTo>
                    <a:pt x="2745" y="159216"/>
                  </a:lnTo>
                  <a:lnTo>
                    <a:pt x="1241" y="133377"/>
                  </a:lnTo>
                  <a:lnTo>
                    <a:pt x="1453" y="89615"/>
                  </a:lnTo>
                  <a:lnTo>
                    <a:pt x="4604" y="54172"/>
                  </a:lnTo>
                  <a:lnTo>
                    <a:pt x="10708" y="29013"/>
                  </a:lnTo>
                  <a:lnTo>
                    <a:pt x="20006" y="12187"/>
                  </a:lnTo>
                  <a:lnTo>
                    <a:pt x="25449" y="5724"/>
                  </a:lnTo>
                  <a:lnTo>
                    <a:pt x="31900" y="2121"/>
                  </a:lnTo>
                  <a:lnTo>
                    <a:pt x="46593" y="0"/>
                  </a:lnTo>
                  <a:lnTo>
                    <a:pt x="77475" y="9513"/>
                  </a:lnTo>
                  <a:lnTo>
                    <a:pt x="93660" y="23746"/>
                  </a:lnTo>
                  <a:lnTo>
                    <a:pt x="104146" y="41126"/>
                  </a:lnTo>
                  <a:lnTo>
                    <a:pt x="108807" y="58257"/>
                  </a:lnTo>
                  <a:lnTo>
                    <a:pt x="107115" y="75278"/>
                  </a:lnTo>
                  <a:lnTo>
                    <a:pt x="104688" y="83769"/>
                  </a:lnTo>
                  <a:lnTo>
                    <a:pt x="94466" y="98846"/>
                  </a:lnTo>
                  <a:lnTo>
                    <a:pt x="60497" y="134919"/>
                  </a:lnTo>
                  <a:lnTo>
                    <a:pt x="42685" y="145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86"/>
            <p:cNvSpPr/>
            <p:nvPr>
              <p:custDataLst>
                <p:tags r:id="rId50"/>
              </p:custDataLst>
            </p:nvPr>
          </p:nvSpPr>
          <p:spPr>
            <a:xfrm>
              <a:off x="1698142" y="3975100"/>
              <a:ext cx="111609" cy="44451"/>
            </a:xfrm>
            <a:custGeom>
              <a:avLst/>
              <a:gdLst/>
              <a:ahLst/>
              <a:cxnLst/>
              <a:rect l="0" t="0" r="0" b="0"/>
              <a:pathLst>
                <a:path w="11160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562" y="44450"/>
                  </a:lnTo>
                  <a:lnTo>
                    <a:pt x="45569" y="26773"/>
                  </a:lnTo>
                  <a:lnTo>
                    <a:pt x="84358" y="11225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7"/>
            <p:cNvSpPr/>
            <p:nvPr>
              <p:custDataLst>
                <p:tags r:id="rId51"/>
              </p:custDataLst>
            </p:nvPr>
          </p:nvSpPr>
          <p:spPr>
            <a:xfrm>
              <a:off x="1714618" y="3848916"/>
              <a:ext cx="123283" cy="293929"/>
            </a:xfrm>
            <a:custGeom>
              <a:avLst/>
              <a:gdLst/>
              <a:ahLst/>
              <a:cxnLst/>
              <a:rect l="0" t="0" r="0" b="0"/>
              <a:pathLst>
                <a:path w="123283" h="293929">
                  <a:moveTo>
                    <a:pt x="37982" y="49984"/>
                  </a:moveTo>
                  <a:lnTo>
                    <a:pt x="37982" y="49984"/>
                  </a:lnTo>
                  <a:lnTo>
                    <a:pt x="37982" y="43895"/>
                  </a:lnTo>
                  <a:lnTo>
                    <a:pt x="41353" y="53824"/>
                  </a:lnTo>
                  <a:lnTo>
                    <a:pt x="37968" y="92762"/>
                  </a:lnTo>
                  <a:lnTo>
                    <a:pt x="28257" y="137996"/>
                  </a:lnTo>
                  <a:lnTo>
                    <a:pt x="20489" y="173062"/>
                  </a:lnTo>
                  <a:lnTo>
                    <a:pt x="14215" y="207932"/>
                  </a:lnTo>
                  <a:lnTo>
                    <a:pt x="6716" y="251770"/>
                  </a:lnTo>
                  <a:lnTo>
                    <a:pt x="282" y="293928"/>
                  </a:lnTo>
                  <a:lnTo>
                    <a:pt x="0" y="283052"/>
                  </a:lnTo>
                  <a:lnTo>
                    <a:pt x="8633" y="237473"/>
                  </a:lnTo>
                  <a:lnTo>
                    <a:pt x="10827" y="204574"/>
                  </a:lnTo>
                  <a:lnTo>
                    <a:pt x="15565" y="166903"/>
                  </a:lnTo>
                  <a:lnTo>
                    <a:pt x="22374" y="126642"/>
                  </a:lnTo>
                  <a:lnTo>
                    <a:pt x="30104" y="85230"/>
                  </a:lnTo>
                  <a:lnTo>
                    <a:pt x="38244" y="48951"/>
                  </a:lnTo>
                  <a:lnTo>
                    <a:pt x="51596" y="5643"/>
                  </a:lnTo>
                  <a:lnTo>
                    <a:pt x="54616" y="408"/>
                  </a:lnTo>
                  <a:lnTo>
                    <a:pt x="55421" y="0"/>
                  </a:lnTo>
                  <a:lnTo>
                    <a:pt x="63297" y="39878"/>
                  </a:lnTo>
                  <a:lnTo>
                    <a:pt x="70635" y="72774"/>
                  </a:lnTo>
                  <a:lnTo>
                    <a:pt x="78600" y="104562"/>
                  </a:lnTo>
                  <a:lnTo>
                    <a:pt x="86844" y="137506"/>
                  </a:lnTo>
                  <a:lnTo>
                    <a:pt x="99418" y="184415"/>
                  </a:lnTo>
                  <a:lnTo>
                    <a:pt x="108710" y="222852"/>
                  </a:lnTo>
                  <a:lnTo>
                    <a:pt x="118171" y="251530"/>
                  </a:lnTo>
                  <a:lnTo>
                    <a:pt x="122540" y="259034"/>
                  </a:lnTo>
                  <a:lnTo>
                    <a:pt x="123282" y="259201"/>
                  </a:lnTo>
                  <a:lnTo>
                    <a:pt x="120532" y="24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88"/>
            <p:cNvSpPr/>
            <p:nvPr>
              <p:custDataLst>
                <p:tags r:id="rId52"/>
              </p:custDataLst>
            </p:nvPr>
          </p:nvSpPr>
          <p:spPr>
            <a:xfrm>
              <a:off x="1397000" y="3872271"/>
              <a:ext cx="196851" cy="303051"/>
            </a:xfrm>
            <a:custGeom>
              <a:avLst/>
              <a:gdLst/>
              <a:ahLst/>
              <a:cxnLst/>
              <a:rect l="0" t="0" r="0" b="0"/>
              <a:pathLst>
                <a:path w="196851" h="303051">
                  <a:moveTo>
                    <a:pt x="0" y="115529"/>
                  </a:moveTo>
                  <a:lnTo>
                    <a:pt x="0" y="115529"/>
                  </a:lnTo>
                  <a:lnTo>
                    <a:pt x="0" y="110062"/>
                  </a:lnTo>
                  <a:lnTo>
                    <a:pt x="705" y="148205"/>
                  </a:lnTo>
                  <a:lnTo>
                    <a:pt x="5026" y="195047"/>
                  </a:lnTo>
                  <a:lnTo>
                    <a:pt x="5958" y="233399"/>
                  </a:lnTo>
                  <a:lnTo>
                    <a:pt x="6272" y="274592"/>
                  </a:lnTo>
                  <a:lnTo>
                    <a:pt x="6345" y="303050"/>
                  </a:lnTo>
                  <a:lnTo>
                    <a:pt x="6350" y="256612"/>
                  </a:lnTo>
                  <a:lnTo>
                    <a:pt x="6350" y="213776"/>
                  </a:lnTo>
                  <a:lnTo>
                    <a:pt x="7056" y="181066"/>
                  </a:lnTo>
                  <a:lnTo>
                    <a:pt x="9721" y="145362"/>
                  </a:lnTo>
                  <a:lnTo>
                    <a:pt x="13258" y="108327"/>
                  </a:lnTo>
                  <a:lnTo>
                    <a:pt x="17887" y="72817"/>
                  </a:lnTo>
                  <a:lnTo>
                    <a:pt x="27015" y="31848"/>
                  </a:lnTo>
                  <a:lnTo>
                    <a:pt x="31473" y="0"/>
                  </a:lnTo>
                  <a:lnTo>
                    <a:pt x="43943" y="45348"/>
                  </a:lnTo>
                  <a:lnTo>
                    <a:pt x="60290" y="87659"/>
                  </a:lnTo>
                  <a:lnTo>
                    <a:pt x="76425" y="122950"/>
                  </a:lnTo>
                  <a:lnTo>
                    <a:pt x="85943" y="132938"/>
                  </a:lnTo>
                  <a:lnTo>
                    <a:pt x="90456" y="133485"/>
                  </a:lnTo>
                  <a:lnTo>
                    <a:pt x="94876" y="131733"/>
                  </a:lnTo>
                  <a:lnTo>
                    <a:pt x="104256" y="122730"/>
                  </a:lnTo>
                  <a:lnTo>
                    <a:pt x="130329" y="78264"/>
                  </a:lnTo>
                  <a:lnTo>
                    <a:pt x="156554" y="31513"/>
                  </a:lnTo>
                  <a:lnTo>
                    <a:pt x="165939" y="20237"/>
                  </a:lnTo>
                  <a:lnTo>
                    <a:pt x="167776" y="18840"/>
                  </a:lnTo>
                  <a:lnTo>
                    <a:pt x="169001" y="18614"/>
                  </a:lnTo>
                  <a:lnTo>
                    <a:pt x="169817" y="19169"/>
                  </a:lnTo>
                  <a:lnTo>
                    <a:pt x="174337" y="26692"/>
                  </a:lnTo>
                  <a:lnTo>
                    <a:pt x="177344" y="66689"/>
                  </a:lnTo>
                  <a:lnTo>
                    <a:pt x="181081" y="114191"/>
                  </a:lnTo>
                  <a:lnTo>
                    <a:pt x="183240" y="156603"/>
                  </a:lnTo>
                  <a:lnTo>
                    <a:pt x="187252" y="197079"/>
                  </a:lnTo>
                  <a:lnTo>
                    <a:pt x="194222" y="237837"/>
                  </a:lnTo>
                  <a:lnTo>
                    <a:pt x="196850" y="274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58"/>
          <p:cNvGrpSpPr/>
          <p:nvPr/>
        </p:nvGrpSpPr>
        <p:grpSpPr>
          <a:xfrm>
            <a:off x="3905274" y="3636905"/>
            <a:ext cx="590527" cy="634712"/>
            <a:chOff x="3905274" y="3636905"/>
            <a:chExt cx="590527" cy="634712"/>
          </a:xfrm>
        </p:grpSpPr>
        <p:sp>
          <p:nvSpPr>
            <p:cNvPr id="211" name="SMARTInkShape-389"/>
            <p:cNvSpPr/>
            <p:nvPr>
              <p:custDataLst>
                <p:tags r:id="rId36"/>
              </p:custDataLst>
            </p:nvPr>
          </p:nvSpPr>
          <p:spPr>
            <a:xfrm>
              <a:off x="4426289" y="4007578"/>
              <a:ext cx="36488" cy="40561"/>
            </a:xfrm>
            <a:custGeom>
              <a:avLst/>
              <a:gdLst/>
              <a:ahLst/>
              <a:cxnLst/>
              <a:rect l="0" t="0" r="0" b="0"/>
              <a:pathLst>
                <a:path w="36488" h="40561">
                  <a:moveTo>
                    <a:pt x="12361" y="5622"/>
                  </a:moveTo>
                  <a:lnTo>
                    <a:pt x="12361" y="5622"/>
                  </a:lnTo>
                  <a:lnTo>
                    <a:pt x="8990" y="2251"/>
                  </a:lnTo>
                  <a:lnTo>
                    <a:pt x="7292" y="1964"/>
                  </a:lnTo>
                  <a:lnTo>
                    <a:pt x="5453" y="2478"/>
                  </a:lnTo>
                  <a:lnTo>
                    <a:pt x="3522" y="3526"/>
                  </a:lnTo>
                  <a:lnTo>
                    <a:pt x="2235" y="4930"/>
                  </a:lnTo>
                  <a:lnTo>
                    <a:pt x="805" y="8372"/>
                  </a:lnTo>
                  <a:lnTo>
                    <a:pt x="0" y="17647"/>
                  </a:lnTo>
                  <a:lnTo>
                    <a:pt x="3132" y="29333"/>
                  </a:lnTo>
                  <a:lnTo>
                    <a:pt x="5503" y="32012"/>
                  </a:lnTo>
                  <a:lnTo>
                    <a:pt x="20064" y="40037"/>
                  </a:lnTo>
                  <a:lnTo>
                    <a:pt x="22435" y="40560"/>
                  </a:lnTo>
                  <a:lnTo>
                    <a:pt x="24721" y="40203"/>
                  </a:lnTo>
                  <a:lnTo>
                    <a:pt x="26951" y="39259"/>
                  </a:lnTo>
                  <a:lnTo>
                    <a:pt x="31311" y="34448"/>
                  </a:lnTo>
                  <a:lnTo>
                    <a:pt x="34894" y="27606"/>
                  </a:lnTo>
                  <a:lnTo>
                    <a:pt x="36487" y="19861"/>
                  </a:lnTo>
                  <a:lnTo>
                    <a:pt x="35313" y="11715"/>
                  </a:lnTo>
                  <a:lnTo>
                    <a:pt x="32440" y="4803"/>
                  </a:lnTo>
                  <a:lnTo>
                    <a:pt x="30686" y="2959"/>
                  </a:lnTo>
                  <a:lnTo>
                    <a:pt x="26855" y="911"/>
                  </a:lnTo>
                  <a:lnTo>
                    <a:pt x="22801" y="0"/>
                  </a:lnTo>
                  <a:lnTo>
                    <a:pt x="20732" y="463"/>
                  </a:lnTo>
                  <a:lnTo>
                    <a:pt x="14449" y="4485"/>
                  </a:lnTo>
                  <a:lnTo>
                    <a:pt x="10231" y="8174"/>
                  </a:lnTo>
                  <a:lnTo>
                    <a:pt x="9531" y="10145"/>
                  </a:lnTo>
                  <a:lnTo>
                    <a:pt x="9768" y="12165"/>
                  </a:lnTo>
                  <a:lnTo>
                    <a:pt x="12361" y="18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90"/>
            <p:cNvSpPr/>
            <p:nvPr>
              <p:custDataLst>
                <p:tags r:id="rId37"/>
              </p:custDataLst>
            </p:nvPr>
          </p:nvSpPr>
          <p:spPr>
            <a:xfrm>
              <a:off x="4473092" y="4133850"/>
              <a:ext cx="22709" cy="76201"/>
            </a:xfrm>
            <a:custGeom>
              <a:avLst/>
              <a:gdLst/>
              <a:ahLst/>
              <a:cxnLst/>
              <a:rect l="0" t="0" r="0" b="0"/>
              <a:pathLst>
                <a:path w="22709" h="762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260" y="5775"/>
                  </a:lnTo>
                  <a:lnTo>
                    <a:pt x="4654" y="17312"/>
                  </a:lnTo>
                  <a:lnTo>
                    <a:pt x="13628" y="43897"/>
                  </a:lnTo>
                  <a:lnTo>
                    <a:pt x="2270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91"/>
            <p:cNvSpPr/>
            <p:nvPr>
              <p:custDataLst>
                <p:tags r:id="rId38"/>
              </p:custDataLst>
            </p:nvPr>
          </p:nvSpPr>
          <p:spPr>
            <a:xfrm>
              <a:off x="4337933" y="4096273"/>
              <a:ext cx="43568" cy="151878"/>
            </a:xfrm>
            <a:custGeom>
              <a:avLst/>
              <a:gdLst/>
              <a:ahLst/>
              <a:cxnLst/>
              <a:rect l="0" t="0" r="0" b="0"/>
              <a:pathLst>
                <a:path w="43568" h="15187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49" y="0"/>
                  </a:lnTo>
                  <a:lnTo>
                    <a:pt x="6141" y="5354"/>
                  </a:lnTo>
                  <a:lnTo>
                    <a:pt x="23694" y="45545"/>
                  </a:lnTo>
                  <a:lnTo>
                    <a:pt x="36830" y="90193"/>
                  </a:lnTo>
                  <a:lnTo>
                    <a:pt x="42975" y="136340"/>
                  </a:lnTo>
                  <a:lnTo>
                    <a:pt x="43567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92"/>
            <p:cNvSpPr/>
            <p:nvPr>
              <p:custDataLst>
                <p:tags r:id="rId39"/>
              </p:custDataLst>
            </p:nvPr>
          </p:nvSpPr>
          <p:spPr>
            <a:xfrm>
              <a:off x="4298950" y="41656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5434" y="3240"/>
                  </a:lnTo>
                  <a:lnTo>
                    <a:pt x="91896" y="4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93"/>
            <p:cNvSpPr/>
            <p:nvPr>
              <p:custDataLst>
                <p:tags r:id="rId40"/>
              </p:custDataLst>
            </p:nvPr>
          </p:nvSpPr>
          <p:spPr>
            <a:xfrm>
              <a:off x="4154306" y="4159250"/>
              <a:ext cx="112895" cy="25401"/>
            </a:xfrm>
            <a:custGeom>
              <a:avLst/>
              <a:gdLst/>
              <a:ahLst/>
              <a:cxnLst/>
              <a:rect l="0" t="0" r="0" b="0"/>
              <a:pathLst>
                <a:path w="112895" h="25401">
                  <a:moveTo>
                    <a:pt x="17644" y="25400"/>
                  </a:moveTo>
                  <a:lnTo>
                    <a:pt x="17644" y="25400"/>
                  </a:lnTo>
                  <a:lnTo>
                    <a:pt x="0" y="25400"/>
                  </a:lnTo>
                  <a:lnTo>
                    <a:pt x="2381" y="25400"/>
                  </a:lnTo>
                  <a:lnTo>
                    <a:pt x="45540" y="11094"/>
                  </a:lnTo>
                  <a:lnTo>
                    <a:pt x="90688" y="5093"/>
                  </a:lnTo>
                  <a:lnTo>
                    <a:pt x="112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94"/>
            <p:cNvSpPr/>
            <p:nvPr>
              <p:custDataLst>
                <p:tags r:id="rId41"/>
              </p:custDataLst>
            </p:nvPr>
          </p:nvSpPr>
          <p:spPr>
            <a:xfrm>
              <a:off x="4191000" y="4073042"/>
              <a:ext cx="63501" cy="198575"/>
            </a:xfrm>
            <a:custGeom>
              <a:avLst/>
              <a:gdLst/>
              <a:ahLst/>
              <a:cxnLst/>
              <a:rect l="0" t="0" r="0" b="0"/>
              <a:pathLst>
                <a:path w="63501" h="198575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6467" y="2966"/>
                  </a:lnTo>
                  <a:lnTo>
                    <a:pt x="9460" y="6408"/>
                  </a:lnTo>
                  <a:lnTo>
                    <a:pt x="11740" y="19054"/>
                  </a:lnTo>
                  <a:lnTo>
                    <a:pt x="13215" y="57499"/>
                  </a:lnTo>
                  <a:lnTo>
                    <a:pt x="17007" y="94164"/>
                  </a:lnTo>
                  <a:lnTo>
                    <a:pt x="19150" y="133878"/>
                  </a:lnTo>
                  <a:lnTo>
                    <a:pt x="23956" y="173653"/>
                  </a:lnTo>
                  <a:lnTo>
                    <a:pt x="26169" y="189278"/>
                  </a:lnTo>
                  <a:lnTo>
                    <a:pt x="31857" y="198574"/>
                  </a:lnTo>
                  <a:lnTo>
                    <a:pt x="36760" y="197808"/>
                  </a:lnTo>
                  <a:lnTo>
                    <a:pt x="6350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95"/>
            <p:cNvSpPr/>
            <p:nvPr>
              <p:custDataLst>
                <p:tags r:id="rId42"/>
              </p:custDataLst>
            </p:nvPr>
          </p:nvSpPr>
          <p:spPr>
            <a:xfrm>
              <a:off x="3905274" y="3636905"/>
              <a:ext cx="95227" cy="126802"/>
            </a:xfrm>
            <a:custGeom>
              <a:avLst/>
              <a:gdLst/>
              <a:ahLst/>
              <a:cxnLst/>
              <a:rect l="0" t="0" r="0" b="0"/>
              <a:pathLst>
                <a:path w="95227" h="126802">
                  <a:moveTo>
                    <a:pt x="12676" y="46095"/>
                  </a:moveTo>
                  <a:lnTo>
                    <a:pt x="12676" y="46095"/>
                  </a:lnTo>
                  <a:lnTo>
                    <a:pt x="12676" y="40007"/>
                  </a:lnTo>
                  <a:lnTo>
                    <a:pt x="9305" y="46564"/>
                  </a:lnTo>
                  <a:lnTo>
                    <a:pt x="3216" y="92750"/>
                  </a:lnTo>
                  <a:lnTo>
                    <a:pt x="60" y="126801"/>
                  </a:lnTo>
                  <a:lnTo>
                    <a:pt x="0" y="121356"/>
                  </a:lnTo>
                  <a:lnTo>
                    <a:pt x="17655" y="74325"/>
                  </a:lnTo>
                  <a:lnTo>
                    <a:pt x="33284" y="33536"/>
                  </a:lnTo>
                  <a:lnTo>
                    <a:pt x="46190" y="8266"/>
                  </a:lnTo>
                  <a:lnTo>
                    <a:pt x="52788" y="236"/>
                  </a:lnTo>
                  <a:lnTo>
                    <a:pt x="54939" y="0"/>
                  </a:lnTo>
                  <a:lnTo>
                    <a:pt x="57079" y="1254"/>
                  </a:lnTo>
                  <a:lnTo>
                    <a:pt x="59212" y="3501"/>
                  </a:lnTo>
                  <a:lnTo>
                    <a:pt x="74058" y="51056"/>
                  </a:lnTo>
                  <a:lnTo>
                    <a:pt x="86759" y="95417"/>
                  </a:lnTo>
                  <a:lnTo>
                    <a:pt x="95226" y="115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96"/>
            <p:cNvSpPr/>
            <p:nvPr>
              <p:custDataLst>
                <p:tags r:id="rId43"/>
              </p:custDataLst>
            </p:nvPr>
          </p:nvSpPr>
          <p:spPr>
            <a:xfrm>
              <a:off x="3917950" y="3844729"/>
              <a:ext cx="146051" cy="301822"/>
            </a:xfrm>
            <a:custGeom>
              <a:avLst/>
              <a:gdLst/>
              <a:ahLst/>
              <a:cxnLst/>
              <a:rect l="0" t="0" r="0" b="0"/>
              <a:pathLst>
                <a:path w="146051" h="301822">
                  <a:moveTo>
                    <a:pt x="146050" y="3371"/>
                  </a:moveTo>
                  <a:lnTo>
                    <a:pt x="146050" y="3371"/>
                  </a:lnTo>
                  <a:lnTo>
                    <a:pt x="142679" y="0"/>
                  </a:lnTo>
                  <a:lnTo>
                    <a:pt x="140981" y="418"/>
                  </a:lnTo>
                  <a:lnTo>
                    <a:pt x="137212" y="4645"/>
                  </a:lnTo>
                  <a:lnTo>
                    <a:pt x="118162" y="49234"/>
                  </a:lnTo>
                  <a:lnTo>
                    <a:pt x="98981" y="96453"/>
                  </a:lnTo>
                  <a:lnTo>
                    <a:pt x="82092" y="132935"/>
                  </a:lnTo>
                  <a:lnTo>
                    <a:pt x="60473" y="172668"/>
                  </a:lnTo>
                  <a:lnTo>
                    <a:pt x="40518" y="206319"/>
                  </a:lnTo>
                  <a:lnTo>
                    <a:pt x="19061" y="249065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97"/>
            <p:cNvSpPr/>
            <p:nvPr>
              <p:custDataLst>
                <p:tags r:id="rId44"/>
              </p:custDataLst>
            </p:nvPr>
          </p:nvSpPr>
          <p:spPr>
            <a:xfrm>
              <a:off x="3905405" y="3899239"/>
              <a:ext cx="183996" cy="190162"/>
            </a:xfrm>
            <a:custGeom>
              <a:avLst/>
              <a:gdLst/>
              <a:ahLst/>
              <a:cxnLst/>
              <a:rect l="0" t="0" r="0" b="0"/>
              <a:pathLst>
                <a:path w="183996" h="190162">
                  <a:moveTo>
                    <a:pt x="12545" y="12361"/>
                  </a:moveTo>
                  <a:lnTo>
                    <a:pt x="12545" y="12361"/>
                  </a:lnTo>
                  <a:lnTo>
                    <a:pt x="5803" y="8990"/>
                  </a:lnTo>
                  <a:lnTo>
                    <a:pt x="3817" y="7292"/>
                  </a:lnTo>
                  <a:lnTo>
                    <a:pt x="0" y="0"/>
                  </a:lnTo>
                  <a:lnTo>
                    <a:pt x="44050" y="32947"/>
                  </a:lnTo>
                  <a:lnTo>
                    <a:pt x="81225" y="65498"/>
                  </a:lnTo>
                  <a:lnTo>
                    <a:pt x="127188" y="110058"/>
                  </a:lnTo>
                  <a:lnTo>
                    <a:pt x="162295" y="155131"/>
                  </a:lnTo>
                  <a:lnTo>
                    <a:pt x="183995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59"/>
          <p:cNvGrpSpPr/>
          <p:nvPr/>
        </p:nvGrpSpPr>
        <p:grpSpPr>
          <a:xfrm>
            <a:off x="3905250" y="3813868"/>
            <a:ext cx="1953467" cy="1010456"/>
            <a:chOff x="3905250" y="3813868"/>
            <a:chExt cx="1953467" cy="1010456"/>
          </a:xfrm>
        </p:grpSpPr>
        <p:sp>
          <p:nvSpPr>
            <p:cNvPr id="221" name="SMARTInkShape-398"/>
            <p:cNvSpPr/>
            <p:nvPr>
              <p:custDataLst>
                <p:tags r:id="rId18"/>
              </p:custDataLst>
            </p:nvPr>
          </p:nvSpPr>
          <p:spPr>
            <a:xfrm>
              <a:off x="4493587" y="4428642"/>
              <a:ext cx="148264" cy="352909"/>
            </a:xfrm>
            <a:custGeom>
              <a:avLst/>
              <a:gdLst/>
              <a:ahLst/>
              <a:cxnLst/>
              <a:rect l="0" t="0" r="0" b="0"/>
              <a:pathLst>
                <a:path w="148264" h="352909">
                  <a:moveTo>
                    <a:pt x="148263" y="3658"/>
                  </a:moveTo>
                  <a:lnTo>
                    <a:pt x="148263" y="3658"/>
                  </a:lnTo>
                  <a:lnTo>
                    <a:pt x="144892" y="287"/>
                  </a:lnTo>
                  <a:lnTo>
                    <a:pt x="143194" y="0"/>
                  </a:lnTo>
                  <a:lnTo>
                    <a:pt x="141355" y="513"/>
                  </a:lnTo>
                  <a:lnTo>
                    <a:pt x="139424" y="1562"/>
                  </a:lnTo>
                  <a:lnTo>
                    <a:pt x="130551" y="25638"/>
                  </a:lnTo>
                  <a:lnTo>
                    <a:pt x="119183" y="62068"/>
                  </a:lnTo>
                  <a:lnTo>
                    <a:pt x="102722" y="104847"/>
                  </a:lnTo>
                  <a:lnTo>
                    <a:pt x="83734" y="152252"/>
                  </a:lnTo>
                  <a:lnTo>
                    <a:pt x="60547" y="197891"/>
                  </a:lnTo>
                  <a:lnTo>
                    <a:pt x="36509" y="241987"/>
                  </a:lnTo>
                  <a:lnTo>
                    <a:pt x="17078" y="280767"/>
                  </a:lnTo>
                  <a:lnTo>
                    <a:pt x="939" y="325395"/>
                  </a:lnTo>
                  <a:lnTo>
                    <a:pt x="0" y="337387"/>
                  </a:lnTo>
                  <a:lnTo>
                    <a:pt x="2213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99"/>
            <p:cNvSpPr/>
            <p:nvPr>
              <p:custDataLst>
                <p:tags r:id="rId19"/>
              </p:custDataLst>
            </p:nvPr>
          </p:nvSpPr>
          <p:spPr>
            <a:xfrm>
              <a:off x="4432300" y="4497094"/>
              <a:ext cx="234951" cy="220957"/>
            </a:xfrm>
            <a:custGeom>
              <a:avLst/>
              <a:gdLst/>
              <a:ahLst/>
              <a:cxnLst/>
              <a:rect l="0" t="0" r="0" b="0"/>
              <a:pathLst>
                <a:path w="234951" h="220957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8" y="30"/>
                  </a:lnTo>
                  <a:lnTo>
                    <a:pt x="17312" y="0"/>
                  </a:lnTo>
                  <a:lnTo>
                    <a:pt x="30507" y="2338"/>
                  </a:lnTo>
                  <a:lnTo>
                    <a:pt x="43898" y="11374"/>
                  </a:lnTo>
                  <a:lnTo>
                    <a:pt x="76483" y="46912"/>
                  </a:lnTo>
                  <a:lnTo>
                    <a:pt x="109915" y="85740"/>
                  </a:lnTo>
                  <a:lnTo>
                    <a:pt x="146632" y="125153"/>
                  </a:lnTo>
                  <a:lnTo>
                    <a:pt x="184322" y="167013"/>
                  </a:lnTo>
                  <a:lnTo>
                    <a:pt x="234950" y="22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00"/>
            <p:cNvSpPr/>
            <p:nvPr>
              <p:custDataLst>
                <p:tags r:id="rId20"/>
              </p:custDataLst>
            </p:nvPr>
          </p:nvSpPr>
          <p:spPr>
            <a:xfrm>
              <a:off x="3905250" y="4248657"/>
              <a:ext cx="1953467" cy="113716"/>
            </a:xfrm>
            <a:custGeom>
              <a:avLst/>
              <a:gdLst/>
              <a:ahLst/>
              <a:cxnLst/>
              <a:rect l="0" t="0" r="0" b="0"/>
              <a:pathLst>
                <a:path w="1953467" h="113716">
                  <a:moveTo>
                    <a:pt x="0" y="107443"/>
                  </a:moveTo>
                  <a:lnTo>
                    <a:pt x="0" y="107443"/>
                  </a:lnTo>
                  <a:lnTo>
                    <a:pt x="10845" y="108148"/>
                  </a:lnTo>
                  <a:lnTo>
                    <a:pt x="48804" y="112910"/>
                  </a:lnTo>
                  <a:lnTo>
                    <a:pt x="93953" y="113531"/>
                  </a:lnTo>
                  <a:lnTo>
                    <a:pt x="116963" y="113619"/>
                  </a:lnTo>
                  <a:lnTo>
                    <a:pt x="144297" y="113677"/>
                  </a:lnTo>
                  <a:lnTo>
                    <a:pt x="174515" y="113715"/>
                  </a:lnTo>
                  <a:lnTo>
                    <a:pt x="210888" y="112330"/>
                  </a:lnTo>
                  <a:lnTo>
                    <a:pt x="251364" y="109996"/>
                  </a:lnTo>
                  <a:lnTo>
                    <a:pt x="294576" y="107028"/>
                  </a:lnTo>
                  <a:lnTo>
                    <a:pt x="343845" y="103639"/>
                  </a:lnTo>
                  <a:lnTo>
                    <a:pt x="397153" y="99968"/>
                  </a:lnTo>
                  <a:lnTo>
                    <a:pt x="453151" y="96110"/>
                  </a:lnTo>
                  <a:lnTo>
                    <a:pt x="513767" y="91421"/>
                  </a:lnTo>
                  <a:lnTo>
                    <a:pt x="577462" y="86178"/>
                  </a:lnTo>
                  <a:lnTo>
                    <a:pt x="643208" y="80566"/>
                  </a:lnTo>
                  <a:lnTo>
                    <a:pt x="713144" y="74709"/>
                  </a:lnTo>
                  <a:lnTo>
                    <a:pt x="785874" y="68686"/>
                  </a:lnTo>
                  <a:lnTo>
                    <a:pt x="860466" y="62555"/>
                  </a:lnTo>
                  <a:lnTo>
                    <a:pt x="939828" y="57057"/>
                  </a:lnTo>
                  <a:lnTo>
                    <a:pt x="1022368" y="51980"/>
                  </a:lnTo>
                  <a:lnTo>
                    <a:pt x="1107029" y="47184"/>
                  </a:lnTo>
                  <a:lnTo>
                    <a:pt x="1189575" y="42576"/>
                  </a:lnTo>
                  <a:lnTo>
                    <a:pt x="1270711" y="38093"/>
                  </a:lnTo>
                  <a:lnTo>
                    <a:pt x="1350907" y="33693"/>
                  </a:lnTo>
                  <a:lnTo>
                    <a:pt x="1425538" y="30760"/>
                  </a:lnTo>
                  <a:lnTo>
                    <a:pt x="1496459" y="28804"/>
                  </a:lnTo>
                  <a:lnTo>
                    <a:pt x="1564906" y="27500"/>
                  </a:lnTo>
                  <a:lnTo>
                    <a:pt x="1626765" y="25925"/>
                  </a:lnTo>
                  <a:lnTo>
                    <a:pt x="1684232" y="24170"/>
                  </a:lnTo>
                  <a:lnTo>
                    <a:pt x="1738771" y="22295"/>
                  </a:lnTo>
                  <a:lnTo>
                    <a:pt x="1784303" y="20338"/>
                  </a:lnTo>
                  <a:lnTo>
                    <a:pt x="1823830" y="18329"/>
                  </a:lnTo>
                  <a:lnTo>
                    <a:pt x="1859353" y="16284"/>
                  </a:lnTo>
                  <a:lnTo>
                    <a:pt x="1906350" y="10248"/>
                  </a:lnTo>
                  <a:lnTo>
                    <a:pt x="1953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01"/>
            <p:cNvSpPr/>
            <p:nvPr>
              <p:custDataLst>
                <p:tags r:id="rId21"/>
              </p:custDataLst>
            </p:nvPr>
          </p:nvSpPr>
          <p:spPr>
            <a:xfrm>
              <a:off x="5635368" y="3938145"/>
              <a:ext cx="28392" cy="29054"/>
            </a:xfrm>
            <a:custGeom>
              <a:avLst/>
              <a:gdLst/>
              <a:ahLst/>
              <a:cxnLst/>
              <a:rect l="0" t="0" r="0" b="0"/>
              <a:pathLst>
                <a:path w="28392" h="29054">
                  <a:moveTo>
                    <a:pt x="16132" y="11555"/>
                  </a:moveTo>
                  <a:lnTo>
                    <a:pt x="16132" y="11555"/>
                  </a:lnTo>
                  <a:lnTo>
                    <a:pt x="4576" y="0"/>
                  </a:lnTo>
                  <a:lnTo>
                    <a:pt x="2059" y="3126"/>
                  </a:lnTo>
                  <a:lnTo>
                    <a:pt x="400" y="5936"/>
                  </a:lnTo>
                  <a:lnTo>
                    <a:pt x="0" y="9220"/>
                  </a:lnTo>
                  <a:lnTo>
                    <a:pt x="2841" y="25367"/>
                  </a:lnTo>
                  <a:lnTo>
                    <a:pt x="3744" y="27113"/>
                  </a:lnTo>
                  <a:lnTo>
                    <a:pt x="5051" y="28277"/>
                  </a:lnTo>
                  <a:lnTo>
                    <a:pt x="6628" y="29053"/>
                  </a:lnTo>
                  <a:lnTo>
                    <a:pt x="12143" y="28034"/>
                  </a:lnTo>
                  <a:lnTo>
                    <a:pt x="21300" y="23493"/>
                  </a:lnTo>
                  <a:lnTo>
                    <a:pt x="25484" y="19683"/>
                  </a:lnTo>
                  <a:lnTo>
                    <a:pt x="28391" y="12765"/>
                  </a:lnTo>
                  <a:lnTo>
                    <a:pt x="21959" y="8542"/>
                  </a:lnTo>
                  <a:lnTo>
                    <a:pt x="19312" y="8135"/>
                  </a:lnTo>
                  <a:lnTo>
                    <a:pt x="16840" y="8570"/>
                  </a:lnTo>
                  <a:lnTo>
                    <a:pt x="11176" y="10965"/>
                  </a:lnTo>
                  <a:lnTo>
                    <a:pt x="11418" y="1116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02"/>
            <p:cNvSpPr/>
            <p:nvPr>
              <p:custDataLst>
                <p:tags r:id="rId22"/>
              </p:custDataLst>
            </p:nvPr>
          </p:nvSpPr>
          <p:spPr>
            <a:xfrm>
              <a:off x="5651500" y="40513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957" y="54208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03"/>
            <p:cNvSpPr/>
            <p:nvPr>
              <p:custDataLst>
                <p:tags r:id="rId23"/>
              </p:custDataLst>
            </p:nvPr>
          </p:nvSpPr>
          <p:spPr>
            <a:xfrm>
              <a:off x="5558941" y="4025900"/>
              <a:ext cx="10010" cy="114301"/>
            </a:xfrm>
            <a:custGeom>
              <a:avLst/>
              <a:gdLst/>
              <a:ahLst/>
              <a:cxnLst/>
              <a:rect l="0" t="0" r="0" b="0"/>
              <a:pathLst>
                <a:path w="10010" h="1143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6845" y="42063"/>
                  </a:lnTo>
                  <a:lnTo>
                    <a:pt x="9824" y="89452"/>
                  </a:lnTo>
                  <a:lnTo>
                    <a:pt x="1000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04"/>
            <p:cNvSpPr/>
            <p:nvPr>
              <p:custDataLst>
                <p:tags r:id="rId24"/>
              </p:custDataLst>
            </p:nvPr>
          </p:nvSpPr>
          <p:spPr>
            <a:xfrm>
              <a:off x="5511800" y="4089400"/>
              <a:ext cx="82551" cy="5216"/>
            </a:xfrm>
            <a:custGeom>
              <a:avLst/>
              <a:gdLst/>
              <a:ahLst/>
              <a:cxnLst/>
              <a:rect l="0" t="0" r="0" b="0"/>
              <a:pathLst>
                <a:path w="82551" h="5216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16606" y="5056"/>
                  </a:lnTo>
                  <a:lnTo>
                    <a:pt x="32907" y="2517"/>
                  </a:lnTo>
                  <a:lnTo>
                    <a:pt x="68540" y="521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05"/>
            <p:cNvSpPr/>
            <p:nvPr>
              <p:custDataLst>
                <p:tags r:id="rId25"/>
              </p:custDataLst>
            </p:nvPr>
          </p:nvSpPr>
          <p:spPr>
            <a:xfrm>
              <a:off x="5385061" y="4076700"/>
              <a:ext cx="88640" cy="19051"/>
            </a:xfrm>
            <a:custGeom>
              <a:avLst/>
              <a:gdLst/>
              <a:ahLst/>
              <a:cxnLst/>
              <a:rect l="0" t="0" r="0" b="0"/>
              <a:pathLst>
                <a:path w="88640" h="19051">
                  <a:moveTo>
                    <a:pt x="6089" y="19050"/>
                  </a:moveTo>
                  <a:lnTo>
                    <a:pt x="6089" y="19050"/>
                  </a:lnTo>
                  <a:lnTo>
                    <a:pt x="0" y="19050"/>
                  </a:lnTo>
                  <a:lnTo>
                    <a:pt x="6559" y="19050"/>
                  </a:lnTo>
                  <a:lnTo>
                    <a:pt x="47276" y="8115"/>
                  </a:lnTo>
                  <a:lnTo>
                    <a:pt x="88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06"/>
            <p:cNvSpPr/>
            <p:nvPr>
              <p:custDataLst>
                <p:tags r:id="rId26"/>
              </p:custDataLst>
            </p:nvPr>
          </p:nvSpPr>
          <p:spPr>
            <a:xfrm>
              <a:off x="5413670" y="4000500"/>
              <a:ext cx="60031" cy="170786"/>
            </a:xfrm>
            <a:custGeom>
              <a:avLst/>
              <a:gdLst/>
              <a:ahLst/>
              <a:cxnLst/>
              <a:rect l="0" t="0" r="0" b="0"/>
              <a:pathLst>
                <a:path w="60031" h="170786">
                  <a:moveTo>
                    <a:pt x="21930" y="0"/>
                  </a:moveTo>
                  <a:lnTo>
                    <a:pt x="21930" y="0"/>
                  </a:lnTo>
                  <a:lnTo>
                    <a:pt x="18559" y="0"/>
                  </a:lnTo>
                  <a:lnTo>
                    <a:pt x="12470" y="40820"/>
                  </a:lnTo>
                  <a:lnTo>
                    <a:pt x="6819" y="86021"/>
                  </a:lnTo>
                  <a:lnTo>
                    <a:pt x="0" y="133382"/>
                  </a:lnTo>
                  <a:lnTo>
                    <a:pt x="2418" y="155467"/>
                  </a:lnTo>
                  <a:lnTo>
                    <a:pt x="5732" y="163876"/>
                  </a:lnTo>
                  <a:lnTo>
                    <a:pt x="9557" y="168084"/>
                  </a:lnTo>
                  <a:lnTo>
                    <a:pt x="11564" y="169206"/>
                  </a:lnTo>
                  <a:lnTo>
                    <a:pt x="24503" y="170785"/>
                  </a:lnTo>
                  <a:lnTo>
                    <a:pt x="38372" y="167882"/>
                  </a:lnTo>
                  <a:lnTo>
                    <a:pt x="45230" y="162573"/>
                  </a:lnTo>
                  <a:lnTo>
                    <a:pt x="6003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07"/>
            <p:cNvSpPr/>
            <p:nvPr>
              <p:custDataLst>
                <p:tags r:id="rId27"/>
              </p:custDataLst>
            </p:nvPr>
          </p:nvSpPr>
          <p:spPr>
            <a:xfrm>
              <a:off x="5157597" y="3813868"/>
              <a:ext cx="148312" cy="267413"/>
            </a:xfrm>
            <a:custGeom>
              <a:avLst/>
              <a:gdLst/>
              <a:ahLst/>
              <a:cxnLst/>
              <a:rect l="0" t="0" r="0" b="0"/>
              <a:pathLst>
                <a:path w="148312" h="267413">
                  <a:moveTo>
                    <a:pt x="144653" y="15182"/>
                  </a:moveTo>
                  <a:lnTo>
                    <a:pt x="144653" y="15182"/>
                  </a:lnTo>
                  <a:lnTo>
                    <a:pt x="144653" y="8440"/>
                  </a:lnTo>
                  <a:lnTo>
                    <a:pt x="146534" y="3249"/>
                  </a:lnTo>
                  <a:lnTo>
                    <a:pt x="148024" y="876"/>
                  </a:lnTo>
                  <a:lnTo>
                    <a:pt x="148311" y="0"/>
                  </a:lnTo>
                  <a:lnTo>
                    <a:pt x="147798" y="122"/>
                  </a:lnTo>
                  <a:lnTo>
                    <a:pt x="146749" y="909"/>
                  </a:lnTo>
                  <a:lnTo>
                    <a:pt x="138532" y="12129"/>
                  </a:lnTo>
                  <a:lnTo>
                    <a:pt x="126066" y="50091"/>
                  </a:lnTo>
                  <a:lnTo>
                    <a:pt x="106298" y="87379"/>
                  </a:lnTo>
                  <a:lnTo>
                    <a:pt x="81861" y="132137"/>
                  </a:lnTo>
                  <a:lnTo>
                    <a:pt x="54003" y="172837"/>
                  </a:lnTo>
                  <a:lnTo>
                    <a:pt x="26794" y="218871"/>
                  </a:lnTo>
                  <a:lnTo>
                    <a:pt x="0" y="265468"/>
                  </a:lnTo>
                  <a:lnTo>
                    <a:pt x="240" y="267412"/>
                  </a:lnTo>
                  <a:lnTo>
                    <a:pt x="3222" y="267296"/>
                  </a:lnTo>
                  <a:lnTo>
                    <a:pt x="17653" y="26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08"/>
            <p:cNvSpPr/>
            <p:nvPr>
              <p:custDataLst>
                <p:tags r:id="rId28"/>
              </p:custDataLst>
            </p:nvPr>
          </p:nvSpPr>
          <p:spPr>
            <a:xfrm>
              <a:off x="5111750" y="3842633"/>
              <a:ext cx="190501" cy="202318"/>
            </a:xfrm>
            <a:custGeom>
              <a:avLst/>
              <a:gdLst/>
              <a:ahLst/>
              <a:cxnLst/>
              <a:rect l="0" t="0" r="0" b="0"/>
              <a:pathLst>
                <a:path w="190501" h="2023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6089" y="2749"/>
                  </a:lnTo>
                  <a:lnTo>
                    <a:pt x="22918" y="15775"/>
                  </a:lnTo>
                  <a:lnTo>
                    <a:pt x="62513" y="41761"/>
                  </a:lnTo>
                  <a:lnTo>
                    <a:pt x="103190" y="72195"/>
                  </a:lnTo>
                  <a:lnTo>
                    <a:pt x="140876" y="108023"/>
                  </a:lnTo>
                  <a:lnTo>
                    <a:pt x="172153" y="154685"/>
                  </a:lnTo>
                  <a:lnTo>
                    <a:pt x="19050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09"/>
            <p:cNvSpPr/>
            <p:nvPr>
              <p:custDataLst>
                <p:tags r:id="rId29"/>
              </p:custDataLst>
            </p:nvPr>
          </p:nvSpPr>
          <p:spPr>
            <a:xfrm>
              <a:off x="4733442" y="3956160"/>
              <a:ext cx="216040" cy="28949"/>
            </a:xfrm>
            <a:custGeom>
              <a:avLst/>
              <a:gdLst/>
              <a:ahLst/>
              <a:cxnLst/>
              <a:rect l="0" t="0" r="0" b="0"/>
              <a:pathLst>
                <a:path w="216040" h="28949">
                  <a:moveTo>
                    <a:pt x="3658" y="25290"/>
                  </a:moveTo>
                  <a:lnTo>
                    <a:pt x="3658" y="25290"/>
                  </a:lnTo>
                  <a:lnTo>
                    <a:pt x="0" y="28948"/>
                  </a:lnTo>
                  <a:lnTo>
                    <a:pt x="3037" y="25911"/>
                  </a:lnTo>
                  <a:lnTo>
                    <a:pt x="41904" y="20257"/>
                  </a:lnTo>
                  <a:lnTo>
                    <a:pt x="80999" y="14470"/>
                  </a:lnTo>
                  <a:lnTo>
                    <a:pt x="126606" y="8286"/>
                  </a:lnTo>
                  <a:lnTo>
                    <a:pt x="166146" y="2691"/>
                  </a:lnTo>
                  <a:lnTo>
                    <a:pt x="211640" y="136"/>
                  </a:lnTo>
                  <a:lnTo>
                    <a:pt x="216039" y="0"/>
                  </a:lnTo>
                  <a:lnTo>
                    <a:pt x="212349" y="1820"/>
                  </a:lnTo>
                  <a:lnTo>
                    <a:pt x="194158" y="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10"/>
            <p:cNvSpPr/>
            <p:nvPr>
              <p:custDataLst>
                <p:tags r:id="rId30"/>
              </p:custDataLst>
            </p:nvPr>
          </p:nvSpPr>
          <p:spPr>
            <a:xfrm>
              <a:off x="4725924" y="4635761"/>
              <a:ext cx="42927" cy="188563"/>
            </a:xfrm>
            <a:custGeom>
              <a:avLst/>
              <a:gdLst/>
              <a:ahLst/>
              <a:cxnLst/>
              <a:rect l="0" t="0" r="0" b="0"/>
              <a:pathLst>
                <a:path w="42927" h="188563">
                  <a:moveTo>
                    <a:pt x="30226" y="6089"/>
                  </a:moveTo>
                  <a:lnTo>
                    <a:pt x="30226" y="6089"/>
                  </a:lnTo>
                  <a:lnTo>
                    <a:pt x="24137" y="0"/>
                  </a:lnTo>
                  <a:lnTo>
                    <a:pt x="17424" y="43784"/>
                  </a:lnTo>
                  <a:lnTo>
                    <a:pt x="10738" y="84927"/>
                  </a:lnTo>
                  <a:lnTo>
                    <a:pt x="2623" y="126868"/>
                  </a:lnTo>
                  <a:lnTo>
                    <a:pt x="0" y="164577"/>
                  </a:lnTo>
                  <a:lnTo>
                    <a:pt x="4051" y="184577"/>
                  </a:lnTo>
                  <a:lnTo>
                    <a:pt x="5721" y="186464"/>
                  </a:lnTo>
                  <a:lnTo>
                    <a:pt x="11338" y="188562"/>
                  </a:lnTo>
                  <a:lnTo>
                    <a:pt x="14812" y="187710"/>
                  </a:lnTo>
                  <a:lnTo>
                    <a:pt x="26443" y="179768"/>
                  </a:lnTo>
                  <a:lnTo>
                    <a:pt x="42926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11"/>
            <p:cNvSpPr/>
            <p:nvPr>
              <p:custDataLst>
                <p:tags r:id="rId31"/>
              </p:custDataLst>
            </p:nvPr>
          </p:nvSpPr>
          <p:spPr>
            <a:xfrm>
              <a:off x="4674483" y="4711700"/>
              <a:ext cx="107068" cy="19051"/>
            </a:xfrm>
            <a:custGeom>
              <a:avLst/>
              <a:gdLst/>
              <a:ahLst/>
              <a:cxnLst/>
              <a:rect l="0" t="0" r="0" b="0"/>
              <a:pathLst>
                <a:path w="1070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1116" y="14686"/>
                  </a:lnTo>
                  <a:lnTo>
                    <a:pt x="6120" y="13583"/>
                  </a:lnTo>
                  <a:lnTo>
                    <a:pt x="50041" y="9406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12"/>
            <p:cNvSpPr/>
            <p:nvPr>
              <p:custDataLst>
                <p:tags r:id="rId32"/>
              </p:custDataLst>
            </p:nvPr>
          </p:nvSpPr>
          <p:spPr>
            <a:xfrm>
              <a:off x="4803292" y="4724400"/>
              <a:ext cx="86209" cy="6351"/>
            </a:xfrm>
            <a:custGeom>
              <a:avLst/>
              <a:gdLst/>
              <a:ahLst/>
              <a:cxnLst/>
              <a:rect l="0" t="0" r="0" b="0"/>
              <a:pathLst>
                <a:path w="862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5934" y="4468"/>
                  </a:lnTo>
                  <a:lnTo>
                    <a:pt x="61329" y="392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13"/>
            <p:cNvSpPr/>
            <p:nvPr>
              <p:custDataLst>
                <p:tags r:id="rId33"/>
              </p:custDataLst>
            </p:nvPr>
          </p:nvSpPr>
          <p:spPr>
            <a:xfrm>
              <a:off x="4832350" y="46672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2865" y="56089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14"/>
            <p:cNvSpPr/>
            <p:nvPr>
              <p:custDataLst>
                <p:tags r:id="rId34"/>
              </p:custDataLst>
            </p:nvPr>
          </p:nvSpPr>
          <p:spPr>
            <a:xfrm>
              <a:off x="4972050" y="46990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8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15"/>
            <p:cNvSpPr/>
            <p:nvPr>
              <p:custDataLst>
                <p:tags r:id="rId35"/>
              </p:custDataLst>
            </p:nvPr>
          </p:nvSpPr>
          <p:spPr>
            <a:xfrm>
              <a:off x="4906539" y="4578350"/>
              <a:ext cx="91863" cy="31474"/>
            </a:xfrm>
            <a:custGeom>
              <a:avLst/>
              <a:gdLst/>
              <a:ahLst/>
              <a:cxnLst/>
              <a:rect l="0" t="0" r="0" b="0"/>
              <a:pathLst>
                <a:path w="91863" h="31474">
                  <a:moveTo>
                    <a:pt x="33761" y="12700"/>
                  </a:moveTo>
                  <a:lnTo>
                    <a:pt x="33761" y="12700"/>
                  </a:lnTo>
                  <a:lnTo>
                    <a:pt x="10617" y="7233"/>
                  </a:lnTo>
                  <a:lnTo>
                    <a:pt x="3954" y="8624"/>
                  </a:lnTo>
                  <a:lnTo>
                    <a:pt x="1190" y="9982"/>
                  </a:lnTo>
                  <a:lnTo>
                    <a:pt x="52" y="11594"/>
                  </a:lnTo>
                  <a:lnTo>
                    <a:pt x="0" y="13374"/>
                  </a:lnTo>
                  <a:lnTo>
                    <a:pt x="670" y="15266"/>
                  </a:lnTo>
                  <a:lnTo>
                    <a:pt x="8356" y="24671"/>
                  </a:lnTo>
                  <a:lnTo>
                    <a:pt x="19412" y="28604"/>
                  </a:lnTo>
                  <a:lnTo>
                    <a:pt x="65924" y="31473"/>
                  </a:lnTo>
                  <a:lnTo>
                    <a:pt x="80511" y="30921"/>
                  </a:lnTo>
                  <a:lnTo>
                    <a:pt x="89346" y="28324"/>
                  </a:lnTo>
                  <a:lnTo>
                    <a:pt x="91279" y="26644"/>
                  </a:lnTo>
                  <a:lnTo>
                    <a:pt x="91862" y="24818"/>
                  </a:lnTo>
                  <a:lnTo>
                    <a:pt x="91545" y="22895"/>
                  </a:lnTo>
                  <a:lnTo>
                    <a:pt x="74244" y="13447"/>
                  </a:lnTo>
                  <a:lnTo>
                    <a:pt x="337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416"/>
          <p:cNvSpPr/>
          <p:nvPr>
            <p:custDataLst>
              <p:tags r:id="rId2"/>
            </p:custDataLst>
          </p:nvPr>
        </p:nvSpPr>
        <p:spPr>
          <a:xfrm>
            <a:off x="3695700" y="3759278"/>
            <a:ext cx="69851" cy="373229"/>
          </a:xfrm>
          <a:custGeom>
            <a:avLst/>
            <a:gdLst/>
            <a:ahLst/>
            <a:cxnLst/>
            <a:rect l="0" t="0" r="0" b="0"/>
            <a:pathLst>
              <a:path w="69851" h="373229">
                <a:moveTo>
                  <a:pt x="0" y="6272"/>
                </a:moveTo>
                <a:lnTo>
                  <a:pt x="0" y="6272"/>
                </a:lnTo>
                <a:lnTo>
                  <a:pt x="0" y="183"/>
                </a:lnTo>
                <a:lnTo>
                  <a:pt x="3371" y="0"/>
                </a:lnTo>
                <a:lnTo>
                  <a:pt x="6907" y="3719"/>
                </a:lnTo>
                <a:lnTo>
                  <a:pt x="8838" y="6687"/>
                </a:lnTo>
                <a:lnTo>
                  <a:pt x="17007" y="43278"/>
                </a:lnTo>
                <a:lnTo>
                  <a:pt x="22599" y="88812"/>
                </a:lnTo>
                <a:lnTo>
                  <a:pt x="24156" y="126447"/>
                </a:lnTo>
                <a:lnTo>
                  <a:pt x="26728" y="166692"/>
                </a:lnTo>
                <a:lnTo>
                  <a:pt x="30224" y="207392"/>
                </a:lnTo>
                <a:lnTo>
                  <a:pt x="34129" y="246647"/>
                </a:lnTo>
                <a:lnTo>
                  <a:pt x="40098" y="281498"/>
                </a:lnTo>
                <a:lnTo>
                  <a:pt x="49510" y="323241"/>
                </a:lnTo>
                <a:lnTo>
                  <a:pt x="56703" y="370035"/>
                </a:lnTo>
                <a:lnTo>
                  <a:pt x="57557" y="371547"/>
                </a:lnTo>
                <a:lnTo>
                  <a:pt x="58832" y="372555"/>
                </a:lnTo>
                <a:lnTo>
                  <a:pt x="60388" y="373228"/>
                </a:lnTo>
                <a:lnTo>
                  <a:pt x="62131" y="371559"/>
                </a:lnTo>
                <a:lnTo>
                  <a:pt x="69850" y="3555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61"/>
          <p:cNvGrpSpPr/>
          <p:nvPr/>
        </p:nvGrpSpPr>
        <p:grpSpPr>
          <a:xfrm>
            <a:off x="5798433" y="3881071"/>
            <a:ext cx="721036" cy="417880"/>
            <a:chOff x="5798433" y="3881071"/>
            <a:chExt cx="721036" cy="417880"/>
          </a:xfrm>
        </p:grpSpPr>
        <p:sp>
          <p:nvSpPr>
            <p:cNvPr id="241" name="SMARTInkShape-417"/>
            <p:cNvSpPr/>
            <p:nvPr>
              <p:custDataLst>
                <p:tags r:id="rId12"/>
              </p:custDataLst>
            </p:nvPr>
          </p:nvSpPr>
          <p:spPr>
            <a:xfrm>
              <a:off x="5975349" y="4159250"/>
              <a:ext cx="114302" cy="112800"/>
            </a:xfrm>
            <a:custGeom>
              <a:avLst/>
              <a:gdLst/>
              <a:ahLst/>
              <a:cxnLst/>
              <a:rect l="0" t="0" r="0" b="0"/>
              <a:pathLst>
                <a:path w="114302" h="112800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6743" y="12209"/>
                  </a:lnTo>
                  <a:lnTo>
                    <a:pt x="54209" y="58329"/>
                  </a:lnTo>
                  <a:lnTo>
                    <a:pt x="72742" y="81018"/>
                  </a:lnTo>
                  <a:lnTo>
                    <a:pt x="112505" y="112799"/>
                  </a:lnTo>
                  <a:lnTo>
                    <a:pt x="113103" y="112594"/>
                  </a:lnTo>
                  <a:lnTo>
                    <a:pt x="113503" y="111751"/>
                  </a:lnTo>
                  <a:lnTo>
                    <a:pt x="11430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18"/>
            <p:cNvSpPr/>
            <p:nvPr>
              <p:custDataLst>
                <p:tags r:id="rId13"/>
              </p:custDataLst>
            </p:nvPr>
          </p:nvSpPr>
          <p:spPr>
            <a:xfrm>
              <a:off x="5798433" y="3881071"/>
              <a:ext cx="24518" cy="271830"/>
            </a:xfrm>
            <a:custGeom>
              <a:avLst/>
              <a:gdLst/>
              <a:ahLst/>
              <a:cxnLst/>
              <a:rect l="0" t="0" r="0" b="0"/>
              <a:pathLst>
                <a:path w="24518" h="271830">
                  <a:moveTo>
                    <a:pt x="5467" y="17829"/>
                  </a:moveTo>
                  <a:lnTo>
                    <a:pt x="5467" y="17829"/>
                  </a:lnTo>
                  <a:lnTo>
                    <a:pt x="2096" y="14458"/>
                  </a:lnTo>
                  <a:lnTo>
                    <a:pt x="441" y="10922"/>
                  </a:lnTo>
                  <a:lnTo>
                    <a:pt x="0" y="8991"/>
                  </a:lnTo>
                  <a:lnTo>
                    <a:pt x="411" y="6998"/>
                  </a:lnTo>
                  <a:lnTo>
                    <a:pt x="4662" y="0"/>
                  </a:lnTo>
                  <a:lnTo>
                    <a:pt x="8768" y="40159"/>
                  </a:lnTo>
                  <a:lnTo>
                    <a:pt x="14284" y="87161"/>
                  </a:lnTo>
                  <a:lnTo>
                    <a:pt x="14559" y="120139"/>
                  </a:lnTo>
                  <a:lnTo>
                    <a:pt x="12630" y="166677"/>
                  </a:lnTo>
                  <a:lnTo>
                    <a:pt x="12057" y="205395"/>
                  </a:lnTo>
                  <a:lnTo>
                    <a:pt x="11849" y="250014"/>
                  </a:lnTo>
                  <a:lnTo>
                    <a:pt x="12532" y="264738"/>
                  </a:lnTo>
                  <a:lnTo>
                    <a:pt x="13704" y="267102"/>
                  </a:lnTo>
                  <a:lnTo>
                    <a:pt x="15192" y="268677"/>
                  </a:lnTo>
                  <a:lnTo>
                    <a:pt x="18726" y="270428"/>
                  </a:lnTo>
                  <a:lnTo>
                    <a:pt x="24517" y="271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19"/>
            <p:cNvSpPr/>
            <p:nvPr>
              <p:custDataLst>
                <p:tags r:id="rId14"/>
              </p:custDataLst>
            </p:nvPr>
          </p:nvSpPr>
          <p:spPr>
            <a:xfrm>
              <a:off x="6032500" y="4140200"/>
              <a:ext cx="50801" cy="158751"/>
            </a:xfrm>
            <a:custGeom>
              <a:avLst/>
              <a:gdLst/>
              <a:ahLst/>
              <a:cxnLst/>
              <a:rect l="0" t="0" r="0" b="0"/>
              <a:pathLst>
                <a:path w="50801" h="1587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6436" y="705"/>
                  </a:lnTo>
                  <a:lnTo>
                    <a:pt x="45774" y="1881"/>
                  </a:lnTo>
                  <a:lnTo>
                    <a:pt x="33671" y="43738"/>
                  </a:lnTo>
                  <a:lnTo>
                    <a:pt x="23257" y="88223"/>
                  </a:lnTo>
                  <a:lnTo>
                    <a:pt x="12696" y="131101"/>
                  </a:lnTo>
                  <a:lnTo>
                    <a:pt x="6722" y="156621"/>
                  </a:lnTo>
                  <a:lnTo>
                    <a:pt x="5893" y="15733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20"/>
            <p:cNvSpPr/>
            <p:nvPr>
              <p:custDataLst>
                <p:tags r:id="rId15"/>
              </p:custDataLst>
            </p:nvPr>
          </p:nvSpPr>
          <p:spPr>
            <a:xfrm>
              <a:off x="6235700" y="4071233"/>
              <a:ext cx="12701" cy="113418"/>
            </a:xfrm>
            <a:custGeom>
              <a:avLst/>
              <a:gdLst/>
              <a:ahLst/>
              <a:cxnLst/>
              <a:rect l="0" t="0" r="0" b="0"/>
              <a:pathLst>
                <a:path w="12701" h="1134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10699" y="42871"/>
                  </a:lnTo>
                  <a:lnTo>
                    <a:pt x="12524" y="87305"/>
                  </a:lnTo>
                  <a:lnTo>
                    <a:pt x="1270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21"/>
            <p:cNvSpPr/>
            <p:nvPr>
              <p:custDataLst>
                <p:tags r:id="rId16"/>
              </p:custDataLst>
            </p:nvPr>
          </p:nvSpPr>
          <p:spPr>
            <a:xfrm>
              <a:off x="6331667" y="4071233"/>
              <a:ext cx="62206" cy="102239"/>
            </a:xfrm>
            <a:custGeom>
              <a:avLst/>
              <a:gdLst/>
              <a:ahLst/>
              <a:cxnLst/>
              <a:rect l="0" t="0" r="0" b="0"/>
              <a:pathLst>
                <a:path w="62206" h="102239">
                  <a:moveTo>
                    <a:pt x="50083" y="5467"/>
                  </a:moveTo>
                  <a:lnTo>
                    <a:pt x="50083" y="5467"/>
                  </a:lnTo>
                  <a:lnTo>
                    <a:pt x="46712" y="2096"/>
                  </a:lnTo>
                  <a:lnTo>
                    <a:pt x="41294" y="441"/>
                  </a:lnTo>
                  <a:lnTo>
                    <a:pt x="37874" y="0"/>
                  </a:lnTo>
                  <a:lnTo>
                    <a:pt x="32191" y="1391"/>
                  </a:lnTo>
                  <a:lnTo>
                    <a:pt x="23144" y="8022"/>
                  </a:lnTo>
                  <a:lnTo>
                    <a:pt x="7446" y="26276"/>
                  </a:lnTo>
                  <a:lnTo>
                    <a:pt x="2911" y="39880"/>
                  </a:lnTo>
                  <a:lnTo>
                    <a:pt x="0" y="71609"/>
                  </a:lnTo>
                  <a:lnTo>
                    <a:pt x="2866" y="89898"/>
                  </a:lnTo>
                  <a:lnTo>
                    <a:pt x="8166" y="97790"/>
                  </a:lnTo>
                  <a:lnTo>
                    <a:pt x="11555" y="100882"/>
                  </a:lnTo>
                  <a:lnTo>
                    <a:pt x="15931" y="102238"/>
                  </a:lnTo>
                  <a:lnTo>
                    <a:pt x="26438" y="101863"/>
                  </a:lnTo>
                  <a:lnTo>
                    <a:pt x="44253" y="94315"/>
                  </a:lnTo>
                  <a:lnTo>
                    <a:pt x="52901" y="85171"/>
                  </a:lnTo>
                  <a:lnTo>
                    <a:pt x="58391" y="74052"/>
                  </a:lnTo>
                  <a:lnTo>
                    <a:pt x="62205" y="40030"/>
                  </a:lnTo>
                  <a:lnTo>
                    <a:pt x="60986" y="34153"/>
                  </a:lnTo>
                  <a:lnTo>
                    <a:pt x="55869" y="25742"/>
                  </a:lnTo>
                  <a:lnTo>
                    <a:pt x="48892" y="21533"/>
                  </a:lnTo>
                  <a:lnTo>
                    <a:pt x="3103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22"/>
            <p:cNvSpPr/>
            <p:nvPr>
              <p:custDataLst>
                <p:tags r:id="rId17"/>
              </p:custDataLst>
            </p:nvPr>
          </p:nvSpPr>
          <p:spPr>
            <a:xfrm>
              <a:off x="6445713" y="4076700"/>
              <a:ext cx="73756" cy="98395"/>
            </a:xfrm>
            <a:custGeom>
              <a:avLst/>
              <a:gdLst/>
              <a:ahLst/>
              <a:cxnLst/>
              <a:rect l="0" t="0" r="0" b="0"/>
              <a:pathLst>
                <a:path w="73756" h="98395">
                  <a:moveTo>
                    <a:pt x="37637" y="12700"/>
                  </a:moveTo>
                  <a:lnTo>
                    <a:pt x="37637" y="12700"/>
                  </a:lnTo>
                  <a:lnTo>
                    <a:pt x="32170" y="7233"/>
                  </a:lnTo>
                  <a:lnTo>
                    <a:pt x="31461" y="2866"/>
                  </a:lnTo>
                  <a:lnTo>
                    <a:pt x="31364" y="4331"/>
                  </a:lnTo>
                  <a:lnTo>
                    <a:pt x="7442" y="40791"/>
                  </a:lnTo>
                  <a:lnTo>
                    <a:pt x="1879" y="64297"/>
                  </a:lnTo>
                  <a:lnTo>
                    <a:pt x="0" y="90782"/>
                  </a:lnTo>
                  <a:lnTo>
                    <a:pt x="1257" y="94388"/>
                  </a:lnTo>
                  <a:lnTo>
                    <a:pt x="3505" y="96792"/>
                  </a:lnTo>
                  <a:lnTo>
                    <a:pt x="6416" y="98394"/>
                  </a:lnTo>
                  <a:lnTo>
                    <a:pt x="15294" y="98294"/>
                  </a:lnTo>
                  <a:lnTo>
                    <a:pt x="26296" y="95191"/>
                  </a:lnTo>
                  <a:lnTo>
                    <a:pt x="38240" y="89109"/>
                  </a:lnTo>
                  <a:lnTo>
                    <a:pt x="56866" y="71010"/>
                  </a:lnTo>
                  <a:lnTo>
                    <a:pt x="69047" y="51143"/>
                  </a:lnTo>
                  <a:lnTo>
                    <a:pt x="73755" y="28481"/>
                  </a:lnTo>
                  <a:lnTo>
                    <a:pt x="73005" y="22515"/>
                  </a:lnTo>
                  <a:lnTo>
                    <a:pt x="71093" y="17833"/>
                  </a:lnTo>
                  <a:lnTo>
                    <a:pt x="68408" y="14005"/>
                  </a:lnTo>
                  <a:lnTo>
                    <a:pt x="57898" y="7870"/>
                  </a:lnTo>
                  <a:lnTo>
                    <a:pt x="37996" y="2332"/>
                  </a:lnTo>
                  <a:lnTo>
                    <a:pt x="185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62"/>
          <p:cNvGrpSpPr/>
          <p:nvPr/>
        </p:nvGrpSpPr>
        <p:grpSpPr>
          <a:xfrm>
            <a:off x="2921000" y="3817127"/>
            <a:ext cx="3280841" cy="1580374"/>
            <a:chOff x="2921000" y="3817127"/>
            <a:chExt cx="3280841" cy="1580374"/>
          </a:xfrm>
        </p:grpSpPr>
        <p:sp>
          <p:nvSpPr>
            <p:cNvPr id="248" name="SMARTInkShape-423"/>
            <p:cNvSpPr/>
            <p:nvPr>
              <p:custDataLst>
                <p:tags r:id="rId3"/>
              </p:custDataLst>
            </p:nvPr>
          </p:nvSpPr>
          <p:spPr>
            <a:xfrm>
              <a:off x="2926879" y="4015892"/>
              <a:ext cx="451322" cy="478525"/>
            </a:xfrm>
            <a:custGeom>
              <a:avLst/>
              <a:gdLst/>
              <a:ahLst/>
              <a:cxnLst/>
              <a:rect l="0" t="0" r="0" b="0"/>
              <a:pathLst>
                <a:path w="451322" h="478525">
                  <a:moveTo>
                    <a:pt x="311621" y="3658"/>
                  </a:moveTo>
                  <a:lnTo>
                    <a:pt x="311621" y="3658"/>
                  </a:lnTo>
                  <a:lnTo>
                    <a:pt x="311621" y="287"/>
                  </a:lnTo>
                  <a:lnTo>
                    <a:pt x="310915" y="0"/>
                  </a:lnTo>
                  <a:lnTo>
                    <a:pt x="265766" y="24506"/>
                  </a:lnTo>
                  <a:lnTo>
                    <a:pt x="228263" y="43702"/>
                  </a:lnTo>
                  <a:lnTo>
                    <a:pt x="185871" y="70399"/>
                  </a:lnTo>
                  <a:lnTo>
                    <a:pt x="142031" y="97203"/>
                  </a:lnTo>
                  <a:lnTo>
                    <a:pt x="98467" y="126468"/>
                  </a:lnTo>
                  <a:lnTo>
                    <a:pt x="59846" y="152621"/>
                  </a:lnTo>
                  <a:lnTo>
                    <a:pt x="26441" y="178898"/>
                  </a:lnTo>
                  <a:lnTo>
                    <a:pt x="19774" y="188081"/>
                  </a:lnTo>
                  <a:lnTo>
                    <a:pt x="18984" y="191518"/>
                  </a:lnTo>
                  <a:lnTo>
                    <a:pt x="19163" y="194515"/>
                  </a:lnTo>
                  <a:lnTo>
                    <a:pt x="21399" y="197218"/>
                  </a:lnTo>
                  <a:lnTo>
                    <a:pt x="29528" y="202103"/>
                  </a:lnTo>
                  <a:lnTo>
                    <a:pt x="67908" y="205919"/>
                  </a:lnTo>
                  <a:lnTo>
                    <a:pt x="107392" y="207285"/>
                  </a:lnTo>
                  <a:lnTo>
                    <a:pt x="144805" y="211845"/>
                  </a:lnTo>
                  <a:lnTo>
                    <a:pt x="174391" y="219075"/>
                  </a:lnTo>
                  <a:lnTo>
                    <a:pt x="198915" y="233291"/>
                  </a:lnTo>
                  <a:lnTo>
                    <a:pt x="208143" y="242360"/>
                  </a:lnTo>
                  <a:lnTo>
                    <a:pt x="212714" y="254857"/>
                  </a:lnTo>
                  <a:lnTo>
                    <a:pt x="213933" y="262141"/>
                  </a:lnTo>
                  <a:lnTo>
                    <a:pt x="209643" y="277759"/>
                  </a:lnTo>
                  <a:lnTo>
                    <a:pt x="205535" y="285876"/>
                  </a:lnTo>
                  <a:lnTo>
                    <a:pt x="163865" y="322575"/>
                  </a:lnTo>
                  <a:lnTo>
                    <a:pt x="119530" y="351933"/>
                  </a:lnTo>
                  <a:lnTo>
                    <a:pt x="82550" y="375040"/>
                  </a:lnTo>
                  <a:lnTo>
                    <a:pt x="37903" y="408132"/>
                  </a:lnTo>
                  <a:lnTo>
                    <a:pt x="2587" y="443558"/>
                  </a:lnTo>
                  <a:lnTo>
                    <a:pt x="470" y="448619"/>
                  </a:lnTo>
                  <a:lnTo>
                    <a:pt x="0" y="458005"/>
                  </a:lnTo>
                  <a:lnTo>
                    <a:pt x="2979" y="461778"/>
                  </a:lnTo>
                  <a:lnTo>
                    <a:pt x="13816" y="467852"/>
                  </a:lnTo>
                  <a:lnTo>
                    <a:pt x="61093" y="476795"/>
                  </a:lnTo>
                  <a:lnTo>
                    <a:pt x="96793" y="478524"/>
                  </a:lnTo>
                  <a:lnTo>
                    <a:pt x="138060" y="477412"/>
                  </a:lnTo>
                  <a:lnTo>
                    <a:pt x="182977" y="473859"/>
                  </a:lnTo>
                  <a:lnTo>
                    <a:pt x="206808" y="470936"/>
                  </a:lnTo>
                  <a:lnTo>
                    <a:pt x="231163" y="467577"/>
                  </a:lnTo>
                  <a:lnTo>
                    <a:pt x="256571" y="464632"/>
                  </a:lnTo>
                  <a:lnTo>
                    <a:pt x="282682" y="461963"/>
                  </a:lnTo>
                  <a:lnTo>
                    <a:pt x="309262" y="459478"/>
                  </a:lnTo>
                  <a:lnTo>
                    <a:pt x="351965" y="458598"/>
                  </a:lnTo>
                  <a:lnTo>
                    <a:pt x="385996" y="459854"/>
                  </a:lnTo>
                  <a:lnTo>
                    <a:pt x="422872" y="461971"/>
                  </a:lnTo>
                  <a:lnTo>
                    <a:pt x="451321" y="47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24"/>
            <p:cNvSpPr/>
            <p:nvPr>
              <p:custDataLst>
                <p:tags r:id="rId4"/>
              </p:custDataLst>
            </p:nvPr>
          </p:nvSpPr>
          <p:spPr>
            <a:xfrm>
              <a:off x="3035300" y="46863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40820"/>
                  </a:lnTo>
                  <a:lnTo>
                    <a:pt x="261" y="8769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25"/>
            <p:cNvSpPr/>
            <p:nvPr>
              <p:custDataLst>
                <p:tags r:id="rId5"/>
              </p:custDataLst>
            </p:nvPr>
          </p:nvSpPr>
          <p:spPr>
            <a:xfrm>
              <a:off x="2978150" y="4544559"/>
              <a:ext cx="72434" cy="50371"/>
            </a:xfrm>
            <a:custGeom>
              <a:avLst/>
              <a:gdLst/>
              <a:ahLst/>
              <a:cxnLst/>
              <a:rect l="0" t="0" r="0" b="0"/>
              <a:pathLst>
                <a:path w="72434" h="50371">
                  <a:moveTo>
                    <a:pt x="25400" y="8391"/>
                  </a:moveTo>
                  <a:lnTo>
                    <a:pt x="25400" y="8391"/>
                  </a:lnTo>
                  <a:lnTo>
                    <a:pt x="22029" y="5020"/>
                  </a:lnTo>
                  <a:lnTo>
                    <a:pt x="21036" y="4733"/>
                  </a:lnTo>
                  <a:lnTo>
                    <a:pt x="20374" y="5246"/>
                  </a:lnTo>
                  <a:lnTo>
                    <a:pt x="19638" y="7699"/>
                  </a:lnTo>
                  <a:lnTo>
                    <a:pt x="19128" y="20416"/>
                  </a:lnTo>
                  <a:lnTo>
                    <a:pt x="22444" y="32101"/>
                  </a:lnTo>
                  <a:lnTo>
                    <a:pt x="31266" y="44500"/>
                  </a:lnTo>
                  <a:lnTo>
                    <a:pt x="38826" y="49134"/>
                  </a:lnTo>
                  <a:lnTo>
                    <a:pt x="42817" y="50370"/>
                  </a:lnTo>
                  <a:lnTo>
                    <a:pt x="46889" y="49783"/>
                  </a:lnTo>
                  <a:lnTo>
                    <a:pt x="55177" y="45367"/>
                  </a:lnTo>
                  <a:lnTo>
                    <a:pt x="64405" y="34947"/>
                  </a:lnTo>
                  <a:lnTo>
                    <a:pt x="71608" y="22923"/>
                  </a:lnTo>
                  <a:lnTo>
                    <a:pt x="72433" y="18785"/>
                  </a:lnTo>
                  <a:lnTo>
                    <a:pt x="71469" y="10423"/>
                  </a:lnTo>
                  <a:lnTo>
                    <a:pt x="68812" y="6924"/>
                  </a:lnTo>
                  <a:lnTo>
                    <a:pt x="60217" y="1154"/>
                  </a:lnTo>
                  <a:lnTo>
                    <a:pt x="49341" y="0"/>
                  </a:lnTo>
                  <a:lnTo>
                    <a:pt x="38157" y="2545"/>
                  </a:lnTo>
                  <a:lnTo>
                    <a:pt x="0" y="27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26"/>
            <p:cNvSpPr/>
            <p:nvPr>
              <p:custDataLst>
                <p:tags r:id="rId6"/>
              </p:custDataLst>
            </p:nvPr>
          </p:nvSpPr>
          <p:spPr>
            <a:xfrm>
              <a:off x="3130550" y="4670116"/>
              <a:ext cx="69851" cy="9835"/>
            </a:xfrm>
            <a:custGeom>
              <a:avLst/>
              <a:gdLst/>
              <a:ahLst/>
              <a:cxnLst/>
              <a:rect l="0" t="0" r="0" b="0"/>
              <a:pathLst>
                <a:path w="69851" h="9835">
                  <a:moveTo>
                    <a:pt x="0" y="9834"/>
                  </a:moveTo>
                  <a:lnTo>
                    <a:pt x="0" y="9834"/>
                  </a:lnTo>
                  <a:lnTo>
                    <a:pt x="3371" y="6463"/>
                  </a:lnTo>
                  <a:lnTo>
                    <a:pt x="6907" y="4808"/>
                  </a:lnTo>
                  <a:lnTo>
                    <a:pt x="25604" y="0"/>
                  </a:lnTo>
                  <a:lnTo>
                    <a:pt x="698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27"/>
            <p:cNvSpPr/>
            <p:nvPr>
              <p:custDataLst>
                <p:tags r:id="rId7"/>
              </p:custDataLst>
            </p:nvPr>
          </p:nvSpPr>
          <p:spPr>
            <a:xfrm>
              <a:off x="3124200" y="4724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20722" y="10818"/>
                  </a:lnTo>
                  <a:lnTo>
                    <a:pt x="66086" y="48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28"/>
            <p:cNvSpPr/>
            <p:nvPr>
              <p:custDataLst>
                <p:tags r:id="rId8"/>
              </p:custDataLst>
            </p:nvPr>
          </p:nvSpPr>
          <p:spPr>
            <a:xfrm>
              <a:off x="3298341" y="4629150"/>
              <a:ext cx="16360" cy="82551"/>
            </a:xfrm>
            <a:custGeom>
              <a:avLst/>
              <a:gdLst/>
              <a:ahLst/>
              <a:cxnLst/>
              <a:rect l="0" t="0" r="0" b="0"/>
              <a:pathLst>
                <a:path w="16360" h="825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2313" y="41442"/>
                  </a:lnTo>
                  <a:lnTo>
                    <a:pt x="1635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29"/>
            <p:cNvSpPr/>
            <p:nvPr>
              <p:custDataLst>
                <p:tags r:id="rId9"/>
              </p:custDataLst>
            </p:nvPr>
          </p:nvSpPr>
          <p:spPr>
            <a:xfrm>
              <a:off x="2921000" y="3817127"/>
              <a:ext cx="165101" cy="113524"/>
            </a:xfrm>
            <a:custGeom>
              <a:avLst/>
              <a:gdLst/>
              <a:ahLst/>
              <a:cxnLst/>
              <a:rect l="0" t="0" r="0" b="0"/>
              <a:pathLst>
                <a:path w="165101" h="113524">
                  <a:moveTo>
                    <a:pt x="0" y="24623"/>
                  </a:moveTo>
                  <a:lnTo>
                    <a:pt x="0" y="24623"/>
                  </a:lnTo>
                  <a:lnTo>
                    <a:pt x="3371" y="24623"/>
                  </a:lnTo>
                  <a:lnTo>
                    <a:pt x="6907" y="28386"/>
                  </a:lnTo>
                  <a:lnTo>
                    <a:pt x="21371" y="56424"/>
                  </a:lnTo>
                  <a:lnTo>
                    <a:pt x="29491" y="86670"/>
                  </a:lnTo>
                  <a:lnTo>
                    <a:pt x="31618" y="111440"/>
                  </a:lnTo>
                  <a:lnTo>
                    <a:pt x="30956" y="111429"/>
                  </a:lnTo>
                  <a:lnTo>
                    <a:pt x="28340" y="109535"/>
                  </a:lnTo>
                  <a:lnTo>
                    <a:pt x="20911" y="91725"/>
                  </a:lnTo>
                  <a:lnTo>
                    <a:pt x="13921" y="56987"/>
                  </a:lnTo>
                  <a:lnTo>
                    <a:pt x="16432" y="37505"/>
                  </a:lnTo>
                  <a:lnTo>
                    <a:pt x="25016" y="21698"/>
                  </a:lnTo>
                  <a:lnTo>
                    <a:pt x="43239" y="8077"/>
                  </a:lnTo>
                  <a:lnTo>
                    <a:pt x="66512" y="1847"/>
                  </a:lnTo>
                  <a:lnTo>
                    <a:pt x="91282" y="0"/>
                  </a:lnTo>
                  <a:lnTo>
                    <a:pt x="106187" y="3331"/>
                  </a:lnTo>
                  <a:lnTo>
                    <a:pt x="119161" y="10221"/>
                  </a:lnTo>
                  <a:lnTo>
                    <a:pt x="143459" y="37935"/>
                  </a:lnTo>
                  <a:lnTo>
                    <a:pt x="153122" y="56554"/>
                  </a:lnTo>
                  <a:lnTo>
                    <a:pt x="161627" y="99956"/>
                  </a:lnTo>
                  <a:lnTo>
                    <a:pt x="165100" y="113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30"/>
            <p:cNvSpPr/>
            <p:nvPr>
              <p:custDataLst>
                <p:tags r:id="rId10"/>
              </p:custDataLst>
            </p:nvPr>
          </p:nvSpPr>
          <p:spPr>
            <a:xfrm>
              <a:off x="2971800" y="4851404"/>
              <a:ext cx="3230041" cy="247647"/>
            </a:xfrm>
            <a:custGeom>
              <a:avLst/>
              <a:gdLst/>
              <a:ahLst/>
              <a:cxnLst/>
              <a:rect l="0" t="0" r="0" b="0"/>
              <a:pathLst>
                <a:path w="3230041" h="247647">
                  <a:moveTo>
                    <a:pt x="0" y="247646"/>
                  </a:moveTo>
                  <a:lnTo>
                    <a:pt x="0" y="247646"/>
                  </a:lnTo>
                  <a:lnTo>
                    <a:pt x="43370" y="238807"/>
                  </a:lnTo>
                  <a:lnTo>
                    <a:pt x="78777" y="234781"/>
                  </a:lnTo>
                  <a:lnTo>
                    <a:pt x="122501" y="229934"/>
                  </a:lnTo>
                  <a:lnTo>
                    <a:pt x="147990" y="226665"/>
                  </a:lnTo>
                  <a:lnTo>
                    <a:pt x="174860" y="223076"/>
                  </a:lnTo>
                  <a:lnTo>
                    <a:pt x="206884" y="219976"/>
                  </a:lnTo>
                  <a:lnTo>
                    <a:pt x="242345" y="217205"/>
                  </a:lnTo>
                  <a:lnTo>
                    <a:pt x="280096" y="214652"/>
                  </a:lnTo>
                  <a:lnTo>
                    <a:pt x="322198" y="211539"/>
                  </a:lnTo>
                  <a:lnTo>
                    <a:pt x="367199" y="208052"/>
                  </a:lnTo>
                  <a:lnTo>
                    <a:pt x="414132" y="204317"/>
                  </a:lnTo>
                  <a:lnTo>
                    <a:pt x="465177" y="201121"/>
                  </a:lnTo>
                  <a:lnTo>
                    <a:pt x="518963" y="198285"/>
                  </a:lnTo>
                  <a:lnTo>
                    <a:pt x="574575" y="195688"/>
                  </a:lnTo>
                  <a:lnTo>
                    <a:pt x="633522" y="192546"/>
                  </a:lnTo>
                  <a:lnTo>
                    <a:pt x="694692" y="189041"/>
                  </a:lnTo>
                  <a:lnTo>
                    <a:pt x="757345" y="185292"/>
                  </a:lnTo>
                  <a:lnTo>
                    <a:pt x="823102" y="180677"/>
                  </a:lnTo>
                  <a:lnTo>
                    <a:pt x="890929" y="175483"/>
                  </a:lnTo>
                  <a:lnTo>
                    <a:pt x="960136" y="169904"/>
                  </a:lnTo>
                  <a:lnTo>
                    <a:pt x="1031674" y="163362"/>
                  </a:lnTo>
                  <a:lnTo>
                    <a:pt x="1104766" y="156179"/>
                  </a:lnTo>
                  <a:lnTo>
                    <a:pt x="1178894" y="148568"/>
                  </a:lnTo>
                  <a:lnTo>
                    <a:pt x="1253007" y="139966"/>
                  </a:lnTo>
                  <a:lnTo>
                    <a:pt x="1327110" y="130704"/>
                  </a:lnTo>
                  <a:lnTo>
                    <a:pt x="1401207" y="121001"/>
                  </a:lnTo>
                  <a:lnTo>
                    <a:pt x="1476004" y="112416"/>
                  </a:lnTo>
                  <a:lnTo>
                    <a:pt x="1551269" y="104576"/>
                  </a:lnTo>
                  <a:lnTo>
                    <a:pt x="1626846" y="97233"/>
                  </a:lnTo>
                  <a:lnTo>
                    <a:pt x="1701219" y="90220"/>
                  </a:lnTo>
                  <a:lnTo>
                    <a:pt x="1774791" y="83429"/>
                  </a:lnTo>
                  <a:lnTo>
                    <a:pt x="1847827" y="76785"/>
                  </a:lnTo>
                  <a:lnTo>
                    <a:pt x="1919801" y="70944"/>
                  </a:lnTo>
                  <a:lnTo>
                    <a:pt x="1991067" y="65639"/>
                  </a:lnTo>
                  <a:lnTo>
                    <a:pt x="2061862" y="60692"/>
                  </a:lnTo>
                  <a:lnTo>
                    <a:pt x="2131635" y="55277"/>
                  </a:lnTo>
                  <a:lnTo>
                    <a:pt x="2200729" y="49550"/>
                  </a:lnTo>
                  <a:lnTo>
                    <a:pt x="2269370" y="43615"/>
                  </a:lnTo>
                  <a:lnTo>
                    <a:pt x="2335591" y="38248"/>
                  </a:lnTo>
                  <a:lnTo>
                    <a:pt x="2400200" y="33258"/>
                  </a:lnTo>
                  <a:lnTo>
                    <a:pt x="2463733" y="28521"/>
                  </a:lnTo>
                  <a:lnTo>
                    <a:pt x="2523022" y="23951"/>
                  </a:lnTo>
                  <a:lnTo>
                    <a:pt x="2579482" y="19494"/>
                  </a:lnTo>
                  <a:lnTo>
                    <a:pt x="2634054" y="15111"/>
                  </a:lnTo>
                  <a:lnTo>
                    <a:pt x="2685959" y="11484"/>
                  </a:lnTo>
                  <a:lnTo>
                    <a:pt x="2736083" y="8360"/>
                  </a:lnTo>
                  <a:lnTo>
                    <a:pt x="2785022" y="5572"/>
                  </a:lnTo>
                  <a:lnTo>
                    <a:pt x="2831054" y="3714"/>
                  </a:lnTo>
                  <a:lnTo>
                    <a:pt x="2875147" y="2474"/>
                  </a:lnTo>
                  <a:lnTo>
                    <a:pt x="2917947" y="1648"/>
                  </a:lnTo>
                  <a:lnTo>
                    <a:pt x="2957771" y="1097"/>
                  </a:lnTo>
                  <a:lnTo>
                    <a:pt x="2995608" y="730"/>
                  </a:lnTo>
                  <a:lnTo>
                    <a:pt x="3032122" y="486"/>
                  </a:lnTo>
                  <a:lnTo>
                    <a:pt x="3064931" y="322"/>
                  </a:lnTo>
                  <a:lnTo>
                    <a:pt x="3095271" y="213"/>
                  </a:lnTo>
                  <a:lnTo>
                    <a:pt x="3123964" y="141"/>
                  </a:lnTo>
                  <a:lnTo>
                    <a:pt x="3169016" y="60"/>
                  </a:lnTo>
                  <a:lnTo>
                    <a:pt x="3212738" y="15"/>
                  </a:lnTo>
                  <a:lnTo>
                    <a:pt x="3230040" y="0"/>
                  </a:lnTo>
                  <a:lnTo>
                    <a:pt x="3187700" y="6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31"/>
            <p:cNvSpPr/>
            <p:nvPr>
              <p:custDataLst>
                <p:tags r:id="rId11"/>
              </p:custDataLst>
            </p:nvPr>
          </p:nvSpPr>
          <p:spPr>
            <a:xfrm>
              <a:off x="4552950" y="5189807"/>
              <a:ext cx="209551" cy="207694"/>
            </a:xfrm>
            <a:custGeom>
              <a:avLst/>
              <a:gdLst/>
              <a:ahLst/>
              <a:cxnLst/>
              <a:rect l="0" t="0" r="0" b="0"/>
              <a:pathLst>
                <a:path w="209551" h="207694">
                  <a:moveTo>
                    <a:pt x="6350" y="80693"/>
                  </a:moveTo>
                  <a:lnTo>
                    <a:pt x="6350" y="80693"/>
                  </a:lnTo>
                  <a:lnTo>
                    <a:pt x="883" y="75226"/>
                  </a:lnTo>
                  <a:lnTo>
                    <a:pt x="588" y="75637"/>
                  </a:lnTo>
                  <a:lnTo>
                    <a:pt x="10" y="122014"/>
                  </a:lnTo>
                  <a:lnTo>
                    <a:pt x="1" y="165653"/>
                  </a:lnTo>
                  <a:lnTo>
                    <a:pt x="0" y="181966"/>
                  </a:lnTo>
                  <a:lnTo>
                    <a:pt x="3371" y="175454"/>
                  </a:lnTo>
                  <a:lnTo>
                    <a:pt x="7839" y="133946"/>
                  </a:lnTo>
                  <a:lnTo>
                    <a:pt x="15111" y="89644"/>
                  </a:lnTo>
                  <a:lnTo>
                    <a:pt x="32346" y="43214"/>
                  </a:lnTo>
                  <a:lnTo>
                    <a:pt x="41187" y="27347"/>
                  </a:lnTo>
                  <a:lnTo>
                    <a:pt x="52172" y="15591"/>
                  </a:lnTo>
                  <a:lnTo>
                    <a:pt x="73627" y="4410"/>
                  </a:lnTo>
                  <a:lnTo>
                    <a:pt x="97858" y="0"/>
                  </a:lnTo>
                  <a:lnTo>
                    <a:pt x="126283" y="5435"/>
                  </a:lnTo>
                  <a:lnTo>
                    <a:pt x="150306" y="15983"/>
                  </a:lnTo>
                  <a:lnTo>
                    <a:pt x="162288" y="27709"/>
                  </a:lnTo>
                  <a:lnTo>
                    <a:pt x="181478" y="58232"/>
                  </a:lnTo>
                  <a:lnTo>
                    <a:pt x="193081" y="95803"/>
                  </a:lnTo>
                  <a:lnTo>
                    <a:pt x="199725" y="143091"/>
                  </a:lnTo>
                  <a:lnTo>
                    <a:pt x="204624" y="186337"/>
                  </a:lnTo>
                  <a:lnTo>
                    <a:pt x="209550" y="20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547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63"/>
          <p:cNvGrpSpPr/>
          <p:nvPr/>
        </p:nvGrpSpPr>
        <p:grpSpPr>
          <a:xfrm>
            <a:off x="431481" y="399808"/>
            <a:ext cx="1899366" cy="386097"/>
            <a:chOff x="431481" y="399808"/>
            <a:chExt cx="1899366" cy="386097"/>
          </a:xfrm>
        </p:grpSpPr>
        <p:sp>
          <p:nvSpPr>
            <p:cNvPr id="2" name="SMARTInkShape-432"/>
            <p:cNvSpPr/>
            <p:nvPr>
              <p:custDataLst>
                <p:tags r:id="rId250"/>
              </p:custDataLst>
            </p:nvPr>
          </p:nvSpPr>
          <p:spPr>
            <a:xfrm>
              <a:off x="2060516" y="399808"/>
              <a:ext cx="270331" cy="289070"/>
            </a:xfrm>
            <a:custGeom>
              <a:avLst/>
              <a:gdLst/>
              <a:ahLst/>
              <a:cxnLst/>
              <a:rect l="0" t="0" r="0" b="0"/>
              <a:pathLst>
                <a:path w="270331" h="289070">
                  <a:moveTo>
                    <a:pt x="66734" y="228842"/>
                  </a:moveTo>
                  <a:lnTo>
                    <a:pt x="66734" y="228842"/>
                  </a:lnTo>
                  <a:lnTo>
                    <a:pt x="74756" y="210680"/>
                  </a:lnTo>
                  <a:lnTo>
                    <a:pt x="74298" y="203602"/>
                  </a:lnTo>
                  <a:lnTo>
                    <a:pt x="71777" y="201432"/>
                  </a:lnTo>
                  <a:lnTo>
                    <a:pt x="63331" y="199021"/>
                  </a:lnTo>
                  <a:lnTo>
                    <a:pt x="46676" y="201034"/>
                  </a:lnTo>
                  <a:lnTo>
                    <a:pt x="24964" y="212842"/>
                  </a:lnTo>
                  <a:lnTo>
                    <a:pt x="12657" y="227610"/>
                  </a:lnTo>
                  <a:lnTo>
                    <a:pt x="3894" y="245228"/>
                  </a:lnTo>
                  <a:lnTo>
                    <a:pt x="0" y="262465"/>
                  </a:lnTo>
                  <a:lnTo>
                    <a:pt x="2032" y="275771"/>
                  </a:lnTo>
                  <a:lnTo>
                    <a:pt x="4549" y="281295"/>
                  </a:lnTo>
                  <a:lnTo>
                    <a:pt x="8344" y="284977"/>
                  </a:lnTo>
                  <a:lnTo>
                    <a:pt x="18205" y="289069"/>
                  </a:lnTo>
                  <a:lnTo>
                    <a:pt x="29643" y="287124"/>
                  </a:lnTo>
                  <a:lnTo>
                    <a:pt x="46101" y="278096"/>
                  </a:lnTo>
                  <a:lnTo>
                    <a:pt x="54742" y="269783"/>
                  </a:lnTo>
                  <a:lnTo>
                    <a:pt x="68386" y="247822"/>
                  </a:lnTo>
                  <a:lnTo>
                    <a:pt x="72878" y="244333"/>
                  </a:lnTo>
                  <a:lnTo>
                    <a:pt x="75063" y="243403"/>
                  </a:lnTo>
                  <a:lnTo>
                    <a:pt x="77225" y="244194"/>
                  </a:lnTo>
                  <a:lnTo>
                    <a:pt x="94631" y="259382"/>
                  </a:lnTo>
                  <a:lnTo>
                    <a:pt x="115295" y="268073"/>
                  </a:lnTo>
                  <a:lnTo>
                    <a:pt x="139291" y="268375"/>
                  </a:lnTo>
                  <a:lnTo>
                    <a:pt x="167647" y="260625"/>
                  </a:lnTo>
                  <a:lnTo>
                    <a:pt x="198391" y="239278"/>
                  </a:lnTo>
                  <a:lnTo>
                    <a:pt x="231656" y="192568"/>
                  </a:lnTo>
                  <a:lnTo>
                    <a:pt x="250570" y="157452"/>
                  </a:lnTo>
                  <a:lnTo>
                    <a:pt x="263209" y="118326"/>
                  </a:lnTo>
                  <a:lnTo>
                    <a:pt x="269767" y="78829"/>
                  </a:lnTo>
                  <a:lnTo>
                    <a:pt x="270330" y="42460"/>
                  </a:lnTo>
                  <a:lnTo>
                    <a:pt x="262584" y="16889"/>
                  </a:lnTo>
                  <a:lnTo>
                    <a:pt x="256567" y="7107"/>
                  </a:lnTo>
                  <a:lnTo>
                    <a:pt x="249028" y="1996"/>
                  </a:lnTo>
                  <a:lnTo>
                    <a:pt x="240475" y="0"/>
                  </a:lnTo>
                  <a:lnTo>
                    <a:pt x="231245" y="81"/>
                  </a:lnTo>
                  <a:lnTo>
                    <a:pt x="222974" y="5073"/>
                  </a:lnTo>
                  <a:lnTo>
                    <a:pt x="208141" y="23791"/>
                  </a:lnTo>
                  <a:lnTo>
                    <a:pt x="196374" y="54218"/>
                  </a:lnTo>
                  <a:lnTo>
                    <a:pt x="187146" y="91259"/>
                  </a:lnTo>
                  <a:lnTo>
                    <a:pt x="180693" y="131240"/>
                  </a:lnTo>
                  <a:lnTo>
                    <a:pt x="182999" y="168765"/>
                  </a:lnTo>
                  <a:lnTo>
                    <a:pt x="191785" y="202847"/>
                  </a:lnTo>
                  <a:lnTo>
                    <a:pt x="211893" y="244423"/>
                  </a:lnTo>
                  <a:lnTo>
                    <a:pt x="238184" y="28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33"/>
            <p:cNvSpPr/>
            <p:nvPr>
              <p:custDataLst>
                <p:tags r:id="rId251"/>
              </p:custDataLst>
            </p:nvPr>
          </p:nvSpPr>
          <p:spPr>
            <a:xfrm>
              <a:off x="1892300" y="579551"/>
              <a:ext cx="101601" cy="144350"/>
            </a:xfrm>
            <a:custGeom>
              <a:avLst/>
              <a:gdLst/>
              <a:ahLst/>
              <a:cxnLst/>
              <a:rect l="0" t="0" r="0" b="0"/>
              <a:pathLst>
                <a:path w="101601" h="144350">
                  <a:moveTo>
                    <a:pt x="0" y="30049"/>
                  </a:moveTo>
                  <a:lnTo>
                    <a:pt x="0" y="30049"/>
                  </a:lnTo>
                  <a:lnTo>
                    <a:pt x="0" y="24582"/>
                  </a:lnTo>
                  <a:lnTo>
                    <a:pt x="3371" y="27331"/>
                  </a:lnTo>
                  <a:lnTo>
                    <a:pt x="8838" y="42728"/>
                  </a:lnTo>
                  <a:lnTo>
                    <a:pt x="12191" y="90193"/>
                  </a:lnTo>
                  <a:lnTo>
                    <a:pt x="12680" y="134747"/>
                  </a:lnTo>
                  <a:lnTo>
                    <a:pt x="16070" y="89716"/>
                  </a:lnTo>
                  <a:lnTo>
                    <a:pt x="28280" y="50942"/>
                  </a:lnTo>
                  <a:lnTo>
                    <a:pt x="48674" y="18287"/>
                  </a:lnTo>
                  <a:lnTo>
                    <a:pt x="69220" y="850"/>
                  </a:lnTo>
                  <a:lnTo>
                    <a:pt x="75074" y="0"/>
                  </a:lnTo>
                  <a:lnTo>
                    <a:pt x="80389" y="1550"/>
                  </a:lnTo>
                  <a:lnTo>
                    <a:pt x="85342" y="4699"/>
                  </a:lnTo>
                  <a:lnTo>
                    <a:pt x="92728" y="17607"/>
                  </a:lnTo>
                  <a:lnTo>
                    <a:pt x="98971" y="46588"/>
                  </a:lnTo>
                  <a:lnTo>
                    <a:pt x="97710" y="90936"/>
                  </a:lnTo>
                  <a:lnTo>
                    <a:pt x="101600" y="14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34"/>
            <p:cNvSpPr/>
            <p:nvPr>
              <p:custDataLst>
                <p:tags r:id="rId252"/>
              </p:custDataLst>
            </p:nvPr>
          </p:nvSpPr>
          <p:spPr>
            <a:xfrm>
              <a:off x="1733819" y="593830"/>
              <a:ext cx="85088" cy="132747"/>
            </a:xfrm>
            <a:custGeom>
              <a:avLst/>
              <a:gdLst/>
              <a:ahLst/>
              <a:cxnLst/>
              <a:rect l="0" t="0" r="0" b="0"/>
              <a:pathLst>
                <a:path w="85088" h="132747">
                  <a:moveTo>
                    <a:pt x="69581" y="9420"/>
                  </a:moveTo>
                  <a:lnTo>
                    <a:pt x="69581" y="9420"/>
                  </a:lnTo>
                  <a:lnTo>
                    <a:pt x="63806" y="4350"/>
                  </a:lnTo>
                  <a:lnTo>
                    <a:pt x="57371" y="582"/>
                  </a:lnTo>
                  <a:lnTo>
                    <a:pt x="53680" y="0"/>
                  </a:lnTo>
                  <a:lnTo>
                    <a:pt x="45816" y="1235"/>
                  </a:lnTo>
                  <a:lnTo>
                    <a:pt x="30084" y="12639"/>
                  </a:lnTo>
                  <a:lnTo>
                    <a:pt x="12017" y="36166"/>
                  </a:lnTo>
                  <a:lnTo>
                    <a:pt x="0" y="68850"/>
                  </a:lnTo>
                  <a:lnTo>
                    <a:pt x="86" y="91102"/>
                  </a:lnTo>
                  <a:lnTo>
                    <a:pt x="5533" y="110634"/>
                  </a:lnTo>
                  <a:lnTo>
                    <a:pt x="15010" y="124019"/>
                  </a:lnTo>
                  <a:lnTo>
                    <a:pt x="28159" y="130908"/>
                  </a:lnTo>
                  <a:lnTo>
                    <a:pt x="35616" y="132746"/>
                  </a:lnTo>
                  <a:lnTo>
                    <a:pt x="51428" y="131024"/>
                  </a:lnTo>
                  <a:lnTo>
                    <a:pt x="59596" y="128589"/>
                  </a:lnTo>
                  <a:lnTo>
                    <a:pt x="72434" y="118358"/>
                  </a:lnTo>
                  <a:lnTo>
                    <a:pt x="77833" y="111679"/>
                  </a:lnTo>
                  <a:lnTo>
                    <a:pt x="83832" y="94850"/>
                  </a:lnTo>
                  <a:lnTo>
                    <a:pt x="85087" y="74905"/>
                  </a:lnTo>
                  <a:lnTo>
                    <a:pt x="77154" y="41288"/>
                  </a:lnTo>
                  <a:lnTo>
                    <a:pt x="56598" y="5289"/>
                  </a:lnTo>
                  <a:lnTo>
                    <a:pt x="54575" y="3844"/>
                  </a:lnTo>
                  <a:lnTo>
                    <a:pt x="53227" y="4292"/>
                  </a:lnTo>
                  <a:lnTo>
                    <a:pt x="50531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35"/>
            <p:cNvSpPr/>
            <p:nvPr>
              <p:custDataLst>
                <p:tags r:id="rId253"/>
              </p:custDataLst>
            </p:nvPr>
          </p:nvSpPr>
          <p:spPr>
            <a:xfrm>
              <a:off x="1611106" y="560960"/>
              <a:ext cx="66364" cy="186639"/>
            </a:xfrm>
            <a:custGeom>
              <a:avLst/>
              <a:gdLst/>
              <a:ahLst/>
              <a:cxnLst/>
              <a:rect l="0" t="0" r="0" b="0"/>
              <a:pathLst>
                <a:path w="66364" h="186639">
                  <a:moveTo>
                    <a:pt x="52594" y="29590"/>
                  </a:moveTo>
                  <a:lnTo>
                    <a:pt x="52594" y="29590"/>
                  </a:lnTo>
                  <a:lnTo>
                    <a:pt x="52594" y="22"/>
                  </a:lnTo>
                  <a:lnTo>
                    <a:pt x="51888" y="0"/>
                  </a:lnTo>
                  <a:lnTo>
                    <a:pt x="33643" y="13612"/>
                  </a:lnTo>
                  <a:lnTo>
                    <a:pt x="17894" y="33871"/>
                  </a:lnTo>
                  <a:lnTo>
                    <a:pt x="162" y="79326"/>
                  </a:lnTo>
                  <a:lnTo>
                    <a:pt x="0" y="85325"/>
                  </a:lnTo>
                  <a:lnTo>
                    <a:pt x="3584" y="95754"/>
                  </a:lnTo>
                  <a:lnTo>
                    <a:pt x="13535" y="109558"/>
                  </a:lnTo>
                  <a:lnTo>
                    <a:pt x="25121" y="116402"/>
                  </a:lnTo>
                  <a:lnTo>
                    <a:pt x="52184" y="129915"/>
                  </a:lnTo>
                  <a:lnTo>
                    <a:pt x="64781" y="142023"/>
                  </a:lnTo>
                  <a:lnTo>
                    <a:pt x="66363" y="146878"/>
                  </a:lnTo>
                  <a:lnTo>
                    <a:pt x="66239" y="157918"/>
                  </a:lnTo>
                  <a:lnTo>
                    <a:pt x="60070" y="167999"/>
                  </a:lnTo>
                  <a:lnTo>
                    <a:pt x="42233" y="182597"/>
                  </a:lnTo>
                  <a:lnTo>
                    <a:pt x="29376" y="186638"/>
                  </a:lnTo>
                  <a:lnTo>
                    <a:pt x="22755" y="185702"/>
                  </a:lnTo>
                  <a:lnTo>
                    <a:pt x="16126" y="182723"/>
                  </a:lnTo>
                  <a:lnTo>
                    <a:pt x="16993" y="181773"/>
                  </a:lnTo>
                  <a:lnTo>
                    <a:pt x="27194" y="17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6"/>
            <p:cNvSpPr/>
            <p:nvPr>
              <p:custDataLst>
                <p:tags r:id="rId254"/>
              </p:custDataLst>
            </p:nvPr>
          </p:nvSpPr>
          <p:spPr>
            <a:xfrm>
              <a:off x="1424598" y="607474"/>
              <a:ext cx="131153" cy="149377"/>
            </a:xfrm>
            <a:custGeom>
              <a:avLst/>
              <a:gdLst/>
              <a:ahLst/>
              <a:cxnLst/>
              <a:rect l="0" t="0" r="0" b="0"/>
              <a:pathLst>
                <a:path w="131153" h="149377">
                  <a:moveTo>
                    <a:pt x="80352" y="27526"/>
                  </a:moveTo>
                  <a:lnTo>
                    <a:pt x="80352" y="27526"/>
                  </a:lnTo>
                  <a:lnTo>
                    <a:pt x="80352" y="12599"/>
                  </a:lnTo>
                  <a:lnTo>
                    <a:pt x="78470" y="8427"/>
                  </a:lnTo>
                  <a:lnTo>
                    <a:pt x="71514" y="0"/>
                  </a:lnTo>
                  <a:lnTo>
                    <a:pt x="68110" y="3"/>
                  </a:lnTo>
                  <a:lnTo>
                    <a:pt x="58683" y="3769"/>
                  </a:lnTo>
                  <a:lnTo>
                    <a:pt x="34679" y="24166"/>
                  </a:lnTo>
                  <a:lnTo>
                    <a:pt x="19601" y="41320"/>
                  </a:lnTo>
                  <a:lnTo>
                    <a:pt x="5359" y="77553"/>
                  </a:lnTo>
                  <a:lnTo>
                    <a:pt x="0" y="118129"/>
                  </a:lnTo>
                  <a:lnTo>
                    <a:pt x="1836" y="133410"/>
                  </a:lnTo>
                  <a:lnTo>
                    <a:pt x="4725" y="139038"/>
                  </a:lnTo>
                  <a:lnTo>
                    <a:pt x="13579" y="147172"/>
                  </a:lnTo>
                  <a:lnTo>
                    <a:pt x="26451" y="149376"/>
                  </a:lnTo>
                  <a:lnTo>
                    <a:pt x="33835" y="148976"/>
                  </a:lnTo>
                  <a:lnTo>
                    <a:pt x="47683" y="141006"/>
                  </a:lnTo>
                  <a:lnTo>
                    <a:pt x="65498" y="120652"/>
                  </a:lnTo>
                  <a:lnTo>
                    <a:pt x="77832" y="94865"/>
                  </a:lnTo>
                  <a:lnTo>
                    <a:pt x="82054" y="75093"/>
                  </a:lnTo>
                  <a:lnTo>
                    <a:pt x="80716" y="29888"/>
                  </a:lnTo>
                  <a:lnTo>
                    <a:pt x="80460" y="19289"/>
                  </a:lnTo>
                  <a:lnTo>
                    <a:pt x="81129" y="19918"/>
                  </a:lnTo>
                  <a:lnTo>
                    <a:pt x="87274" y="41781"/>
                  </a:lnTo>
                  <a:lnTo>
                    <a:pt x="98652" y="82866"/>
                  </a:lnTo>
                  <a:lnTo>
                    <a:pt x="110123" y="100099"/>
                  </a:lnTo>
                  <a:lnTo>
                    <a:pt x="131152" y="122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7"/>
            <p:cNvSpPr/>
            <p:nvPr>
              <p:custDataLst>
                <p:tags r:id="rId255"/>
              </p:custDataLst>
            </p:nvPr>
          </p:nvSpPr>
          <p:spPr>
            <a:xfrm>
              <a:off x="1243637" y="620289"/>
              <a:ext cx="166064" cy="141733"/>
            </a:xfrm>
            <a:custGeom>
              <a:avLst/>
              <a:gdLst/>
              <a:ahLst/>
              <a:cxnLst/>
              <a:rect l="0" t="0" r="0" b="0"/>
              <a:pathLst>
                <a:path w="166064" h="141733">
                  <a:moveTo>
                    <a:pt x="20013" y="40111"/>
                  </a:moveTo>
                  <a:lnTo>
                    <a:pt x="20013" y="40111"/>
                  </a:lnTo>
                  <a:lnTo>
                    <a:pt x="23384" y="43482"/>
                  </a:lnTo>
                  <a:lnTo>
                    <a:pt x="35593" y="48949"/>
                  </a:lnTo>
                  <a:lnTo>
                    <a:pt x="46693" y="49213"/>
                  </a:lnTo>
                  <a:lnTo>
                    <a:pt x="74437" y="43634"/>
                  </a:lnTo>
                  <a:lnTo>
                    <a:pt x="84888" y="37914"/>
                  </a:lnTo>
                  <a:lnTo>
                    <a:pt x="94739" y="26760"/>
                  </a:lnTo>
                  <a:lnTo>
                    <a:pt x="97347" y="22744"/>
                  </a:lnTo>
                  <a:lnTo>
                    <a:pt x="98380" y="18655"/>
                  </a:lnTo>
                  <a:lnTo>
                    <a:pt x="97647" y="10349"/>
                  </a:lnTo>
                  <a:lnTo>
                    <a:pt x="95758" y="6864"/>
                  </a:lnTo>
                  <a:lnTo>
                    <a:pt x="89896" y="1111"/>
                  </a:lnTo>
                  <a:lnTo>
                    <a:pt x="85651" y="0"/>
                  </a:lnTo>
                  <a:lnTo>
                    <a:pt x="61750" y="3286"/>
                  </a:lnTo>
                  <a:lnTo>
                    <a:pt x="54187" y="4978"/>
                  </a:lnTo>
                  <a:lnTo>
                    <a:pt x="40140" y="16265"/>
                  </a:lnTo>
                  <a:lnTo>
                    <a:pt x="13876" y="52256"/>
                  </a:lnTo>
                  <a:lnTo>
                    <a:pt x="1418" y="82907"/>
                  </a:lnTo>
                  <a:lnTo>
                    <a:pt x="0" y="110960"/>
                  </a:lnTo>
                  <a:lnTo>
                    <a:pt x="4298" y="124751"/>
                  </a:lnTo>
                  <a:lnTo>
                    <a:pt x="7420" y="130405"/>
                  </a:lnTo>
                  <a:lnTo>
                    <a:pt x="20296" y="138567"/>
                  </a:lnTo>
                  <a:lnTo>
                    <a:pt x="28668" y="141732"/>
                  </a:lnTo>
                  <a:lnTo>
                    <a:pt x="64048" y="139444"/>
                  </a:lnTo>
                  <a:lnTo>
                    <a:pt x="105811" y="133200"/>
                  </a:lnTo>
                  <a:lnTo>
                    <a:pt x="150503" y="125474"/>
                  </a:lnTo>
                  <a:lnTo>
                    <a:pt x="166063" y="122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38"/>
            <p:cNvSpPr/>
            <p:nvPr>
              <p:custDataLst>
                <p:tags r:id="rId256"/>
              </p:custDataLst>
            </p:nvPr>
          </p:nvSpPr>
          <p:spPr>
            <a:xfrm>
              <a:off x="1054121" y="477472"/>
              <a:ext cx="131699" cy="307803"/>
            </a:xfrm>
            <a:custGeom>
              <a:avLst/>
              <a:gdLst/>
              <a:ahLst/>
              <a:cxnLst/>
              <a:rect l="0" t="0" r="0" b="0"/>
              <a:pathLst>
                <a:path w="131699" h="307803">
                  <a:moveTo>
                    <a:pt x="114279" y="17828"/>
                  </a:moveTo>
                  <a:lnTo>
                    <a:pt x="114279" y="17828"/>
                  </a:lnTo>
                  <a:lnTo>
                    <a:pt x="117650" y="14457"/>
                  </a:lnTo>
                  <a:lnTo>
                    <a:pt x="117937" y="12758"/>
                  </a:lnTo>
                  <a:lnTo>
                    <a:pt x="117423" y="10920"/>
                  </a:lnTo>
                  <a:lnTo>
                    <a:pt x="116375" y="8990"/>
                  </a:lnTo>
                  <a:lnTo>
                    <a:pt x="108158" y="2901"/>
                  </a:lnTo>
                  <a:lnTo>
                    <a:pt x="93415" y="0"/>
                  </a:lnTo>
                  <a:lnTo>
                    <a:pt x="68900" y="5882"/>
                  </a:lnTo>
                  <a:lnTo>
                    <a:pt x="42664" y="19933"/>
                  </a:lnTo>
                  <a:lnTo>
                    <a:pt x="20388" y="40873"/>
                  </a:lnTo>
                  <a:lnTo>
                    <a:pt x="3753" y="68322"/>
                  </a:lnTo>
                  <a:lnTo>
                    <a:pt x="10" y="86601"/>
                  </a:lnTo>
                  <a:lnTo>
                    <a:pt x="0" y="95427"/>
                  </a:lnTo>
                  <a:lnTo>
                    <a:pt x="5633" y="110877"/>
                  </a:lnTo>
                  <a:lnTo>
                    <a:pt x="29867" y="141414"/>
                  </a:lnTo>
                  <a:lnTo>
                    <a:pt x="75628" y="165190"/>
                  </a:lnTo>
                  <a:lnTo>
                    <a:pt x="116339" y="187656"/>
                  </a:lnTo>
                  <a:lnTo>
                    <a:pt x="124119" y="192430"/>
                  </a:lnTo>
                  <a:lnTo>
                    <a:pt x="128600" y="198435"/>
                  </a:lnTo>
                  <a:lnTo>
                    <a:pt x="131698" y="212633"/>
                  </a:lnTo>
                  <a:lnTo>
                    <a:pt x="126104" y="239864"/>
                  </a:lnTo>
                  <a:lnTo>
                    <a:pt x="111773" y="258092"/>
                  </a:lnTo>
                  <a:lnTo>
                    <a:pt x="68080" y="289419"/>
                  </a:lnTo>
                  <a:lnTo>
                    <a:pt x="30234" y="305145"/>
                  </a:lnTo>
                  <a:lnTo>
                    <a:pt x="17894" y="307802"/>
                  </a:lnTo>
                  <a:lnTo>
                    <a:pt x="14745" y="306394"/>
                  </a:lnTo>
                  <a:lnTo>
                    <a:pt x="13350" y="303339"/>
                  </a:lnTo>
                  <a:lnTo>
                    <a:pt x="12679" y="290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39"/>
            <p:cNvSpPr/>
            <p:nvPr>
              <p:custDataLst>
                <p:tags r:id="rId257"/>
              </p:custDataLst>
            </p:nvPr>
          </p:nvSpPr>
          <p:spPr>
            <a:xfrm>
              <a:off x="431481" y="524917"/>
              <a:ext cx="222570" cy="260988"/>
            </a:xfrm>
            <a:custGeom>
              <a:avLst/>
              <a:gdLst/>
              <a:ahLst/>
              <a:cxnLst/>
              <a:rect l="0" t="0" r="0" b="0"/>
              <a:pathLst>
                <a:path w="222570" h="260988">
                  <a:moveTo>
                    <a:pt x="76519" y="27533"/>
                  </a:moveTo>
                  <a:lnTo>
                    <a:pt x="76519" y="27533"/>
                  </a:lnTo>
                  <a:lnTo>
                    <a:pt x="72155" y="17394"/>
                  </a:lnTo>
                  <a:lnTo>
                    <a:pt x="70431" y="1050"/>
                  </a:lnTo>
                  <a:lnTo>
                    <a:pt x="69638" y="0"/>
                  </a:lnTo>
                  <a:lnTo>
                    <a:pt x="68404" y="6"/>
                  </a:lnTo>
                  <a:lnTo>
                    <a:pt x="66875" y="715"/>
                  </a:lnTo>
                  <a:lnTo>
                    <a:pt x="34201" y="44104"/>
                  </a:lnTo>
                  <a:lnTo>
                    <a:pt x="13651" y="89593"/>
                  </a:lnTo>
                  <a:lnTo>
                    <a:pt x="4363" y="126847"/>
                  </a:lnTo>
                  <a:lnTo>
                    <a:pt x="0" y="165511"/>
                  </a:lnTo>
                  <a:lnTo>
                    <a:pt x="2764" y="201510"/>
                  </a:lnTo>
                  <a:lnTo>
                    <a:pt x="16222" y="230680"/>
                  </a:lnTo>
                  <a:lnTo>
                    <a:pt x="25738" y="243398"/>
                  </a:lnTo>
                  <a:lnTo>
                    <a:pt x="60770" y="257529"/>
                  </a:lnTo>
                  <a:lnTo>
                    <a:pt x="108325" y="260987"/>
                  </a:lnTo>
                  <a:lnTo>
                    <a:pt x="135823" y="257958"/>
                  </a:lnTo>
                  <a:lnTo>
                    <a:pt x="164738" y="253116"/>
                  </a:lnTo>
                  <a:lnTo>
                    <a:pt x="222569" y="24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40"/>
            <p:cNvSpPr/>
            <p:nvPr>
              <p:custDataLst>
                <p:tags r:id="rId258"/>
              </p:custDataLst>
            </p:nvPr>
          </p:nvSpPr>
          <p:spPr>
            <a:xfrm>
              <a:off x="768350" y="483483"/>
              <a:ext cx="126210" cy="291218"/>
            </a:xfrm>
            <a:custGeom>
              <a:avLst/>
              <a:gdLst/>
              <a:ahLst/>
              <a:cxnLst/>
              <a:rect l="0" t="0" r="0" b="0"/>
              <a:pathLst>
                <a:path w="126210" h="291218">
                  <a:moveTo>
                    <a:pt x="44450" y="5467"/>
                  </a:moveTo>
                  <a:lnTo>
                    <a:pt x="44450" y="5467"/>
                  </a:lnTo>
                  <a:lnTo>
                    <a:pt x="44450" y="2096"/>
                  </a:lnTo>
                  <a:lnTo>
                    <a:pt x="45861" y="1103"/>
                  </a:lnTo>
                  <a:lnTo>
                    <a:pt x="51192" y="0"/>
                  </a:lnTo>
                  <a:lnTo>
                    <a:pt x="72240" y="9491"/>
                  </a:lnTo>
                  <a:lnTo>
                    <a:pt x="100818" y="32451"/>
                  </a:lnTo>
                  <a:lnTo>
                    <a:pt x="121516" y="71710"/>
                  </a:lnTo>
                  <a:lnTo>
                    <a:pt x="126209" y="106640"/>
                  </a:lnTo>
                  <a:lnTo>
                    <a:pt x="123121" y="144977"/>
                  </a:lnTo>
                  <a:lnTo>
                    <a:pt x="109989" y="183183"/>
                  </a:lnTo>
                  <a:lnTo>
                    <a:pt x="88630" y="217567"/>
                  </a:lnTo>
                  <a:lnTo>
                    <a:pt x="61969" y="247195"/>
                  </a:lnTo>
                  <a:lnTo>
                    <a:pt x="20870" y="276919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1"/>
            <p:cNvSpPr/>
            <p:nvPr>
              <p:custDataLst>
                <p:tags r:id="rId259"/>
              </p:custDataLst>
            </p:nvPr>
          </p:nvSpPr>
          <p:spPr>
            <a:xfrm>
              <a:off x="647639" y="541263"/>
              <a:ext cx="171512" cy="168518"/>
            </a:xfrm>
            <a:custGeom>
              <a:avLst/>
              <a:gdLst/>
              <a:ahLst/>
              <a:cxnLst/>
              <a:rect l="0" t="0" r="0" b="0"/>
              <a:pathLst>
                <a:path w="171512" h="168518">
                  <a:moveTo>
                    <a:pt x="19111" y="36587"/>
                  </a:moveTo>
                  <a:lnTo>
                    <a:pt x="19111" y="36587"/>
                  </a:lnTo>
                  <a:lnTo>
                    <a:pt x="15740" y="33216"/>
                  </a:lnTo>
                  <a:lnTo>
                    <a:pt x="14085" y="29679"/>
                  </a:lnTo>
                  <a:lnTo>
                    <a:pt x="13644" y="27749"/>
                  </a:lnTo>
                  <a:lnTo>
                    <a:pt x="14055" y="25756"/>
                  </a:lnTo>
                  <a:lnTo>
                    <a:pt x="21677" y="12017"/>
                  </a:lnTo>
                  <a:lnTo>
                    <a:pt x="29424" y="6147"/>
                  </a:lnTo>
                  <a:lnTo>
                    <a:pt x="39922" y="1891"/>
                  </a:lnTo>
                  <a:lnTo>
                    <a:pt x="51644" y="0"/>
                  </a:lnTo>
                  <a:lnTo>
                    <a:pt x="66772" y="2306"/>
                  </a:lnTo>
                  <a:lnTo>
                    <a:pt x="70640" y="5972"/>
                  </a:lnTo>
                  <a:lnTo>
                    <a:pt x="76820" y="17571"/>
                  </a:lnTo>
                  <a:lnTo>
                    <a:pt x="76275" y="34015"/>
                  </a:lnTo>
                  <a:lnTo>
                    <a:pt x="66152" y="63106"/>
                  </a:lnTo>
                  <a:lnTo>
                    <a:pt x="40397" y="104541"/>
                  </a:lnTo>
                  <a:lnTo>
                    <a:pt x="8587" y="151622"/>
                  </a:lnTo>
                  <a:lnTo>
                    <a:pt x="1028" y="161797"/>
                  </a:lnTo>
                  <a:lnTo>
                    <a:pt x="0" y="164510"/>
                  </a:lnTo>
                  <a:lnTo>
                    <a:pt x="20" y="166319"/>
                  </a:lnTo>
                  <a:lnTo>
                    <a:pt x="2856" y="167525"/>
                  </a:lnTo>
                  <a:lnTo>
                    <a:pt x="21742" y="168517"/>
                  </a:lnTo>
                  <a:lnTo>
                    <a:pt x="65335" y="161007"/>
                  </a:lnTo>
                  <a:lnTo>
                    <a:pt x="102187" y="152004"/>
                  </a:lnTo>
                  <a:lnTo>
                    <a:pt x="149194" y="142641"/>
                  </a:lnTo>
                  <a:lnTo>
                    <a:pt x="171511" y="138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4"/>
          <p:cNvGrpSpPr/>
          <p:nvPr/>
        </p:nvGrpSpPr>
        <p:grpSpPr>
          <a:xfrm>
            <a:off x="2714369" y="406400"/>
            <a:ext cx="625732" cy="351621"/>
            <a:chOff x="2714369" y="406400"/>
            <a:chExt cx="625732" cy="351621"/>
          </a:xfrm>
        </p:grpSpPr>
        <p:sp>
          <p:nvSpPr>
            <p:cNvPr id="13" name="SMARTInkShape-442"/>
            <p:cNvSpPr/>
            <p:nvPr>
              <p:custDataLst>
                <p:tags r:id="rId245"/>
              </p:custDataLst>
            </p:nvPr>
          </p:nvSpPr>
          <p:spPr>
            <a:xfrm>
              <a:off x="3227551" y="406400"/>
              <a:ext cx="49050" cy="286544"/>
            </a:xfrm>
            <a:custGeom>
              <a:avLst/>
              <a:gdLst/>
              <a:ahLst/>
              <a:cxnLst/>
              <a:rect l="0" t="0" r="0" b="0"/>
              <a:pathLst>
                <a:path w="49050" h="286544">
                  <a:moveTo>
                    <a:pt x="17299" y="0"/>
                  </a:moveTo>
                  <a:lnTo>
                    <a:pt x="17299" y="0"/>
                  </a:lnTo>
                  <a:lnTo>
                    <a:pt x="12935" y="38295"/>
                  </a:lnTo>
                  <a:lnTo>
                    <a:pt x="11832" y="69231"/>
                  </a:lnTo>
                  <a:lnTo>
                    <a:pt x="9460" y="106029"/>
                  </a:lnTo>
                  <a:lnTo>
                    <a:pt x="6054" y="145902"/>
                  </a:lnTo>
                  <a:lnTo>
                    <a:pt x="2188" y="187141"/>
                  </a:lnTo>
                  <a:lnTo>
                    <a:pt x="0" y="223344"/>
                  </a:lnTo>
                  <a:lnTo>
                    <a:pt x="649" y="263967"/>
                  </a:lnTo>
                  <a:lnTo>
                    <a:pt x="1966" y="273345"/>
                  </a:lnTo>
                  <a:lnTo>
                    <a:pt x="4960" y="279596"/>
                  </a:lnTo>
                  <a:lnTo>
                    <a:pt x="9073" y="283764"/>
                  </a:lnTo>
                  <a:lnTo>
                    <a:pt x="13931" y="286543"/>
                  </a:lnTo>
                  <a:lnTo>
                    <a:pt x="19993" y="285573"/>
                  </a:lnTo>
                  <a:lnTo>
                    <a:pt x="4904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43"/>
            <p:cNvSpPr/>
            <p:nvPr>
              <p:custDataLst>
                <p:tags r:id="rId246"/>
              </p:custDataLst>
            </p:nvPr>
          </p:nvSpPr>
          <p:spPr>
            <a:xfrm>
              <a:off x="3206750" y="5524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24419" y="34729"/>
                  </a:lnTo>
                  <a:lnTo>
                    <a:pt x="61014" y="22520"/>
                  </a:lnTo>
                  <a:lnTo>
                    <a:pt x="104234" y="88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44"/>
            <p:cNvSpPr/>
            <p:nvPr>
              <p:custDataLst>
                <p:tags r:id="rId247"/>
              </p:custDataLst>
            </p:nvPr>
          </p:nvSpPr>
          <p:spPr>
            <a:xfrm>
              <a:off x="3070660" y="557307"/>
              <a:ext cx="53541" cy="141982"/>
            </a:xfrm>
            <a:custGeom>
              <a:avLst/>
              <a:gdLst/>
              <a:ahLst/>
              <a:cxnLst/>
              <a:rect l="0" t="0" r="0" b="0"/>
              <a:pathLst>
                <a:path w="53541" h="141982">
                  <a:moveTo>
                    <a:pt x="53540" y="39593"/>
                  </a:moveTo>
                  <a:lnTo>
                    <a:pt x="53540" y="39593"/>
                  </a:lnTo>
                  <a:lnTo>
                    <a:pt x="47765" y="17067"/>
                  </a:lnTo>
                  <a:lnTo>
                    <a:pt x="41331" y="8885"/>
                  </a:lnTo>
                  <a:lnTo>
                    <a:pt x="26403" y="312"/>
                  </a:lnTo>
                  <a:lnTo>
                    <a:pt x="20633" y="0"/>
                  </a:lnTo>
                  <a:lnTo>
                    <a:pt x="8575" y="3417"/>
                  </a:lnTo>
                  <a:lnTo>
                    <a:pt x="4514" y="7009"/>
                  </a:lnTo>
                  <a:lnTo>
                    <a:pt x="0" y="16644"/>
                  </a:lnTo>
                  <a:lnTo>
                    <a:pt x="1758" y="29864"/>
                  </a:lnTo>
                  <a:lnTo>
                    <a:pt x="12562" y="53173"/>
                  </a:lnTo>
                  <a:lnTo>
                    <a:pt x="34817" y="94742"/>
                  </a:lnTo>
                  <a:lnTo>
                    <a:pt x="38163" y="111611"/>
                  </a:lnTo>
                  <a:lnTo>
                    <a:pt x="35887" y="124753"/>
                  </a:lnTo>
                  <a:lnTo>
                    <a:pt x="26299" y="141317"/>
                  </a:lnTo>
                  <a:lnTo>
                    <a:pt x="23385" y="141981"/>
                  </a:lnTo>
                  <a:lnTo>
                    <a:pt x="20031" y="141013"/>
                  </a:lnTo>
                  <a:lnTo>
                    <a:pt x="16384" y="138956"/>
                  </a:lnTo>
                  <a:lnTo>
                    <a:pt x="13952" y="134763"/>
                  </a:lnTo>
                  <a:lnTo>
                    <a:pt x="9090" y="109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45"/>
            <p:cNvSpPr/>
            <p:nvPr>
              <p:custDataLst>
                <p:tags r:id="rId248"/>
              </p:custDataLst>
            </p:nvPr>
          </p:nvSpPr>
          <p:spPr>
            <a:xfrm>
              <a:off x="2920507" y="589452"/>
              <a:ext cx="121144" cy="102355"/>
            </a:xfrm>
            <a:custGeom>
              <a:avLst/>
              <a:gdLst/>
              <a:ahLst/>
              <a:cxnLst/>
              <a:rect l="0" t="0" r="0" b="0"/>
              <a:pathLst>
                <a:path w="121144" h="102355">
                  <a:moveTo>
                    <a:pt x="76693" y="51898"/>
                  </a:moveTo>
                  <a:lnTo>
                    <a:pt x="76693" y="51898"/>
                  </a:lnTo>
                  <a:lnTo>
                    <a:pt x="64050" y="6653"/>
                  </a:lnTo>
                  <a:lnTo>
                    <a:pt x="60961" y="509"/>
                  </a:lnTo>
                  <a:lnTo>
                    <a:pt x="57738" y="0"/>
                  </a:lnTo>
                  <a:lnTo>
                    <a:pt x="48514" y="3197"/>
                  </a:lnTo>
                  <a:lnTo>
                    <a:pt x="31419" y="23043"/>
                  </a:lnTo>
                  <a:lnTo>
                    <a:pt x="4148" y="69727"/>
                  </a:lnTo>
                  <a:lnTo>
                    <a:pt x="813" y="78600"/>
                  </a:lnTo>
                  <a:lnTo>
                    <a:pt x="0" y="85927"/>
                  </a:lnTo>
                  <a:lnTo>
                    <a:pt x="2861" y="97831"/>
                  </a:lnTo>
                  <a:lnTo>
                    <a:pt x="5599" y="100865"/>
                  </a:lnTo>
                  <a:lnTo>
                    <a:pt x="8836" y="102181"/>
                  </a:lnTo>
                  <a:lnTo>
                    <a:pt x="12405" y="102354"/>
                  </a:lnTo>
                  <a:lnTo>
                    <a:pt x="27541" y="95854"/>
                  </a:lnTo>
                  <a:lnTo>
                    <a:pt x="42060" y="78249"/>
                  </a:lnTo>
                  <a:lnTo>
                    <a:pt x="55103" y="49436"/>
                  </a:lnTo>
                  <a:lnTo>
                    <a:pt x="57141" y="41220"/>
                  </a:lnTo>
                  <a:lnTo>
                    <a:pt x="84766" y="84031"/>
                  </a:lnTo>
                  <a:lnTo>
                    <a:pt x="98390" y="90874"/>
                  </a:lnTo>
                  <a:lnTo>
                    <a:pt x="121143" y="9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46"/>
            <p:cNvSpPr/>
            <p:nvPr>
              <p:custDataLst>
                <p:tags r:id="rId249"/>
              </p:custDataLst>
            </p:nvPr>
          </p:nvSpPr>
          <p:spPr>
            <a:xfrm>
              <a:off x="2714369" y="461582"/>
              <a:ext cx="168532" cy="296439"/>
            </a:xfrm>
            <a:custGeom>
              <a:avLst/>
              <a:gdLst/>
              <a:ahLst/>
              <a:cxnLst/>
              <a:rect l="0" t="0" r="0" b="0"/>
              <a:pathLst>
                <a:path w="168532" h="296439">
                  <a:moveTo>
                    <a:pt x="60581" y="21018"/>
                  </a:moveTo>
                  <a:lnTo>
                    <a:pt x="60581" y="21018"/>
                  </a:lnTo>
                  <a:lnTo>
                    <a:pt x="70633" y="4059"/>
                  </a:lnTo>
                  <a:lnTo>
                    <a:pt x="71516" y="1245"/>
                  </a:lnTo>
                  <a:lnTo>
                    <a:pt x="72810" y="75"/>
                  </a:lnTo>
                  <a:lnTo>
                    <a:pt x="74378" y="0"/>
                  </a:lnTo>
                  <a:lnTo>
                    <a:pt x="76129" y="656"/>
                  </a:lnTo>
                  <a:lnTo>
                    <a:pt x="77296" y="3210"/>
                  </a:lnTo>
                  <a:lnTo>
                    <a:pt x="78593" y="11692"/>
                  </a:lnTo>
                  <a:lnTo>
                    <a:pt x="69287" y="56779"/>
                  </a:lnTo>
                  <a:lnTo>
                    <a:pt x="61863" y="92180"/>
                  </a:lnTo>
                  <a:lnTo>
                    <a:pt x="50097" y="133314"/>
                  </a:lnTo>
                  <a:lnTo>
                    <a:pt x="36166" y="175350"/>
                  </a:lnTo>
                  <a:lnTo>
                    <a:pt x="22919" y="212847"/>
                  </a:lnTo>
                  <a:lnTo>
                    <a:pt x="6931" y="255578"/>
                  </a:lnTo>
                  <a:lnTo>
                    <a:pt x="0" y="283839"/>
                  </a:lnTo>
                  <a:lnTo>
                    <a:pt x="259" y="293050"/>
                  </a:lnTo>
                  <a:lnTo>
                    <a:pt x="1317" y="295506"/>
                  </a:lnTo>
                  <a:lnTo>
                    <a:pt x="4844" y="296438"/>
                  </a:lnTo>
                  <a:lnTo>
                    <a:pt x="16289" y="295592"/>
                  </a:lnTo>
                  <a:lnTo>
                    <a:pt x="62546" y="279160"/>
                  </a:lnTo>
                  <a:lnTo>
                    <a:pt x="108278" y="263075"/>
                  </a:lnTo>
                  <a:lnTo>
                    <a:pt x="168531" y="24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5"/>
          <p:cNvGrpSpPr/>
          <p:nvPr/>
        </p:nvGrpSpPr>
        <p:grpSpPr>
          <a:xfrm>
            <a:off x="1048633" y="329271"/>
            <a:ext cx="4056768" cy="730657"/>
            <a:chOff x="1048633" y="329271"/>
            <a:chExt cx="4056768" cy="730657"/>
          </a:xfrm>
        </p:grpSpPr>
        <p:sp>
          <p:nvSpPr>
            <p:cNvPr id="19" name="SMARTInkShape-447"/>
            <p:cNvSpPr/>
            <p:nvPr>
              <p:custDataLst>
                <p:tags r:id="rId234"/>
              </p:custDataLst>
            </p:nvPr>
          </p:nvSpPr>
          <p:spPr>
            <a:xfrm>
              <a:off x="1290484" y="787400"/>
              <a:ext cx="3637117" cy="272528"/>
            </a:xfrm>
            <a:custGeom>
              <a:avLst/>
              <a:gdLst/>
              <a:ahLst/>
              <a:cxnLst/>
              <a:rect l="0" t="0" r="0" b="0"/>
              <a:pathLst>
                <a:path w="3637117" h="272528">
                  <a:moveTo>
                    <a:pt x="23966" y="260350"/>
                  </a:moveTo>
                  <a:lnTo>
                    <a:pt x="23966" y="260350"/>
                  </a:lnTo>
                  <a:lnTo>
                    <a:pt x="718" y="270402"/>
                  </a:lnTo>
                  <a:lnTo>
                    <a:pt x="0" y="271285"/>
                  </a:lnTo>
                  <a:lnTo>
                    <a:pt x="15846" y="272527"/>
                  </a:lnTo>
                  <a:lnTo>
                    <a:pt x="63109" y="269524"/>
                  </a:lnTo>
                  <a:lnTo>
                    <a:pt x="86751" y="267172"/>
                  </a:lnTo>
                  <a:lnTo>
                    <a:pt x="113800" y="264192"/>
                  </a:lnTo>
                  <a:lnTo>
                    <a:pt x="143122" y="260795"/>
                  </a:lnTo>
                  <a:lnTo>
                    <a:pt x="178192" y="256413"/>
                  </a:lnTo>
                  <a:lnTo>
                    <a:pt x="217095" y="251375"/>
                  </a:lnTo>
                  <a:lnTo>
                    <a:pt x="258552" y="245900"/>
                  </a:lnTo>
                  <a:lnTo>
                    <a:pt x="305945" y="240134"/>
                  </a:lnTo>
                  <a:lnTo>
                    <a:pt x="357297" y="234172"/>
                  </a:lnTo>
                  <a:lnTo>
                    <a:pt x="411286" y="228082"/>
                  </a:lnTo>
                  <a:lnTo>
                    <a:pt x="469152" y="221904"/>
                  </a:lnTo>
                  <a:lnTo>
                    <a:pt x="529601" y="215670"/>
                  </a:lnTo>
                  <a:lnTo>
                    <a:pt x="591773" y="209396"/>
                  </a:lnTo>
                  <a:lnTo>
                    <a:pt x="658620" y="202392"/>
                  </a:lnTo>
                  <a:lnTo>
                    <a:pt x="728586" y="194900"/>
                  </a:lnTo>
                  <a:lnTo>
                    <a:pt x="800629" y="187083"/>
                  </a:lnTo>
                  <a:lnTo>
                    <a:pt x="878291" y="179756"/>
                  </a:lnTo>
                  <a:lnTo>
                    <a:pt x="959700" y="172754"/>
                  </a:lnTo>
                  <a:lnTo>
                    <a:pt x="1043605" y="165969"/>
                  </a:lnTo>
                  <a:lnTo>
                    <a:pt x="1129881" y="159329"/>
                  </a:lnTo>
                  <a:lnTo>
                    <a:pt x="1217737" y="152786"/>
                  </a:lnTo>
                  <a:lnTo>
                    <a:pt x="1306647" y="146308"/>
                  </a:lnTo>
                  <a:lnTo>
                    <a:pt x="1398375" y="141283"/>
                  </a:lnTo>
                  <a:lnTo>
                    <a:pt x="1491983" y="137227"/>
                  </a:lnTo>
                  <a:lnTo>
                    <a:pt x="1586844" y="133818"/>
                  </a:lnTo>
                  <a:lnTo>
                    <a:pt x="1681129" y="130840"/>
                  </a:lnTo>
                  <a:lnTo>
                    <a:pt x="1775030" y="128149"/>
                  </a:lnTo>
                  <a:lnTo>
                    <a:pt x="1868675" y="125649"/>
                  </a:lnTo>
                  <a:lnTo>
                    <a:pt x="1961444" y="123983"/>
                  </a:lnTo>
                  <a:lnTo>
                    <a:pt x="2053629" y="122872"/>
                  </a:lnTo>
                  <a:lnTo>
                    <a:pt x="2145425" y="122131"/>
                  </a:lnTo>
                  <a:lnTo>
                    <a:pt x="2234138" y="120226"/>
                  </a:lnTo>
                  <a:lnTo>
                    <a:pt x="2320798" y="117545"/>
                  </a:lnTo>
                  <a:lnTo>
                    <a:pt x="2406087" y="114347"/>
                  </a:lnTo>
                  <a:lnTo>
                    <a:pt x="2488347" y="110803"/>
                  </a:lnTo>
                  <a:lnTo>
                    <a:pt x="2568586" y="107030"/>
                  </a:lnTo>
                  <a:lnTo>
                    <a:pt x="2647480" y="103103"/>
                  </a:lnTo>
                  <a:lnTo>
                    <a:pt x="2724064" y="98369"/>
                  </a:lnTo>
                  <a:lnTo>
                    <a:pt x="2799109" y="93096"/>
                  </a:lnTo>
                  <a:lnTo>
                    <a:pt x="2873128" y="87464"/>
                  </a:lnTo>
                  <a:lnTo>
                    <a:pt x="2945052" y="82298"/>
                  </a:lnTo>
                  <a:lnTo>
                    <a:pt x="3015579" y="77443"/>
                  </a:lnTo>
                  <a:lnTo>
                    <a:pt x="3085174" y="72795"/>
                  </a:lnTo>
                  <a:lnTo>
                    <a:pt x="3149916" y="68286"/>
                  </a:lnTo>
                  <a:lnTo>
                    <a:pt x="3211421" y="63868"/>
                  </a:lnTo>
                  <a:lnTo>
                    <a:pt x="3270770" y="59512"/>
                  </a:lnTo>
                  <a:lnTo>
                    <a:pt x="3323035" y="55197"/>
                  </a:lnTo>
                  <a:lnTo>
                    <a:pt x="3370579" y="50909"/>
                  </a:lnTo>
                  <a:lnTo>
                    <a:pt x="3414974" y="46639"/>
                  </a:lnTo>
                  <a:lnTo>
                    <a:pt x="3453744" y="42382"/>
                  </a:lnTo>
                  <a:lnTo>
                    <a:pt x="3488763" y="38132"/>
                  </a:lnTo>
                  <a:lnTo>
                    <a:pt x="3521280" y="33888"/>
                  </a:lnTo>
                  <a:lnTo>
                    <a:pt x="3568700" y="27291"/>
                  </a:lnTo>
                  <a:lnTo>
                    <a:pt x="3611670" y="17729"/>
                  </a:lnTo>
                  <a:lnTo>
                    <a:pt x="3625807" y="10702"/>
                  </a:lnTo>
                  <a:lnTo>
                    <a:pt x="3637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48"/>
            <p:cNvSpPr/>
            <p:nvPr>
              <p:custDataLst>
                <p:tags r:id="rId235"/>
              </p:custDataLst>
            </p:nvPr>
          </p:nvSpPr>
          <p:spPr>
            <a:xfrm>
              <a:off x="5105400" y="501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49"/>
            <p:cNvSpPr/>
            <p:nvPr>
              <p:custDataLst>
                <p:tags r:id="rId236"/>
              </p:custDataLst>
            </p:nvPr>
          </p:nvSpPr>
          <p:spPr>
            <a:xfrm>
              <a:off x="3901956" y="402742"/>
              <a:ext cx="96698" cy="264965"/>
            </a:xfrm>
            <a:custGeom>
              <a:avLst/>
              <a:gdLst/>
              <a:ahLst/>
              <a:cxnLst/>
              <a:rect l="0" t="0" r="0" b="0"/>
              <a:pathLst>
                <a:path w="96698" h="264965">
                  <a:moveTo>
                    <a:pt x="3294" y="3658"/>
                  </a:moveTo>
                  <a:lnTo>
                    <a:pt x="3294" y="3658"/>
                  </a:lnTo>
                  <a:lnTo>
                    <a:pt x="3294" y="0"/>
                  </a:lnTo>
                  <a:lnTo>
                    <a:pt x="8320" y="41682"/>
                  </a:lnTo>
                  <a:lnTo>
                    <a:pt x="9252" y="87361"/>
                  </a:lnTo>
                  <a:lnTo>
                    <a:pt x="9469" y="125526"/>
                  </a:lnTo>
                  <a:lnTo>
                    <a:pt x="9566" y="166007"/>
                  </a:lnTo>
                  <a:lnTo>
                    <a:pt x="7728" y="201872"/>
                  </a:lnTo>
                  <a:lnTo>
                    <a:pt x="4607" y="242305"/>
                  </a:lnTo>
                  <a:lnTo>
                    <a:pt x="3553" y="264817"/>
                  </a:lnTo>
                  <a:lnTo>
                    <a:pt x="2761" y="264547"/>
                  </a:lnTo>
                  <a:lnTo>
                    <a:pt x="0" y="258603"/>
                  </a:lnTo>
                  <a:lnTo>
                    <a:pt x="2065" y="247024"/>
                  </a:lnTo>
                  <a:lnTo>
                    <a:pt x="23854" y="199683"/>
                  </a:lnTo>
                  <a:lnTo>
                    <a:pt x="46161" y="168726"/>
                  </a:lnTo>
                  <a:lnTo>
                    <a:pt x="50921" y="164503"/>
                  </a:lnTo>
                  <a:lnTo>
                    <a:pt x="56212" y="162394"/>
                  </a:lnTo>
                  <a:lnTo>
                    <a:pt x="67735" y="161931"/>
                  </a:lnTo>
                  <a:lnTo>
                    <a:pt x="78031" y="165959"/>
                  </a:lnTo>
                  <a:lnTo>
                    <a:pt x="82752" y="169009"/>
                  </a:lnTo>
                  <a:lnTo>
                    <a:pt x="89879" y="179923"/>
                  </a:lnTo>
                  <a:lnTo>
                    <a:pt x="94693" y="194181"/>
                  </a:lnTo>
                  <a:lnTo>
                    <a:pt x="96697" y="217370"/>
                  </a:lnTo>
                  <a:lnTo>
                    <a:pt x="94666" y="231285"/>
                  </a:lnTo>
                  <a:lnTo>
                    <a:pt x="83886" y="244526"/>
                  </a:lnTo>
                  <a:lnTo>
                    <a:pt x="67334" y="256055"/>
                  </a:lnTo>
                  <a:lnTo>
                    <a:pt x="48219" y="263531"/>
                  </a:lnTo>
                  <a:lnTo>
                    <a:pt x="20995" y="264964"/>
                  </a:lnTo>
                  <a:lnTo>
                    <a:pt x="9280" y="260670"/>
                  </a:lnTo>
                  <a:lnTo>
                    <a:pt x="5168" y="257549"/>
                  </a:lnTo>
                  <a:lnTo>
                    <a:pt x="4543" y="252647"/>
                  </a:lnTo>
                  <a:lnTo>
                    <a:pt x="15994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0"/>
            <p:cNvSpPr/>
            <p:nvPr>
              <p:custDataLst>
                <p:tags r:id="rId237"/>
              </p:custDataLst>
            </p:nvPr>
          </p:nvSpPr>
          <p:spPr>
            <a:xfrm>
              <a:off x="3664891" y="434350"/>
              <a:ext cx="140204" cy="224645"/>
            </a:xfrm>
            <a:custGeom>
              <a:avLst/>
              <a:gdLst/>
              <a:ahLst/>
              <a:cxnLst/>
              <a:rect l="0" t="0" r="0" b="0"/>
              <a:pathLst>
                <a:path w="140204" h="224645">
                  <a:moveTo>
                    <a:pt x="107009" y="29200"/>
                  </a:moveTo>
                  <a:lnTo>
                    <a:pt x="107009" y="29200"/>
                  </a:lnTo>
                  <a:lnTo>
                    <a:pt x="98281" y="14697"/>
                  </a:lnTo>
                  <a:lnTo>
                    <a:pt x="96074" y="6056"/>
                  </a:lnTo>
                  <a:lnTo>
                    <a:pt x="93369" y="3187"/>
                  </a:lnTo>
                  <a:lnTo>
                    <a:pt x="84719" y="0"/>
                  </a:lnTo>
                  <a:lnTo>
                    <a:pt x="71937" y="4228"/>
                  </a:lnTo>
                  <a:lnTo>
                    <a:pt x="64578" y="8318"/>
                  </a:lnTo>
                  <a:lnTo>
                    <a:pt x="40736" y="34302"/>
                  </a:lnTo>
                  <a:lnTo>
                    <a:pt x="24168" y="64393"/>
                  </a:lnTo>
                  <a:lnTo>
                    <a:pt x="9513" y="101286"/>
                  </a:lnTo>
                  <a:lnTo>
                    <a:pt x="648" y="141201"/>
                  </a:lnTo>
                  <a:lnTo>
                    <a:pt x="0" y="174934"/>
                  </a:lnTo>
                  <a:lnTo>
                    <a:pt x="1803" y="189856"/>
                  </a:lnTo>
                  <a:lnTo>
                    <a:pt x="7238" y="201215"/>
                  </a:lnTo>
                  <a:lnTo>
                    <a:pt x="24566" y="217599"/>
                  </a:lnTo>
                  <a:lnTo>
                    <a:pt x="48260" y="223940"/>
                  </a:lnTo>
                  <a:lnTo>
                    <a:pt x="61493" y="224644"/>
                  </a:lnTo>
                  <a:lnTo>
                    <a:pt x="87485" y="216017"/>
                  </a:lnTo>
                  <a:lnTo>
                    <a:pt x="100343" y="208778"/>
                  </a:lnTo>
                  <a:lnTo>
                    <a:pt x="120274" y="187564"/>
                  </a:lnTo>
                  <a:lnTo>
                    <a:pt x="134071" y="161673"/>
                  </a:lnTo>
                  <a:lnTo>
                    <a:pt x="140203" y="133703"/>
                  </a:lnTo>
                  <a:lnTo>
                    <a:pt x="137284" y="101046"/>
                  </a:lnTo>
                  <a:lnTo>
                    <a:pt x="128226" y="67481"/>
                  </a:lnTo>
                  <a:lnTo>
                    <a:pt x="108670" y="28313"/>
                  </a:lnTo>
                  <a:lnTo>
                    <a:pt x="98105" y="15165"/>
                  </a:lnTo>
                  <a:lnTo>
                    <a:pt x="91901" y="12788"/>
                  </a:lnTo>
                  <a:lnTo>
                    <a:pt x="62559" y="1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1"/>
            <p:cNvSpPr/>
            <p:nvPr>
              <p:custDataLst>
                <p:tags r:id="rId238"/>
              </p:custDataLst>
            </p:nvPr>
          </p:nvSpPr>
          <p:spPr>
            <a:xfrm>
              <a:off x="5099050" y="660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52"/>
            <p:cNvSpPr/>
            <p:nvPr>
              <p:custDataLst>
                <p:tags r:id="rId239"/>
              </p:custDataLst>
            </p:nvPr>
          </p:nvSpPr>
          <p:spPr>
            <a:xfrm>
              <a:off x="1048633" y="793750"/>
              <a:ext cx="3091568" cy="107951"/>
            </a:xfrm>
            <a:custGeom>
              <a:avLst/>
              <a:gdLst/>
              <a:ahLst/>
              <a:cxnLst/>
              <a:rect l="0" t="0" r="0" b="0"/>
              <a:pathLst>
                <a:path w="3091568" h="107951">
                  <a:moveTo>
                    <a:pt x="5467" y="107950"/>
                  </a:moveTo>
                  <a:lnTo>
                    <a:pt x="5467" y="107950"/>
                  </a:lnTo>
                  <a:lnTo>
                    <a:pt x="0" y="107950"/>
                  </a:lnTo>
                  <a:lnTo>
                    <a:pt x="46223" y="107950"/>
                  </a:lnTo>
                  <a:lnTo>
                    <a:pt x="77908" y="107244"/>
                  </a:lnTo>
                  <a:lnTo>
                    <a:pt x="120213" y="104579"/>
                  </a:lnTo>
                  <a:lnTo>
                    <a:pt x="145464" y="103586"/>
                  </a:lnTo>
                  <a:lnTo>
                    <a:pt x="172882" y="102924"/>
                  </a:lnTo>
                  <a:lnTo>
                    <a:pt x="201744" y="102483"/>
                  </a:lnTo>
                  <a:lnTo>
                    <a:pt x="234390" y="101483"/>
                  </a:lnTo>
                  <a:lnTo>
                    <a:pt x="269560" y="100111"/>
                  </a:lnTo>
                  <a:lnTo>
                    <a:pt x="306412" y="98490"/>
                  </a:lnTo>
                  <a:lnTo>
                    <a:pt x="347914" y="97410"/>
                  </a:lnTo>
                  <a:lnTo>
                    <a:pt x="392515" y="96690"/>
                  </a:lnTo>
                  <a:lnTo>
                    <a:pt x="439182" y="96210"/>
                  </a:lnTo>
                  <a:lnTo>
                    <a:pt x="492166" y="94479"/>
                  </a:lnTo>
                  <a:lnTo>
                    <a:pt x="549361" y="91914"/>
                  </a:lnTo>
                  <a:lnTo>
                    <a:pt x="609363" y="88792"/>
                  </a:lnTo>
                  <a:lnTo>
                    <a:pt x="674059" y="86006"/>
                  </a:lnTo>
                  <a:lnTo>
                    <a:pt x="741884" y="83443"/>
                  </a:lnTo>
                  <a:lnTo>
                    <a:pt x="811795" y="81029"/>
                  </a:lnTo>
                  <a:lnTo>
                    <a:pt x="884508" y="78714"/>
                  </a:lnTo>
                  <a:lnTo>
                    <a:pt x="959088" y="76465"/>
                  </a:lnTo>
                  <a:lnTo>
                    <a:pt x="1034914" y="74260"/>
                  </a:lnTo>
                  <a:lnTo>
                    <a:pt x="1113688" y="72790"/>
                  </a:lnTo>
                  <a:lnTo>
                    <a:pt x="1194425" y="71810"/>
                  </a:lnTo>
                  <a:lnTo>
                    <a:pt x="1276472" y="71157"/>
                  </a:lnTo>
                  <a:lnTo>
                    <a:pt x="1360098" y="70015"/>
                  </a:lnTo>
                  <a:lnTo>
                    <a:pt x="1444777" y="68549"/>
                  </a:lnTo>
                  <a:lnTo>
                    <a:pt x="1530157" y="66866"/>
                  </a:lnTo>
                  <a:lnTo>
                    <a:pt x="1616710" y="65039"/>
                  </a:lnTo>
                  <a:lnTo>
                    <a:pt x="1704046" y="63115"/>
                  </a:lnTo>
                  <a:lnTo>
                    <a:pt x="1791903" y="61126"/>
                  </a:lnTo>
                  <a:lnTo>
                    <a:pt x="1880107" y="58390"/>
                  </a:lnTo>
                  <a:lnTo>
                    <a:pt x="1968544" y="55154"/>
                  </a:lnTo>
                  <a:lnTo>
                    <a:pt x="2057135" y="51586"/>
                  </a:lnTo>
                  <a:lnTo>
                    <a:pt x="2145123" y="47796"/>
                  </a:lnTo>
                  <a:lnTo>
                    <a:pt x="2232710" y="43859"/>
                  </a:lnTo>
                  <a:lnTo>
                    <a:pt x="2320029" y="39822"/>
                  </a:lnTo>
                  <a:lnTo>
                    <a:pt x="2405758" y="36426"/>
                  </a:lnTo>
                  <a:lnTo>
                    <a:pt x="2490428" y="33456"/>
                  </a:lnTo>
                  <a:lnTo>
                    <a:pt x="2574390" y="30771"/>
                  </a:lnTo>
                  <a:lnTo>
                    <a:pt x="2652944" y="27569"/>
                  </a:lnTo>
                  <a:lnTo>
                    <a:pt x="2727890" y="24024"/>
                  </a:lnTo>
                  <a:lnTo>
                    <a:pt x="2800432" y="20249"/>
                  </a:lnTo>
                  <a:lnTo>
                    <a:pt x="2865022" y="16322"/>
                  </a:lnTo>
                  <a:lnTo>
                    <a:pt x="2924309" y="12292"/>
                  </a:lnTo>
                  <a:lnTo>
                    <a:pt x="2980062" y="8195"/>
                  </a:lnTo>
                  <a:lnTo>
                    <a:pt x="3017230" y="5463"/>
                  </a:lnTo>
                  <a:lnTo>
                    <a:pt x="3091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53"/>
            <p:cNvSpPr/>
            <p:nvPr>
              <p:custDataLst>
                <p:tags r:id="rId240"/>
              </p:custDataLst>
            </p:nvPr>
          </p:nvSpPr>
          <p:spPr>
            <a:xfrm>
              <a:off x="4641850" y="329271"/>
              <a:ext cx="318483" cy="302044"/>
            </a:xfrm>
            <a:custGeom>
              <a:avLst/>
              <a:gdLst/>
              <a:ahLst/>
              <a:cxnLst/>
              <a:rect l="0" t="0" r="0" b="0"/>
              <a:pathLst>
                <a:path w="318483" h="302044">
                  <a:moveTo>
                    <a:pt x="0" y="235879"/>
                  </a:moveTo>
                  <a:lnTo>
                    <a:pt x="0" y="235879"/>
                  </a:lnTo>
                  <a:lnTo>
                    <a:pt x="32638" y="219251"/>
                  </a:lnTo>
                  <a:lnTo>
                    <a:pt x="61500" y="195981"/>
                  </a:lnTo>
                  <a:lnTo>
                    <a:pt x="66139" y="187337"/>
                  </a:lnTo>
                  <a:lnTo>
                    <a:pt x="68750" y="174538"/>
                  </a:lnTo>
                  <a:lnTo>
                    <a:pt x="67706" y="171701"/>
                  </a:lnTo>
                  <a:lnTo>
                    <a:pt x="65598" y="169811"/>
                  </a:lnTo>
                  <a:lnTo>
                    <a:pt x="62782" y="168550"/>
                  </a:lnTo>
                  <a:lnTo>
                    <a:pt x="54009" y="170912"/>
                  </a:lnTo>
                  <a:lnTo>
                    <a:pt x="48706" y="173518"/>
                  </a:lnTo>
                  <a:lnTo>
                    <a:pt x="39050" y="183939"/>
                  </a:lnTo>
                  <a:lnTo>
                    <a:pt x="17983" y="213625"/>
                  </a:lnTo>
                  <a:lnTo>
                    <a:pt x="15283" y="239394"/>
                  </a:lnTo>
                  <a:lnTo>
                    <a:pt x="19493" y="267074"/>
                  </a:lnTo>
                  <a:lnTo>
                    <a:pt x="28419" y="284081"/>
                  </a:lnTo>
                  <a:lnTo>
                    <a:pt x="35174" y="289180"/>
                  </a:lnTo>
                  <a:lnTo>
                    <a:pt x="52087" y="294846"/>
                  </a:lnTo>
                  <a:lnTo>
                    <a:pt x="88183" y="294665"/>
                  </a:lnTo>
                  <a:lnTo>
                    <a:pt x="133529" y="283401"/>
                  </a:lnTo>
                  <a:lnTo>
                    <a:pt x="179343" y="266658"/>
                  </a:lnTo>
                  <a:lnTo>
                    <a:pt x="226814" y="247107"/>
                  </a:lnTo>
                  <a:lnTo>
                    <a:pt x="240976" y="238282"/>
                  </a:lnTo>
                  <a:lnTo>
                    <a:pt x="244611" y="233953"/>
                  </a:lnTo>
                  <a:lnTo>
                    <a:pt x="246330" y="229656"/>
                  </a:lnTo>
                  <a:lnTo>
                    <a:pt x="246770" y="225380"/>
                  </a:lnTo>
                  <a:lnTo>
                    <a:pt x="244241" y="221824"/>
                  </a:lnTo>
                  <a:lnTo>
                    <a:pt x="233905" y="215992"/>
                  </a:lnTo>
                  <a:lnTo>
                    <a:pt x="218023" y="216692"/>
                  </a:lnTo>
                  <a:lnTo>
                    <a:pt x="193010" y="225020"/>
                  </a:lnTo>
                  <a:lnTo>
                    <a:pt x="185824" y="228640"/>
                  </a:lnTo>
                  <a:lnTo>
                    <a:pt x="174075" y="240187"/>
                  </a:lnTo>
                  <a:lnTo>
                    <a:pt x="161409" y="262556"/>
                  </a:lnTo>
                  <a:lnTo>
                    <a:pt x="158406" y="270597"/>
                  </a:lnTo>
                  <a:lnTo>
                    <a:pt x="158832" y="285176"/>
                  </a:lnTo>
                  <a:lnTo>
                    <a:pt x="160921" y="292027"/>
                  </a:lnTo>
                  <a:lnTo>
                    <a:pt x="164431" y="296594"/>
                  </a:lnTo>
                  <a:lnTo>
                    <a:pt x="173975" y="301669"/>
                  </a:lnTo>
                  <a:lnTo>
                    <a:pt x="185272" y="302043"/>
                  </a:lnTo>
                  <a:lnTo>
                    <a:pt x="191248" y="301155"/>
                  </a:lnTo>
                  <a:lnTo>
                    <a:pt x="213142" y="286421"/>
                  </a:lnTo>
                  <a:lnTo>
                    <a:pt x="250189" y="249678"/>
                  </a:lnTo>
                  <a:lnTo>
                    <a:pt x="276781" y="208296"/>
                  </a:lnTo>
                  <a:lnTo>
                    <a:pt x="293993" y="171879"/>
                  </a:lnTo>
                  <a:lnTo>
                    <a:pt x="305406" y="128412"/>
                  </a:lnTo>
                  <a:lnTo>
                    <a:pt x="312830" y="82988"/>
                  </a:lnTo>
                  <a:lnTo>
                    <a:pt x="318482" y="41633"/>
                  </a:lnTo>
                  <a:lnTo>
                    <a:pt x="315819" y="15257"/>
                  </a:lnTo>
                  <a:lnTo>
                    <a:pt x="312146" y="6247"/>
                  </a:lnTo>
                  <a:lnTo>
                    <a:pt x="306169" y="1652"/>
                  </a:lnTo>
                  <a:lnTo>
                    <a:pt x="298658" y="0"/>
                  </a:lnTo>
                  <a:lnTo>
                    <a:pt x="290121" y="310"/>
                  </a:lnTo>
                  <a:lnTo>
                    <a:pt x="282315" y="4044"/>
                  </a:lnTo>
                  <a:lnTo>
                    <a:pt x="267995" y="17600"/>
                  </a:lnTo>
                  <a:lnTo>
                    <a:pt x="251405" y="55179"/>
                  </a:lnTo>
                  <a:lnTo>
                    <a:pt x="247672" y="89716"/>
                  </a:lnTo>
                  <a:lnTo>
                    <a:pt x="248365" y="127879"/>
                  </a:lnTo>
                  <a:lnTo>
                    <a:pt x="251026" y="166007"/>
                  </a:lnTo>
                  <a:lnTo>
                    <a:pt x="256441" y="202238"/>
                  </a:lnTo>
                  <a:lnTo>
                    <a:pt x="267424" y="246843"/>
                  </a:lnTo>
                  <a:lnTo>
                    <a:pt x="279400" y="280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4"/>
            <p:cNvSpPr/>
            <p:nvPr>
              <p:custDataLst>
                <p:tags r:id="rId241"/>
              </p:custDataLst>
            </p:nvPr>
          </p:nvSpPr>
          <p:spPr>
            <a:xfrm>
              <a:off x="4492142" y="508000"/>
              <a:ext cx="130659" cy="117153"/>
            </a:xfrm>
            <a:custGeom>
              <a:avLst/>
              <a:gdLst/>
              <a:ahLst/>
              <a:cxnLst/>
              <a:rect l="0" t="0" r="0" b="0"/>
              <a:pathLst>
                <a:path w="130659" h="117153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3672" y="17312"/>
                  </a:lnTo>
                  <a:lnTo>
                    <a:pt x="21151" y="57174"/>
                  </a:lnTo>
                  <a:lnTo>
                    <a:pt x="34924" y="99443"/>
                  </a:lnTo>
                  <a:lnTo>
                    <a:pt x="37202" y="106512"/>
                  </a:lnTo>
                  <a:lnTo>
                    <a:pt x="40132" y="111225"/>
                  </a:lnTo>
                  <a:lnTo>
                    <a:pt x="43496" y="114366"/>
                  </a:lnTo>
                  <a:lnTo>
                    <a:pt x="47150" y="116461"/>
                  </a:lnTo>
                  <a:lnTo>
                    <a:pt x="50292" y="117152"/>
                  </a:lnTo>
                  <a:lnTo>
                    <a:pt x="53091" y="116907"/>
                  </a:lnTo>
                  <a:lnTo>
                    <a:pt x="55664" y="116038"/>
                  </a:lnTo>
                  <a:lnTo>
                    <a:pt x="69397" y="104702"/>
                  </a:lnTo>
                  <a:lnTo>
                    <a:pt x="105454" y="58630"/>
                  </a:lnTo>
                  <a:lnTo>
                    <a:pt x="13065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55"/>
            <p:cNvSpPr/>
            <p:nvPr>
              <p:custDataLst>
                <p:tags r:id="rId242"/>
              </p:custDataLst>
            </p:nvPr>
          </p:nvSpPr>
          <p:spPr>
            <a:xfrm>
              <a:off x="4330700" y="508262"/>
              <a:ext cx="114301" cy="142897"/>
            </a:xfrm>
            <a:custGeom>
              <a:avLst/>
              <a:gdLst/>
              <a:ahLst/>
              <a:cxnLst/>
              <a:rect l="0" t="0" r="0" b="0"/>
              <a:pathLst>
                <a:path w="114301" h="142897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789" y="130"/>
                  </a:lnTo>
                  <a:lnTo>
                    <a:pt x="12209" y="0"/>
                  </a:lnTo>
                  <a:lnTo>
                    <a:pt x="30507" y="9928"/>
                  </a:lnTo>
                  <a:lnTo>
                    <a:pt x="53803" y="33018"/>
                  </a:lnTo>
                  <a:lnTo>
                    <a:pt x="71837" y="68944"/>
                  </a:lnTo>
                  <a:lnTo>
                    <a:pt x="72144" y="98465"/>
                  </a:lnTo>
                  <a:lnTo>
                    <a:pt x="61837" y="139811"/>
                  </a:lnTo>
                  <a:lnTo>
                    <a:pt x="59569" y="142509"/>
                  </a:lnTo>
                  <a:lnTo>
                    <a:pt x="57352" y="142896"/>
                  </a:lnTo>
                  <a:lnTo>
                    <a:pt x="55168" y="141744"/>
                  </a:lnTo>
                  <a:lnTo>
                    <a:pt x="52741" y="131055"/>
                  </a:lnTo>
                  <a:lnTo>
                    <a:pt x="54554" y="92078"/>
                  </a:lnTo>
                  <a:lnTo>
                    <a:pt x="66494" y="52655"/>
                  </a:lnTo>
                  <a:lnTo>
                    <a:pt x="77531" y="33605"/>
                  </a:lnTo>
                  <a:lnTo>
                    <a:pt x="93762" y="16828"/>
                  </a:lnTo>
                  <a:lnTo>
                    <a:pt x="98492" y="13248"/>
                  </a:lnTo>
                  <a:lnTo>
                    <a:pt x="102350" y="11567"/>
                  </a:lnTo>
                  <a:lnTo>
                    <a:pt x="105628" y="11152"/>
                  </a:lnTo>
                  <a:lnTo>
                    <a:pt x="1143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56"/>
            <p:cNvSpPr/>
            <p:nvPr>
              <p:custDataLst>
                <p:tags r:id="rId243"/>
              </p:custDataLst>
            </p:nvPr>
          </p:nvSpPr>
          <p:spPr>
            <a:xfrm>
              <a:off x="4169483" y="535181"/>
              <a:ext cx="91368" cy="93501"/>
            </a:xfrm>
            <a:custGeom>
              <a:avLst/>
              <a:gdLst/>
              <a:ahLst/>
              <a:cxnLst/>
              <a:rect l="0" t="0" r="0" b="0"/>
              <a:pathLst>
                <a:path w="91368" h="93501">
                  <a:moveTo>
                    <a:pt x="15167" y="49019"/>
                  </a:moveTo>
                  <a:lnTo>
                    <a:pt x="15167" y="49019"/>
                  </a:lnTo>
                  <a:lnTo>
                    <a:pt x="18538" y="49019"/>
                  </a:lnTo>
                  <a:lnTo>
                    <a:pt x="59137" y="24425"/>
                  </a:lnTo>
                  <a:lnTo>
                    <a:pt x="68098" y="10688"/>
                  </a:lnTo>
                  <a:lnTo>
                    <a:pt x="70442" y="4231"/>
                  </a:lnTo>
                  <a:lnTo>
                    <a:pt x="66834" y="2227"/>
                  </a:lnTo>
                  <a:lnTo>
                    <a:pt x="51535" y="0"/>
                  </a:lnTo>
                  <a:lnTo>
                    <a:pt x="36270" y="4655"/>
                  </a:lnTo>
                  <a:lnTo>
                    <a:pt x="22429" y="15191"/>
                  </a:lnTo>
                  <a:lnTo>
                    <a:pt x="9222" y="31632"/>
                  </a:lnTo>
                  <a:lnTo>
                    <a:pt x="1941" y="48818"/>
                  </a:lnTo>
                  <a:lnTo>
                    <a:pt x="0" y="57351"/>
                  </a:lnTo>
                  <a:lnTo>
                    <a:pt x="2939" y="66568"/>
                  </a:lnTo>
                  <a:lnTo>
                    <a:pt x="17493" y="86217"/>
                  </a:lnTo>
                  <a:lnTo>
                    <a:pt x="29418" y="91456"/>
                  </a:lnTo>
                  <a:lnTo>
                    <a:pt x="70189" y="93500"/>
                  </a:lnTo>
                  <a:lnTo>
                    <a:pt x="91367" y="93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57"/>
            <p:cNvSpPr/>
            <p:nvPr>
              <p:custDataLst>
                <p:tags r:id="rId244"/>
              </p:custDataLst>
            </p:nvPr>
          </p:nvSpPr>
          <p:spPr>
            <a:xfrm>
              <a:off x="4074877" y="524448"/>
              <a:ext cx="65324" cy="135953"/>
            </a:xfrm>
            <a:custGeom>
              <a:avLst/>
              <a:gdLst/>
              <a:ahLst/>
              <a:cxnLst/>
              <a:rect l="0" t="0" r="0" b="0"/>
              <a:pathLst>
                <a:path w="65324" h="135953">
                  <a:moveTo>
                    <a:pt x="65323" y="21652"/>
                  </a:moveTo>
                  <a:lnTo>
                    <a:pt x="65323" y="21652"/>
                  </a:lnTo>
                  <a:lnTo>
                    <a:pt x="61952" y="18281"/>
                  </a:lnTo>
                  <a:lnTo>
                    <a:pt x="60297" y="14745"/>
                  </a:lnTo>
                  <a:lnTo>
                    <a:pt x="59856" y="12814"/>
                  </a:lnTo>
                  <a:lnTo>
                    <a:pt x="55602" y="8787"/>
                  </a:lnTo>
                  <a:lnTo>
                    <a:pt x="41374" y="453"/>
                  </a:lnTo>
                  <a:lnTo>
                    <a:pt x="31396" y="0"/>
                  </a:lnTo>
                  <a:lnTo>
                    <a:pt x="11114" y="5459"/>
                  </a:lnTo>
                  <a:lnTo>
                    <a:pt x="4071" y="13044"/>
                  </a:lnTo>
                  <a:lnTo>
                    <a:pt x="1205" y="18030"/>
                  </a:lnTo>
                  <a:lnTo>
                    <a:pt x="0" y="22765"/>
                  </a:lnTo>
                  <a:lnTo>
                    <a:pt x="542" y="31789"/>
                  </a:lnTo>
                  <a:lnTo>
                    <a:pt x="11556" y="48174"/>
                  </a:lnTo>
                  <a:lnTo>
                    <a:pt x="56466" y="86498"/>
                  </a:lnTo>
                  <a:lnTo>
                    <a:pt x="61386" y="95393"/>
                  </a:lnTo>
                  <a:lnTo>
                    <a:pt x="61288" y="100446"/>
                  </a:lnTo>
                  <a:lnTo>
                    <a:pt x="57414" y="111705"/>
                  </a:lnTo>
                  <a:lnTo>
                    <a:pt x="43930" y="126573"/>
                  </a:lnTo>
                  <a:lnTo>
                    <a:pt x="30650" y="131783"/>
                  </a:lnTo>
                  <a:lnTo>
                    <a:pt x="8173" y="13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6"/>
          <p:cNvGrpSpPr/>
          <p:nvPr/>
        </p:nvGrpSpPr>
        <p:grpSpPr>
          <a:xfrm>
            <a:off x="2806700" y="1236855"/>
            <a:ext cx="565151" cy="766081"/>
            <a:chOff x="2806700" y="1236855"/>
            <a:chExt cx="565151" cy="766081"/>
          </a:xfrm>
        </p:grpSpPr>
        <p:sp>
          <p:nvSpPr>
            <p:cNvPr id="31" name="SMARTInkShape-458"/>
            <p:cNvSpPr/>
            <p:nvPr>
              <p:custDataLst>
                <p:tags r:id="rId226"/>
              </p:custDataLst>
            </p:nvPr>
          </p:nvSpPr>
          <p:spPr>
            <a:xfrm>
              <a:off x="2806778" y="1512861"/>
              <a:ext cx="215823" cy="279496"/>
            </a:xfrm>
            <a:custGeom>
              <a:avLst/>
              <a:gdLst/>
              <a:ahLst/>
              <a:cxnLst/>
              <a:rect l="0" t="0" r="0" b="0"/>
              <a:pathLst>
                <a:path w="215823" h="279496">
                  <a:moveTo>
                    <a:pt x="6272" y="30189"/>
                  </a:moveTo>
                  <a:lnTo>
                    <a:pt x="6272" y="30189"/>
                  </a:lnTo>
                  <a:lnTo>
                    <a:pt x="1908" y="20050"/>
                  </a:lnTo>
                  <a:lnTo>
                    <a:pt x="0" y="0"/>
                  </a:lnTo>
                  <a:lnTo>
                    <a:pt x="29815" y="37300"/>
                  </a:lnTo>
                  <a:lnTo>
                    <a:pt x="53543" y="73767"/>
                  </a:lnTo>
                  <a:lnTo>
                    <a:pt x="88560" y="119223"/>
                  </a:lnTo>
                  <a:lnTo>
                    <a:pt x="112224" y="151839"/>
                  </a:lnTo>
                  <a:lnTo>
                    <a:pt x="134501" y="184445"/>
                  </a:lnTo>
                  <a:lnTo>
                    <a:pt x="164759" y="227746"/>
                  </a:lnTo>
                  <a:lnTo>
                    <a:pt x="200730" y="274698"/>
                  </a:lnTo>
                  <a:lnTo>
                    <a:pt x="203644" y="277862"/>
                  </a:lnTo>
                  <a:lnTo>
                    <a:pt x="206292" y="279265"/>
                  </a:lnTo>
                  <a:lnTo>
                    <a:pt x="208763" y="279495"/>
                  </a:lnTo>
                  <a:lnTo>
                    <a:pt x="215822" y="27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9"/>
            <p:cNvSpPr/>
            <p:nvPr>
              <p:custDataLst>
                <p:tags r:id="rId227"/>
              </p:custDataLst>
            </p:nvPr>
          </p:nvSpPr>
          <p:spPr>
            <a:xfrm>
              <a:off x="2806700" y="1447800"/>
              <a:ext cx="190501" cy="400051"/>
            </a:xfrm>
            <a:custGeom>
              <a:avLst/>
              <a:gdLst/>
              <a:ahLst/>
              <a:cxnLst/>
              <a:rect l="0" t="0" r="0" b="0"/>
              <a:pathLst>
                <a:path w="190501" h="400051">
                  <a:moveTo>
                    <a:pt x="190500" y="0"/>
                  </a:moveTo>
                  <a:lnTo>
                    <a:pt x="190500" y="0"/>
                  </a:lnTo>
                  <a:lnTo>
                    <a:pt x="183758" y="3371"/>
                  </a:lnTo>
                  <a:lnTo>
                    <a:pt x="168132" y="27451"/>
                  </a:lnTo>
                  <a:lnTo>
                    <a:pt x="150711" y="61756"/>
                  </a:lnTo>
                  <a:lnTo>
                    <a:pt x="135892" y="93769"/>
                  </a:lnTo>
                  <a:lnTo>
                    <a:pt x="119899" y="132927"/>
                  </a:lnTo>
                  <a:lnTo>
                    <a:pt x="103383" y="176201"/>
                  </a:lnTo>
                  <a:lnTo>
                    <a:pt x="86634" y="221304"/>
                  </a:lnTo>
                  <a:lnTo>
                    <a:pt x="69784" y="265339"/>
                  </a:lnTo>
                  <a:lnTo>
                    <a:pt x="53593" y="307017"/>
                  </a:lnTo>
                  <a:lnTo>
                    <a:pt x="39341" y="344356"/>
                  </a:lnTo>
                  <a:lnTo>
                    <a:pt x="14356" y="386854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60"/>
            <p:cNvSpPr/>
            <p:nvPr>
              <p:custDataLst>
                <p:tags r:id="rId228"/>
              </p:custDataLst>
            </p:nvPr>
          </p:nvSpPr>
          <p:spPr>
            <a:xfrm>
              <a:off x="3131794" y="1752600"/>
              <a:ext cx="62257" cy="250336"/>
            </a:xfrm>
            <a:custGeom>
              <a:avLst/>
              <a:gdLst/>
              <a:ahLst/>
              <a:cxnLst/>
              <a:rect l="0" t="0" r="0" b="0"/>
              <a:pathLst>
                <a:path w="62257" h="250336">
                  <a:moveTo>
                    <a:pt x="11456" y="0"/>
                  </a:moveTo>
                  <a:lnTo>
                    <a:pt x="11456" y="0"/>
                  </a:lnTo>
                  <a:lnTo>
                    <a:pt x="14827" y="0"/>
                  </a:lnTo>
                  <a:lnTo>
                    <a:pt x="18363" y="1881"/>
                  </a:lnTo>
                  <a:lnTo>
                    <a:pt x="20294" y="3371"/>
                  </a:lnTo>
                  <a:lnTo>
                    <a:pt x="22440" y="10670"/>
                  </a:lnTo>
                  <a:lnTo>
                    <a:pt x="23224" y="50219"/>
                  </a:lnTo>
                  <a:lnTo>
                    <a:pt x="19019" y="89825"/>
                  </a:lnTo>
                  <a:lnTo>
                    <a:pt x="15288" y="120826"/>
                  </a:lnTo>
                  <a:lnTo>
                    <a:pt x="11278" y="155300"/>
                  </a:lnTo>
                  <a:lnTo>
                    <a:pt x="5053" y="202884"/>
                  </a:lnTo>
                  <a:lnTo>
                    <a:pt x="0" y="240453"/>
                  </a:lnTo>
                  <a:lnTo>
                    <a:pt x="290" y="244969"/>
                  </a:lnTo>
                  <a:lnTo>
                    <a:pt x="1190" y="247979"/>
                  </a:lnTo>
                  <a:lnTo>
                    <a:pt x="2495" y="249986"/>
                  </a:lnTo>
                  <a:lnTo>
                    <a:pt x="11471" y="250335"/>
                  </a:lnTo>
                  <a:lnTo>
                    <a:pt x="17816" y="249440"/>
                  </a:lnTo>
                  <a:lnTo>
                    <a:pt x="30511" y="242801"/>
                  </a:lnTo>
                  <a:lnTo>
                    <a:pt x="47676" y="227163"/>
                  </a:lnTo>
                  <a:lnTo>
                    <a:pt x="6225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61"/>
            <p:cNvSpPr/>
            <p:nvPr>
              <p:custDataLst>
                <p:tags r:id="rId229"/>
              </p:custDataLst>
            </p:nvPr>
          </p:nvSpPr>
          <p:spPr>
            <a:xfrm>
              <a:off x="3083619" y="1873250"/>
              <a:ext cx="129482" cy="25401"/>
            </a:xfrm>
            <a:custGeom>
              <a:avLst/>
              <a:gdLst/>
              <a:ahLst/>
              <a:cxnLst/>
              <a:rect l="0" t="0" r="0" b="0"/>
              <a:pathLst>
                <a:path w="129482" h="25401">
                  <a:moveTo>
                    <a:pt x="15181" y="25400"/>
                  </a:moveTo>
                  <a:lnTo>
                    <a:pt x="15181" y="25400"/>
                  </a:lnTo>
                  <a:lnTo>
                    <a:pt x="0" y="25400"/>
                  </a:lnTo>
                  <a:lnTo>
                    <a:pt x="908" y="25400"/>
                  </a:lnTo>
                  <a:lnTo>
                    <a:pt x="38971" y="16561"/>
                  </a:lnTo>
                  <a:lnTo>
                    <a:pt x="77107" y="10473"/>
                  </a:lnTo>
                  <a:lnTo>
                    <a:pt x="129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62"/>
            <p:cNvSpPr/>
            <p:nvPr>
              <p:custDataLst>
                <p:tags r:id="rId230"/>
              </p:custDataLst>
            </p:nvPr>
          </p:nvSpPr>
          <p:spPr>
            <a:xfrm>
              <a:off x="3219450" y="18986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20722" y="1716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63"/>
            <p:cNvSpPr/>
            <p:nvPr>
              <p:custDataLst>
                <p:tags r:id="rId231"/>
              </p:custDataLst>
            </p:nvPr>
          </p:nvSpPr>
          <p:spPr>
            <a:xfrm>
              <a:off x="3270250" y="184150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6350" y="45779"/>
                  </a:lnTo>
                  <a:lnTo>
                    <a:pt x="6350" y="86958"/>
                  </a:lnTo>
                  <a:lnTo>
                    <a:pt x="4468" y="11692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64"/>
            <p:cNvSpPr/>
            <p:nvPr>
              <p:custDataLst>
                <p:tags r:id="rId232"/>
              </p:custDataLst>
            </p:nvPr>
          </p:nvSpPr>
          <p:spPr>
            <a:xfrm>
              <a:off x="3363012" y="1828800"/>
              <a:ext cx="8839" cy="114301"/>
            </a:xfrm>
            <a:custGeom>
              <a:avLst/>
              <a:gdLst/>
              <a:ahLst/>
              <a:cxnLst/>
              <a:rect l="0" t="0" r="0" b="0"/>
              <a:pathLst>
                <a:path w="8839" h="11430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8951"/>
                  </a:lnTo>
                  <a:lnTo>
                    <a:pt x="1672" y="59576"/>
                  </a:lnTo>
                  <a:lnTo>
                    <a:pt x="248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65"/>
            <p:cNvSpPr/>
            <p:nvPr>
              <p:custDataLst>
                <p:tags r:id="rId233"/>
              </p:custDataLst>
            </p:nvPr>
          </p:nvSpPr>
          <p:spPr>
            <a:xfrm>
              <a:off x="2857862" y="1236855"/>
              <a:ext cx="120289" cy="170033"/>
            </a:xfrm>
            <a:custGeom>
              <a:avLst/>
              <a:gdLst/>
              <a:ahLst/>
              <a:cxnLst/>
              <a:rect l="0" t="0" r="0" b="0"/>
              <a:pathLst>
                <a:path w="120289" h="170033">
                  <a:moveTo>
                    <a:pt x="25038" y="45845"/>
                  </a:moveTo>
                  <a:lnTo>
                    <a:pt x="25038" y="45845"/>
                  </a:lnTo>
                  <a:lnTo>
                    <a:pt x="18950" y="39756"/>
                  </a:lnTo>
                  <a:lnTo>
                    <a:pt x="13634" y="87212"/>
                  </a:lnTo>
                  <a:lnTo>
                    <a:pt x="5826" y="133509"/>
                  </a:lnTo>
                  <a:lnTo>
                    <a:pt x="0" y="170032"/>
                  </a:lnTo>
                  <a:lnTo>
                    <a:pt x="8508" y="133874"/>
                  </a:lnTo>
                  <a:lnTo>
                    <a:pt x="14574" y="90742"/>
                  </a:lnTo>
                  <a:lnTo>
                    <a:pt x="24211" y="44488"/>
                  </a:lnTo>
                  <a:lnTo>
                    <a:pt x="39404" y="7007"/>
                  </a:lnTo>
                  <a:lnTo>
                    <a:pt x="45064" y="361"/>
                  </a:lnTo>
                  <a:lnTo>
                    <a:pt x="48266" y="0"/>
                  </a:lnTo>
                  <a:lnTo>
                    <a:pt x="55588" y="3362"/>
                  </a:lnTo>
                  <a:lnTo>
                    <a:pt x="67643" y="19930"/>
                  </a:lnTo>
                  <a:lnTo>
                    <a:pt x="86692" y="64061"/>
                  </a:lnTo>
                  <a:lnTo>
                    <a:pt x="95219" y="111483"/>
                  </a:lnTo>
                  <a:lnTo>
                    <a:pt x="104707" y="136946"/>
                  </a:lnTo>
                  <a:lnTo>
                    <a:pt x="120288" y="160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7"/>
          <p:cNvGrpSpPr/>
          <p:nvPr/>
        </p:nvGrpSpPr>
        <p:grpSpPr>
          <a:xfrm>
            <a:off x="3722865" y="1663700"/>
            <a:ext cx="201436" cy="101262"/>
            <a:chOff x="3722865" y="1663700"/>
            <a:chExt cx="201436" cy="101262"/>
          </a:xfrm>
        </p:grpSpPr>
        <p:sp>
          <p:nvSpPr>
            <p:cNvPr id="40" name="SMARTInkShape-466"/>
            <p:cNvSpPr/>
            <p:nvPr>
              <p:custDataLst>
                <p:tags r:id="rId224"/>
              </p:custDataLst>
            </p:nvPr>
          </p:nvSpPr>
          <p:spPr>
            <a:xfrm>
              <a:off x="3727450" y="1663700"/>
              <a:ext cx="133351" cy="5959"/>
            </a:xfrm>
            <a:custGeom>
              <a:avLst/>
              <a:gdLst/>
              <a:ahLst/>
              <a:cxnLst/>
              <a:rect l="0" t="0" r="0" b="0"/>
              <a:pathLst>
                <a:path w="133351" h="59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8789" y="5958"/>
                  </a:lnTo>
                  <a:lnTo>
                    <a:pt x="52480" y="1934"/>
                  </a:lnTo>
                  <a:lnTo>
                    <a:pt x="100050" y="38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67"/>
            <p:cNvSpPr/>
            <p:nvPr>
              <p:custDataLst>
                <p:tags r:id="rId225"/>
              </p:custDataLst>
            </p:nvPr>
          </p:nvSpPr>
          <p:spPr>
            <a:xfrm>
              <a:off x="3722865" y="1733550"/>
              <a:ext cx="201436" cy="31412"/>
            </a:xfrm>
            <a:custGeom>
              <a:avLst/>
              <a:gdLst/>
              <a:ahLst/>
              <a:cxnLst/>
              <a:rect l="0" t="0" r="0" b="0"/>
              <a:pathLst>
                <a:path w="201436" h="31412">
                  <a:moveTo>
                    <a:pt x="10935" y="19050"/>
                  </a:moveTo>
                  <a:lnTo>
                    <a:pt x="10935" y="19050"/>
                  </a:lnTo>
                  <a:lnTo>
                    <a:pt x="4193" y="22421"/>
                  </a:lnTo>
                  <a:lnTo>
                    <a:pt x="2207" y="24119"/>
                  </a:lnTo>
                  <a:lnTo>
                    <a:pt x="0" y="27888"/>
                  </a:lnTo>
                  <a:lnTo>
                    <a:pt x="2234" y="29176"/>
                  </a:lnTo>
                  <a:lnTo>
                    <a:pt x="40485" y="31411"/>
                  </a:lnTo>
                  <a:lnTo>
                    <a:pt x="82407" y="24908"/>
                  </a:lnTo>
                  <a:lnTo>
                    <a:pt x="127205" y="17415"/>
                  </a:lnTo>
                  <a:lnTo>
                    <a:pt x="171758" y="7355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68"/>
          <p:cNvGrpSpPr/>
          <p:nvPr/>
        </p:nvGrpSpPr>
        <p:grpSpPr>
          <a:xfrm>
            <a:off x="4383596" y="1489768"/>
            <a:ext cx="924633" cy="502870"/>
            <a:chOff x="4383596" y="1489768"/>
            <a:chExt cx="924633" cy="502870"/>
          </a:xfrm>
        </p:grpSpPr>
        <p:sp>
          <p:nvSpPr>
            <p:cNvPr id="43" name="SMARTInkShape-468"/>
            <p:cNvSpPr/>
            <p:nvPr>
              <p:custDataLst>
                <p:tags r:id="rId215"/>
              </p:custDataLst>
            </p:nvPr>
          </p:nvSpPr>
          <p:spPr>
            <a:xfrm>
              <a:off x="4386029" y="1517912"/>
              <a:ext cx="173272" cy="262393"/>
            </a:xfrm>
            <a:custGeom>
              <a:avLst/>
              <a:gdLst/>
              <a:ahLst/>
              <a:cxnLst/>
              <a:rect l="0" t="0" r="0" b="0"/>
              <a:pathLst>
                <a:path w="173272" h="262393">
                  <a:moveTo>
                    <a:pt x="8171" y="6088"/>
                  </a:moveTo>
                  <a:lnTo>
                    <a:pt x="8171" y="6088"/>
                  </a:lnTo>
                  <a:lnTo>
                    <a:pt x="8171" y="2717"/>
                  </a:lnTo>
                  <a:lnTo>
                    <a:pt x="6760" y="1724"/>
                  </a:lnTo>
                  <a:lnTo>
                    <a:pt x="149" y="326"/>
                  </a:lnTo>
                  <a:lnTo>
                    <a:pt x="0" y="130"/>
                  </a:lnTo>
                  <a:lnTo>
                    <a:pt x="607" y="0"/>
                  </a:lnTo>
                  <a:lnTo>
                    <a:pt x="32859" y="37330"/>
                  </a:lnTo>
                  <a:lnTo>
                    <a:pt x="63542" y="72024"/>
                  </a:lnTo>
                  <a:lnTo>
                    <a:pt x="101169" y="113976"/>
                  </a:lnTo>
                  <a:lnTo>
                    <a:pt x="131132" y="160429"/>
                  </a:lnTo>
                  <a:lnTo>
                    <a:pt x="156474" y="201632"/>
                  </a:lnTo>
                  <a:lnTo>
                    <a:pt x="171430" y="237829"/>
                  </a:lnTo>
                  <a:lnTo>
                    <a:pt x="173168" y="262392"/>
                  </a:lnTo>
                  <a:lnTo>
                    <a:pt x="173202" y="262329"/>
                  </a:lnTo>
                  <a:lnTo>
                    <a:pt x="173271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69"/>
            <p:cNvSpPr/>
            <p:nvPr>
              <p:custDataLst>
                <p:tags r:id="rId216"/>
              </p:custDataLst>
            </p:nvPr>
          </p:nvSpPr>
          <p:spPr>
            <a:xfrm>
              <a:off x="4383596" y="1489768"/>
              <a:ext cx="182055" cy="342111"/>
            </a:xfrm>
            <a:custGeom>
              <a:avLst/>
              <a:gdLst/>
              <a:ahLst/>
              <a:cxnLst/>
              <a:rect l="0" t="0" r="0" b="0"/>
              <a:pathLst>
                <a:path w="182055" h="342111">
                  <a:moveTo>
                    <a:pt x="182054" y="15182"/>
                  </a:moveTo>
                  <a:lnTo>
                    <a:pt x="182054" y="15182"/>
                  </a:lnTo>
                  <a:lnTo>
                    <a:pt x="182054" y="876"/>
                  </a:lnTo>
                  <a:lnTo>
                    <a:pt x="181348" y="0"/>
                  </a:lnTo>
                  <a:lnTo>
                    <a:pt x="180172" y="122"/>
                  </a:lnTo>
                  <a:lnTo>
                    <a:pt x="176279" y="2844"/>
                  </a:lnTo>
                  <a:lnTo>
                    <a:pt x="169845" y="8758"/>
                  </a:lnTo>
                  <a:lnTo>
                    <a:pt x="148208" y="52636"/>
                  </a:lnTo>
                  <a:lnTo>
                    <a:pt x="130633" y="94953"/>
                  </a:lnTo>
                  <a:lnTo>
                    <a:pt x="117572" y="127542"/>
                  </a:lnTo>
                  <a:lnTo>
                    <a:pt x="102360" y="163192"/>
                  </a:lnTo>
                  <a:lnTo>
                    <a:pt x="80547" y="202085"/>
                  </a:lnTo>
                  <a:lnTo>
                    <a:pt x="57212" y="240067"/>
                  </a:lnTo>
                  <a:lnTo>
                    <a:pt x="32175" y="284544"/>
                  </a:lnTo>
                  <a:lnTo>
                    <a:pt x="8515" y="325891"/>
                  </a:lnTo>
                  <a:lnTo>
                    <a:pt x="0" y="341532"/>
                  </a:lnTo>
                  <a:lnTo>
                    <a:pt x="7" y="342110"/>
                  </a:lnTo>
                  <a:lnTo>
                    <a:pt x="717" y="341789"/>
                  </a:lnTo>
                  <a:lnTo>
                    <a:pt x="4254" y="33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70"/>
            <p:cNvSpPr/>
            <p:nvPr>
              <p:custDataLst>
                <p:tags r:id="rId217"/>
              </p:custDataLst>
            </p:nvPr>
          </p:nvSpPr>
          <p:spPr>
            <a:xfrm>
              <a:off x="4650405" y="1784350"/>
              <a:ext cx="86696" cy="207296"/>
            </a:xfrm>
            <a:custGeom>
              <a:avLst/>
              <a:gdLst/>
              <a:ahLst/>
              <a:cxnLst/>
              <a:rect l="0" t="0" r="0" b="0"/>
              <a:pathLst>
                <a:path w="86696" h="207296">
                  <a:moveTo>
                    <a:pt x="35895" y="0"/>
                  </a:moveTo>
                  <a:lnTo>
                    <a:pt x="35895" y="0"/>
                  </a:lnTo>
                  <a:lnTo>
                    <a:pt x="34013" y="38282"/>
                  </a:lnTo>
                  <a:lnTo>
                    <a:pt x="27106" y="73667"/>
                  </a:lnTo>
                  <a:lnTo>
                    <a:pt x="18003" y="113549"/>
                  </a:lnTo>
                  <a:lnTo>
                    <a:pt x="8956" y="150296"/>
                  </a:lnTo>
                  <a:lnTo>
                    <a:pt x="0" y="187576"/>
                  </a:lnTo>
                  <a:lnTo>
                    <a:pt x="656" y="198137"/>
                  </a:lnTo>
                  <a:lnTo>
                    <a:pt x="1819" y="201942"/>
                  </a:lnTo>
                  <a:lnTo>
                    <a:pt x="4711" y="204478"/>
                  </a:lnTo>
                  <a:lnTo>
                    <a:pt x="13568" y="207295"/>
                  </a:lnTo>
                  <a:lnTo>
                    <a:pt x="33827" y="205511"/>
                  </a:lnTo>
                  <a:lnTo>
                    <a:pt x="57703" y="193772"/>
                  </a:lnTo>
                  <a:lnTo>
                    <a:pt x="8669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71"/>
            <p:cNvSpPr/>
            <p:nvPr>
              <p:custDataLst>
                <p:tags r:id="rId218"/>
              </p:custDataLst>
            </p:nvPr>
          </p:nvSpPr>
          <p:spPr>
            <a:xfrm>
              <a:off x="4623683" y="1898650"/>
              <a:ext cx="88018" cy="6351"/>
            </a:xfrm>
            <a:custGeom>
              <a:avLst/>
              <a:gdLst/>
              <a:ahLst/>
              <a:cxnLst/>
              <a:rect l="0" t="0" r="0" b="0"/>
              <a:pathLst>
                <a:path w="880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2507" y="1986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72"/>
            <p:cNvSpPr/>
            <p:nvPr>
              <p:custDataLst>
                <p:tags r:id="rId219"/>
              </p:custDataLst>
            </p:nvPr>
          </p:nvSpPr>
          <p:spPr>
            <a:xfrm>
              <a:off x="4762500" y="1905000"/>
              <a:ext cx="95251" cy="18168"/>
            </a:xfrm>
            <a:custGeom>
              <a:avLst/>
              <a:gdLst/>
              <a:ahLst/>
              <a:cxnLst/>
              <a:rect l="0" t="0" r="0" b="0"/>
              <a:pathLst>
                <a:path w="9525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59891" y="101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73"/>
            <p:cNvSpPr/>
            <p:nvPr>
              <p:custDataLst>
                <p:tags r:id="rId220"/>
              </p:custDataLst>
            </p:nvPr>
          </p:nvSpPr>
          <p:spPr>
            <a:xfrm>
              <a:off x="4806950" y="18478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261" y="21669"/>
                  </a:lnTo>
                  <a:lnTo>
                    <a:pt x="5071" y="68723"/>
                  </a:lnTo>
                  <a:lnTo>
                    <a:pt x="538" y="11213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74"/>
            <p:cNvSpPr/>
            <p:nvPr>
              <p:custDataLst>
                <p:tags r:id="rId221"/>
              </p:custDataLst>
            </p:nvPr>
          </p:nvSpPr>
          <p:spPr>
            <a:xfrm>
              <a:off x="4895850" y="18605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234" y="70162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75"/>
            <p:cNvSpPr/>
            <p:nvPr>
              <p:custDataLst>
                <p:tags r:id="rId222"/>
              </p:custDataLst>
            </p:nvPr>
          </p:nvSpPr>
          <p:spPr>
            <a:xfrm>
              <a:off x="5003800" y="1924050"/>
              <a:ext cx="114301" cy="6328"/>
            </a:xfrm>
            <a:custGeom>
              <a:avLst/>
              <a:gdLst/>
              <a:ahLst/>
              <a:cxnLst/>
              <a:rect l="0" t="0" r="0" b="0"/>
              <a:pathLst>
                <a:path w="114301" h="6328">
                  <a:moveTo>
                    <a:pt x="0" y="0"/>
                  </a:moveTo>
                  <a:lnTo>
                    <a:pt x="0" y="0"/>
                  </a:lnTo>
                  <a:lnTo>
                    <a:pt x="42063" y="3371"/>
                  </a:lnTo>
                  <a:lnTo>
                    <a:pt x="87808" y="6089"/>
                  </a:lnTo>
                  <a:lnTo>
                    <a:pt x="109227" y="6327"/>
                  </a:lnTo>
                  <a:lnTo>
                    <a:pt x="110918" y="5629"/>
                  </a:lnTo>
                  <a:lnTo>
                    <a:pt x="112045" y="445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76"/>
            <p:cNvSpPr/>
            <p:nvPr>
              <p:custDataLst>
                <p:tags r:id="rId223"/>
              </p:custDataLst>
            </p:nvPr>
          </p:nvSpPr>
          <p:spPr>
            <a:xfrm>
              <a:off x="5219700" y="1829706"/>
              <a:ext cx="88529" cy="162932"/>
            </a:xfrm>
            <a:custGeom>
              <a:avLst/>
              <a:gdLst/>
              <a:ahLst/>
              <a:cxnLst/>
              <a:rect l="0" t="0" r="0" b="0"/>
              <a:pathLst>
                <a:path w="88529" h="162932">
                  <a:moveTo>
                    <a:pt x="82550" y="11794"/>
                  </a:moveTo>
                  <a:lnTo>
                    <a:pt x="82550" y="11794"/>
                  </a:lnTo>
                  <a:lnTo>
                    <a:pt x="82550" y="6327"/>
                  </a:lnTo>
                  <a:lnTo>
                    <a:pt x="81844" y="6032"/>
                  </a:lnTo>
                  <a:lnTo>
                    <a:pt x="79179" y="5705"/>
                  </a:lnTo>
                  <a:lnTo>
                    <a:pt x="75642" y="3679"/>
                  </a:lnTo>
                  <a:lnTo>
                    <a:pt x="71719" y="1132"/>
                  </a:lnTo>
                  <a:lnTo>
                    <a:pt x="67623" y="0"/>
                  </a:lnTo>
                  <a:lnTo>
                    <a:pt x="57979" y="2733"/>
                  </a:lnTo>
                  <a:lnTo>
                    <a:pt x="33754" y="14044"/>
                  </a:lnTo>
                  <a:lnTo>
                    <a:pt x="29113" y="18203"/>
                  </a:lnTo>
                  <a:lnTo>
                    <a:pt x="20700" y="30849"/>
                  </a:lnTo>
                  <a:lnTo>
                    <a:pt x="19376" y="39312"/>
                  </a:lnTo>
                  <a:lnTo>
                    <a:pt x="20678" y="41428"/>
                  </a:lnTo>
                  <a:lnTo>
                    <a:pt x="39767" y="56244"/>
                  </a:lnTo>
                  <a:lnTo>
                    <a:pt x="56738" y="68944"/>
                  </a:lnTo>
                  <a:lnTo>
                    <a:pt x="80429" y="92933"/>
                  </a:lnTo>
                  <a:lnTo>
                    <a:pt x="86076" y="102941"/>
                  </a:lnTo>
                  <a:lnTo>
                    <a:pt x="88063" y="111394"/>
                  </a:lnTo>
                  <a:lnTo>
                    <a:pt x="88528" y="118620"/>
                  </a:lnTo>
                  <a:lnTo>
                    <a:pt x="85418" y="130621"/>
                  </a:lnTo>
                  <a:lnTo>
                    <a:pt x="78048" y="142249"/>
                  </a:lnTo>
                  <a:lnTo>
                    <a:pt x="71181" y="149147"/>
                  </a:lnTo>
                  <a:lnTo>
                    <a:pt x="49164" y="159930"/>
                  </a:lnTo>
                  <a:lnTo>
                    <a:pt x="34635" y="162931"/>
                  </a:lnTo>
                  <a:lnTo>
                    <a:pt x="6438" y="158616"/>
                  </a:lnTo>
                  <a:lnTo>
                    <a:pt x="4292" y="157653"/>
                  </a:lnTo>
                  <a:lnTo>
                    <a:pt x="2861" y="156305"/>
                  </a:lnTo>
                  <a:lnTo>
                    <a:pt x="0" y="15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9"/>
          <p:cNvGrpSpPr/>
          <p:nvPr/>
        </p:nvGrpSpPr>
        <p:grpSpPr>
          <a:xfrm>
            <a:off x="4991100" y="2101850"/>
            <a:ext cx="1518787" cy="895351"/>
            <a:chOff x="4991100" y="2101850"/>
            <a:chExt cx="1518787" cy="895351"/>
          </a:xfrm>
        </p:grpSpPr>
        <p:sp>
          <p:nvSpPr>
            <p:cNvPr id="53" name="SMARTInkShape-477"/>
            <p:cNvSpPr/>
            <p:nvPr>
              <p:custDataLst>
                <p:tags r:id="rId197"/>
              </p:custDataLst>
            </p:nvPr>
          </p:nvSpPr>
          <p:spPr>
            <a:xfrm>
              <a:off x="5138033" y="2101850"/>
              <a:ext cx="183268" cy="25401"/>
            </a:xfrm>
            <a:custGeom>
              <a:avLst/>
              <a:gdLst/>
              <a:ahLst/>
              <a:cxnLst/>
              <a:rect l="0" t="0" r="0" b="0"/>
              <a:pathLst>
                <a:path w="1832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6053" y="20330"/>
                  </a:lnTo>
                  <a:lnTo>
                    <a:pt x="76070" y="14569"/>
                  </a:lnTo>
                  <a:lnTo>
                    <a:pt x="121244" y="8393"/>
                  </a:lnTo>
                  <a:lnTo>
                    <a:pt x="163542" y="1867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8"/>
            <p:cNvSpPr/>
            <p:nvPr>
              <p:custDataLst>
                <p:tags r:id="rId198"/>
              </p:custDataLst>
            </p:nvPr>
          </p:nvSpPr>
          <p:spPr>
            <a:xfrm>
              <a:off x="5181208" y="2114550"/>
              <a:ext cx="171843" cy="22422"/>
            </a:xfrm>
            <a:custGeom>
              <a:avLst/>
              <a:gdLst/>
              <a:ahLst/>
              <a:cxnLst/>
              <a:rect l="0" t="0" r="0" b="0"/>
              <a:pathLst>
                <a:path w="171843" h="22422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130" y="19756"/>
                  </a:lnTo>
                  <a:lnTo>
                    <a:pt x="5920" y="22421"/>
                  </a:lnTo>
                  <a:lnTo>
                    <a:pt x="49279" y="19036"/>
                  </a:lnTo>
                  <a:lnTo>
                    <a:pt x="84444" y="12929"/>
                  </a:lnTo>
                  <a:lnTo>
                    <a:pt x="119828" y="7393"/>
                  </a:lnTo>
                  <a:lnTo>
                    <a:pt x="171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9"/>
            <p:cNvSpPr/>
            <p:nvPr>
              <p:custDataLst>
                <p:tags r:id="rId199"/>
              </p:custDataLst>
            </p:nvPr>
          </p:nvSpPr>
          <p:spPr>
            <a:xfrm>
              <a:off x="5238750" y="2273300"/>
              <a:ext cx="17829" cy="234951"/>
            </a:xfrm>
            <a:custGeom>
              <a:avLst/>
              <a:gdLst/>
              <a:ahLst/>
              <a:cxnLst/>
              <a:rect l="0" t="0" r="0" b="0"/>
              <a:pathLst>
                <a:path w="17829" h="234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1" y="38296"/>
                  </a:lnTo>
                  <a:lnTo>
                    <a:pt x="16301" y="85665"/>
                  </a:lnTo>
                  <a:lnTo>
                    <a:pt x="17828" y="118977"/>
                  </a:lnTo>
                  <a:lnTo>
                    <a:pt x="16626" y="152597"/>
                  </a:lnTo>
                  <a:lnTo>
                    <a:pt x="11982" y="197614"/>
                  </a:lnTo>
                  <a:lnTo>
                    <a:pt x="63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0"/>
            <p:cNvSpPr/>
            <p:nvPr>
              <p:custDataLst>
                <p:tags r:id="rId200"/>
              </p:custDataLst>
            </p:nvPr>
          </p:nvSpPr>
          <p:spPr>
            <a:xfrm>
              <a:off x="5189918" y="2235491"/>
              <a:ext cx="105983" cy="83834"/>
            </a:xfrm>
            <a:custGeom>
              <a:avLst/>
              <a:gdLst/>
              <a:ahLst/>
              <a:cxnLst/>
              <a:rect l="0" t="0" r="0" b="0"/>
              <a:pathLst>
                <a:path w="105983" h="83834">
                  <a:moveTo>
                    <a:pt x="61532" y="31459"/>
                  </a:moveTo>
                  <a:lnTo>
                    <a:pt x="61532" y="31459"/>
                  </a:lnTo>
                  <a:lnTo>
                    <a:pt x="29039" y="43701"/>
                  </a:lnTo>
                  <a:lnTo>
                    <a:pt x="16751" y="53128"/>
                  </a:lnTo>
                  <a:lnTo>
                    <a:pt x="4676" y="70335"/>
                  </a:lnTo>
                  <a:lnTo>
                    <a:pt x="0" y="82097"/>
                  </a:lnTo>
                  <a:lnTo>
                    <a:pt x="50" y="83562"/>
                  </a:lnTo>
                  <a:lnTo>
                    <a:pt x="788" y="83833"/>
                  </a:lnTo>
                  <a:lnTo>
                    <a:pt x="1986" y="83309"/>
                  </a:lnTo>
                  <a:lnTo>
                    <a:pt x="13785" y="72457"/>
                  </a:lnTo>
                  <a:lnTo>
                    <a:pt x="35976" y="31771"/>
                  </a:lnTo>
                  <a:lnTo>
                    <a:pt x="53034" y="4396"/>
                  </a:lnTo>
                  <a:lnTo>
                    <a:pt x="56573" y="1422"/>
                  </a:lnTo>
                  <a:lnTo>
                    <a:pt x="59637" y="146"/>
                  </a:lnTo>
                  <a:lnTo>
                    <a:pt x="62385" y="0"/>
                  </a:lnTo>
                  <a:lnTo>
                    <a:pt x="64923" y="2020"/>
                  </a:lnTo>
                  <a:lnTo>
                    <a:pt x="89322" y="45223"/>
                  </a:lnTo>
                  <a:lnTo>
                    <a:pt x="105982" y="6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1"/>
            <p:cNvSpPr/>
            <p:nvPr>
              <p:custDataLst>
                <p:tags r:id="rId201"/>
              </p:custDataLst>
            </p:nvPr>
          </p:nvSpPr>
          <p:spPr>
            <a:xfrm>
              <a:off x="4991100" y="2743539"/>
              <a:ext cx="77086" cy="143824"/>
            </a:xfrm>
            <a:custGeom>
              <a:avLst/>
              <a:gdLst/>
              <a:ahLst/>
              <a:cxnLst/>
              <a:rect l="0" t="0" r="0" b="0"/>
              <a:pathLst>
                <a:path w="77086" h="143824">
                  <a:moveTo>
                    <a:pt x="69850" y="12361"/>
                  </a:moveTo>
                  <a:lnTo>
                    <a:pt x="69850" y="12361"/>
                  </a:lnTo>
                  <a:lnTo>
                    <a:pt x="69850" y="3523"/>
                  </a:lnTo>
                  <a:lnTo>
                    <a:pt x="68439" y="2235"/>
                  </a:lnTo>
                  <a:lnTo>
                    <a:pt x="63108" y="805"/>
                  </a:lnTo>
                  <a:lnTo>
                    <a:pt x="52173" y="0"/>
                  </a:lnTo>
                  <a:lnTo>
                    <a:pt x="36626" y="3132"/>
                  </a:lnTo>
                  <a:lnTo>
                    <a:pt x="24745" y="14139"/>
                  </a:lnTo>
                  <a:lnTo>
                    <a:pt x="14525" y="29379"/>
                  </a:lnTo>
                  <a:lnTo>
                    <a:pt x="9983" y="43208"/>
                  </a:lnTo>
                  <a:lnTo>
                    <a:pt x="10889" y="49153"/>
                  </a:lnTo>
                  <a:lnTo>
                    <a:pt x="17540" y="59522"/>
                  </a:lnTo>
                  <a:lnTo>
                    <a:pt x="62159" y="86311"/>
                  </a:lnTo>
                  <a:lnTo>
                    <a:pt x="75411" y="99105"/>
                  </a:lnTo>
                  <a:lnTo>
                    <a:pt x="77085" y="103351"/>
                  </a:lnTo>
                  <a:lnTo>
                    <a:pt x="77064" y="111832"/>
                  </a:lnTo>
                  <a:lnTo>
                    <a:pt x="66343" y="127912"/>
                  </a:lnTo>
                  <a:lnTo>
                    <a:pt x="49947" y="136154"/>
                  </a:lnTo>
                  <a:lnTo>
                    <a:pt x="15040" y="143823"/>
                  </a:lnTo>
                  <a:lnTo>
                    <a:pt x="10027" y="143041"/>
                  </a:lnTo>
                  <a:lnTo>
                    <a:pt x="6684" y="141109"/>
                  </a:lnTo>
                  <a:lnTo>
                    <a:pt x="0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2"/>
            <p:cNvSpPr/>
            <p:nvPr>
              <p:custDataLst>
                <p:tags r:id="rId202"/>
              </p:custDataLst>
            </p:nvPr>
          </p:nvSpPr>
          <p:spPr>
            <a:xfrm>
              <a:off x="5093761" y="2764662"/>
              <a:ext cx="94190" cy="108913"/>
            </a:xfrm>
            <a:custGeom>
              <a:avLst/>
              <a:gdLst/>
              <a:ahLst/>
              <a:cxnLst/>
              <a:rect l="0" t="0" r="0" b="0"/>
              <a:pathLst>
                <a:path w="94190" h="108913">
                  <a:moveTo>
                    <a:pt x="17989" y="42038"/>
                  </a:moveTo>
                  <a:lnTo>
                    <a:pt x="17989" y="42038"/>
                  </a:lnTo>
                  <a:lnTo>
                    <a:pt x="21360" y="42038"/>
                  </a:lnTo>
                  <a:lnTo>
                    <a:pt x="41754" y="27732"/>
                  </a:lnTo>
                  <a:lnTo>
                    <a:pt x="44416" y="24740"/>
                  </a:lnTo>
                  <a:lnTo>
                    <a:pt x="47373" y="17652"/>
                  </a:lnTo>
                  <a:lnTo>
                    <a:pt x="49038" y="5728"/>
                  </a:lnTo>
                  <a:lnTo>
                    <a:pt x="47860" y="3015"/>
                  </a:lnTo>
                  <a:lnTo>
                    <a:pt x="45664" y="1206"/>
                  </a:lnTo>
                  <a:lnTo>
                    <a:pt x="42789" y="0"/>
                  </a:lnTo>
                  <a:lnTo>
                    <a:pt x="33950" y="2423"/>
                  </a:lnTo>
                  <a:lnTo>
                    <a:pt x="17074" y="13602"/>
                  </a:lnTo>
                  <a:lnTo>
                    <a:pt x="11029" y="18847"/>
                  </a:lnTo>
                  <a:lnTo>
                    <a:pt x="4312" y="32201"/>
                  </a:lnTo>
                  <a:lnTo>
                    <a:pt x="0" y="63770"/>
                  </a:lnTo>
                  <a:lnTo>
                    <a:pt x="3173" y="78508"/>
                  </a:lnTo>
                  <a:lnTo>
                    <a:pt x="5995" y="85401"/>
                  </a:lnTo>
                  <a:lnTo>
                    <a:pt x="16657" y="96823"/>
                  </a:lnTo>
                  <a:lnTo>
                    <a:pt x="30802" y="105192"/>
                  </a:lnTo>
                  <a:lnTo>
                    <a:pt x="46497" y="108912"/>
                  </a:lnTo>
                  <a:lnTo>
                    <a:pt x="94189" y="9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3"/>
            <p:cNvSpPr/>
            <p:nvPr>
              <p:custDataLst>
                <p:tags r:id="rId203"/>
              </p:custDataLst>
            </p:nvPr>
          </p:nvSpPr>
          <p:spPr>
            <a:xfrm>
              <a:off x="5189706" y="2770888"/>
              <a:ext cx="99845" cy="80455"/>
            </a:xfrm>
            <a:custGeom>
              <a:avLst/>
              <a:gdLst/>
              <a:ahLst/>
              <a:cxnLst/>
              <a:rect l="0" t="0" r="0" b="0"/>
              <a:pathLst>
                <a:path w="99845" h="80455">
                  <a:moveTo>
                    <a:pt x="74444" y="23112"/>
                  </a:moveTo>
                  <a:lnTo>
                    <a:pt x="74444" y="23112"/>
                  </a:lnTo>
                  <a:lnTo>
                    <a:pt x="65606" y="5435"/>
                  </a:lnTo>
                  <a:lnTo>
                    <a:pt x="62201" y="2861"/>
                  </a:lnTo>
                  <a:lnTo>
                    <a:pt x="52775" y="0"/>
                  </a:lnTo>
                  <a:lnTo>
                    <a:pt x="34005" y="10018"/>
                  </a:lnTo>
                  <a:lnTo>
                    <a:pt x="13431" y="27170"/>
                  </a:lnTo>
                  <a:lnTo>
                    <a:pt x="1937" y="44201"/>
                  </a:lnTo>
                  <a:lnTo>
                    <a:pt x="0" y="51988"/>
                  </a:lnTo>
                  <a:lnTo>
                    <a:pt x="1611" y="66284"/>
                  </a:lnTo>
                  <a:lnTo>
                    <a:pt x="4723" y="71649"/>
                  </a:lnTo>
                  <a:lnTo>
                    <a:pt x="13823" y="79492"/>
                  </a:lnTo>
                  <a:lnTo>
                    <a:pt x="19214" y="80454"/>
                  </a:lnTo>
                  <a:lnTo>
                    <a:pt x="30847" y="77760"/>
                  </a:lnTo>
                  <a:lnTo>
                    <a:pt x="49297" y="64939"/>
                  </a:lnTo>
                  <a:lnTo>
                    <a:pt x="61427" y="47735"/>
                  </a:lnTo>
                  <a:lnTo>
                    <a:pt x="67508" y="31392"/>
                  </a:lnTo>
                  <a:lnTo>
                    <a:pt x="73835" y="55601"/>
                  </a:lnTo>
                  <a:lnTo>
                    <a:pt x="83985" y="68565"/>
                  </a:lnTo>
                  <a:lnTo>
                    <a:pt x="99844" y="80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4"/>
            <p:cNvSpPr/>
            <p:nvPr>
              <p:custDataLst>
                <p:tags r:id="rId204"/>
              </p:custDataLst>
            </p:nvPr>
          </p:nvSpPr>
          <p:spPr>
            <a:xfrm>
              <a:off x="5314789" y="2749550"/>
              <a:ext cx="70012" cy="112668"/>
            </a:xfrm>
            <a:custGeom>
              <a:avLst/>
              <a:gdLst/>
              <a:ahLst/>
              <a:cxnLst/>
              <a:rect l="0" t="0" r="0" b="0"/>
              <a:pathLst>
                <a:path w="70012" h="112668">
                  <a:moveTo>
                    <a:pt x="70011" y="0"/>
                  </a:moveTo>
                  <a:lnTo>
                    <a:pt x="70011" y="0"/>
                  </a:lnTo>
                  <a:lnTo>
                    <a:pt x="28789" y="706"/>
                  </a:lnTo>
                  <a:lnTo>
                    <a:pt x="14295" y="3371"/>
                  </a:lnTo>
                  <a:lnTo>
                    <a:pt x="8878" y="6481"/>
                  </a:lnTo>
                  <a:lnTo>
                    <a:pt x="978" y="15580"/>
                  </a:lnTo>
                  <a:lnTo>
                    <a:pt x="0" y="20265"/>
                  </a:lnTo>
                  <a:lnTo>
                    <a:pt x="759" y="24798"/>
                  </a:lnTo>
                  <a:lnTo>
                    <a:pt x="5366" y="33599"/>
                  </a:lnTo>
                  <a:lnTo>
                    <a:pt x="40444" y="77721"/>
                  </a:lnTo>
                  <a:lnTo>
                    <a:pt x="42759" y="86519"/>
                  </a:lnTo>
                  <a:lnTo>
                    <a:pt x="41260" y="90840"/>
                  </a:lnTo>
                  <a:lnTo>
                    <a:pt x="24675" y="108789"/>
                  </a:lnTo>
                  <a:lnTo>
                    <a:pt x="17876" y="111851"/>
                  </a:lnTo>
                  <a:lnTo>
                    <a:pt x="14088" y="112667"/>
                  </a:lnTo>
                  <a:lnTo>
                    <a:pt x="12267" y="112506"/>
                  </a:lnTo>
                  <a:lnTo>
                    <a:pt x="11760" y="111693"/>
                  </a:lnTo>
                  <a:lnTo>
                    <a:pt x="1286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85"/>
            <p:cNvSpPr/>
            <p:nvPr>
              <p:custDataLst>
                <p:tags r:id="rId205"/>
              </p:custDataLst>
            </p:nvPr>
          </p:nvSpPr>
          <p:spPr>
            <a:xfrm>
              <a:off x="5420929" y="2752830"/>
              <a:ext cx="52772" cy="92620"/>
            </a:xfrm>
            <a:custGeom>
              <a:avLst/>
              <a:gdLst/>
              <a:ahLst/>
              <a:cxnLst/>
              <a:rect l="0" t="0" r="0" b="0"/>
              <a:pathLst>
                <a:path w="52772" h="92620">
                  <a:moveTo>
                    <a:pt x="40071" y="9420"/>
                  </a:moveTo>
                  <a:lnTo>
                    <a:pt x="40071" y="9420"/>
                  </a:lnTo>
                  <a:lnTo>
                    <a:pt x="40071" y="6049"/>
                  </a:lnTo>
                  <a:lnTo>
                    <a:pt x="38189" y="2512"/>
                  </a:lnTo>
                  <a:lnTo>
                    <a:pt x="36700" y="582"/>
                  </a:lnTo>
                  <a:lnTo>
                    <a:pt x="33590" y="0"/>
                  </a:lnTo>
                  <a:lnTo>
                    <a:pt x="24491" y="1235"/>
                  </a:lnTo>
                  <a:lnTo>
                    <a:pt x="20512" y="3963"/>
                  </a:lnTo>
                  <a:lnTo>
                    <a:pt x="14209" y="12639"/>
                  </a:lnTo>
                  <a:lnTo>
                    <a:pt x="0" y="60012"/>
                  </a:lnTo>
                  <a:lnTo>
                    <a:pt x="1330" y="74474"/>
                  </a:lnTo>
                  <a:lnTo>
                    <a:pt x="6625" y="84899"/>
                  </a:lnTo>
                  <a:lnTo>
                    <a:pt x="13682" y="91885"/>
                  </a:lnTo>
                  <a:lnTo>
                    <a:pt x="17539" y="92619"/>
                  </a:lnTo>
                  <a:lnTo>
                    <a:pt x="21522" y="91697"/>
                  </a:lnTo>
                  <a:lnTo>
                    <a:pt x="34682" y="83449"/>
                  </a:lnTo>
                  <a:lnTo>
                    <a:pt x="45216" y="70395"/>
                  </a:lnTo>
                  <a:lnTo>
                    <a:pt x="47029" y="65592"/>
                  </a:lnTo>
                  <a:lnTo>
                    <a:pt x="47162" y="56493"/>
                  </a:lnTo>
                  <a:lnTo>
                    <a:pt x="41019" y="30631"/>
                  </a:lnTo>
                  <a:lnTo>
                    <a:pt x="42114" y="27088"/>
                  </a:lnTo>
                  <a:lnTo>
                    <a:pt x="52771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86"/>
            <p:cNvSpPr/>
            <p:nvPr>
              <p:custDataLst>
                <p:tags r:id="rId206"/>
              </p:custDataLst>
            </p:nvPr>
          </p:nvSpPr>
          <p:spPr>
            <a:xfrm>
              <a:off x="5523487" y="2749426"/>
              <a:ext cx="72610" cy="83188"/>
            </a:xfrm>
            <a:custGeom>
              <a:avLst/>
              <a:gdLst/>
              <a:ahLst/>
              <a:cxnLst/>
              <a:rect l="0" t="0" r="0" b="0"/>
              <a:pathLst>
                <a:path w="72610" h="83188">
                  <a:moveTo>
                    <a:pt x="7363" y="6474"/>
                  </a:moveTo>
                  <a:lnTo>
                    <a:pt x="7363" y="6474"/>
                  </a:lnTo>
                  <a:lnTo>
                    <a:pt x="5481" y="51303"/>
                  </a:lnTo>
                  <a:lnTo>
                    <a:pt x="3705" y="63087"/>
                  </a:lnTo>
                  <a:lnTo>
                    <a:pt x="5267" y="73028"/>
                  </a:lnTo>
                  <a:lnTo>
                    <a:pt x="4555" y="76949"/>
                  </a:lnTo>
                  <a:lnTo>
                    <a:pt x="0" y="83187"/>
                  </a:lnTo>
                  <a:lnTo>
                    <a:pt x="338" y="83016"/>
                  </a:lnTo>
                  <a:lnTo>
                    <a:pt x="18275" y="61997"/>
                  </a:lnTo>
                  <a:lnTo>
                    <a:pt x="43376" y="14447"/>
                  </a:lnTo>
                  <a:lnTo>
                    <a:pt x="56055" y="997"/>
                  </a:lnTo>
                  <a:lnTo>
                    <a:pt x="59580" y="0"/>
                  </a:lnTo>
                  <a:lnTo>
                    <a:pt x="62635" y="747"/>
                  </a:lnTo>
                  <a:lnTo>
                    <a:pt x="65378" y="2656"/>
                  </a:lnTo>
                  <a:lnTo>
                    <a:pt x="72609" y="18827"/>
                  </a:lnTo>
                  <a:lnTo>
                    <a:pt x="72478" y="41492"/>
                  </a:lnTo>
                  <a:lnTo>
                    <a:pt x="64513" y="82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87"/>
            <p:cNvSpPr/>
            <p:nvPr>
              <p:custDataLst>
                <p:tags r:id="rId207"/>
              </p:custDataLst>
            </p:nvPr>
          </p:nvSpPr>
          <p:spPr>
            <a:xfrm>
              <a:off x="5683250" y="2590800"/>
              <a:ext cx="146051" cy="406401"/>
            </a:xfrm>
            <a:custGeom>
              <a:avLst/>
              <a:gdLst/>
              <a:ahLst/>
              <a:cxnLst/>
              <a:rect l="0" t="0" r="0" b="0"/>
              <a:pathLst>
                <a:path w="146051" h="406401">
                  <a:moveTo>
                    <a:pt x="146050" y="0"/>
                  </a:moveTo>
                  <a:lnTo>
                    <a:pt x="146050" y="0"/>
                  </a:lnTo>
                  <a:lnTo>
                    <a:pt x="144639" y="12961"/>
                  </a:lnTo>
                  <a:lnTo>
                    <a:pt x="134499" y="46174"/>
                  </a:lnTo>
                  <a:lnTo>
                    <a:pt x="121631" y="85433"/>
                  </a:lnTo>
                  <a:lnTo>
                    <a:pt x="104623" y="131103"/>
                  </a:lnTo>
                  <a:lnTo>
                    <a:pt x="95148" y="155135"/>
                  </a:lnTo>
                  <a:lnTo>
                    <a:pt x="84599" y="179624"/>
                  </a:lnTo>
                  <a:lnTo>
                    <a:pt x="73332" y="204416"/>
                  </a:lnTo>
                  <a:lnTo>
                    <a:pt x="61588" y="229410"/>
                  </a:lnTo>
                  <a:lnTo>
                    <a:pt x="41013" y="275997"/>
                  </a:lnTo>
                  <a:lnTo>
                    <a:pt x="23873" y="317399"/>
                  </a:lnTo>
                  <a:lnTo>
                    <a:pt x="7700" y="363096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88"/>
            <p:cNvSpPr/>
            <p:nvPr>
              <p:custDataLst>
                <p:tags r:id="rId208"/>
              </p:custDataLst>
            </p:nvPr>
          </p:nvSpPr>
          <p:spPr>
            <a:xfrm>
              <a:off x="5854807" y="2726166"/>
              <a:ext cx="93495" cy="256799"/>
            </a:xfrm>
            <a:custGeom>
              <a:avLst/>
              <a:gdLst/>
              <a:ahLst/>
              <a:cxnLst/>
              <a:rect l="0" t="0" r="0" b="0"/>
              <a:pathLst>
                <a:path w="93495" h="256799">
                  <a:moveTo>
                    <a:pt x="18943" y="112284"/>
                  </a:moveTo>
                  <a:lnTo>
                    <a:pt x="18943" y="112284"/>
                  </a:lnTo>
                  <a:lnTo>
                    <a:pt x="10104" y="159846"/>
                  </a:lnTo>
                  <a:lnTo>
                    <a:pt x="2642" y="203079"/>
                  </a:lnTo>
                  <a:lnTo>
                    <a:pt x="255" y="249446"/>
                  </a:lnTo>
                  <a:lnTo>
                    <a:pt x="0" y="256798"/>
                  </a:lnTo>
                  <a:lnTo>
                    <a:pt x="12112" y="212733"/>
                  </a:lnTo>
                  <a:lnTo>
                    <a:pt x="19670" y="180447"/>
                  </a:lnTo>
                  <a:lnTo>
                    <a:pt x="27733" y="141873"/>
                  </a:lnTo>
                  <a:lnTo>
                    <a:pt x="36019" y="98859"/>
                  </a:lnTo>
                  <a:lnTo>
                    <a:pt x="46288" y="59516"/>
                  </a:lnTo>
                  <a:lnTo>
                    <a:pt x="62088" y="16921"/>
                  </a:lnTo>
                  <a:lnTo>
                    <a:pt x="66756" y="8492"/>
                  </a:lnTo>
                  <a:lnTo>
                    <a:pt x="71279" y="3578"/>
                  </a:lnTo>
                  <a:lnTo>
                    <a:pt x="75706" y="1008"/>
                  </a:lnTo>
                  <a:lnTo>
                    <a:pt x="80069" y="0"/>
                  </a:lnTo>
                  <a:lnTo>
                    <a:pt x="83682" y="1445"/>
                  </a:lnTo>
                  <a:lnTo>
                    <a:pt x="89579" y="8694"/>
                  </a:lnTo>
                  <a:lnTo>
                    <a:pt x="93494" y="34789"/>
                  </a:lnTo>
                  <a:lnTo>
                    <a:pt x="86885" y="53617"/>
                  </a:lnTo>
                  <a:lnTo>
                    <a:pt x="59645" y="88701"/>
                  </a:lnTo>
                  <a:lnTo>
                    <a:pt x="18943" y="11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89"/>
            <p:cNvSpPr/>
            <p:nvPr>
              <p:custDataLst>
                <p:tags r:id="rId209"/>
              </p:custDataLst>
            </p:nvPr>
          </p:nvSpPr>
          <p:spPr>
            <a:xfrm>
              <a:off x="6002062" y="2726715"/>
              <a:ext cx="72181" cy="103110"/>
            </a:xfrm>
            <a:custGeom>
              <a:avLst/>
              <a:gdLst/>
              <a:ahLst/>
              <a:cxnLst/>
              <a:rect l="0" t="0" r="0" b="0"/>
              <a:pathLst>
                <a:path w="72181" h="103110">
                  <a:moveTo>
                    <a:pt x="5038" y="48235"/>
                  </a:moveTo>
                  <a:lnTo>
                    <a:pt x="5038" y="48235"/>
                  </a:lnTo>
                  <a:lnTo>
                    <a:pt x="5038" y="51606"/>
                  </a:lnTo>
                  <a:lnTo>
                    <a:pt x="5743" y="52599"/>
                  </a:lnTo>
                  <a:lnTo>
                    <a:pt x="6919" y="53261"/>
                  </a:lnTo>
                  <a:lnTo>
                    <a:pt x="8409" y="53702"/>
                  </a:lnTo>
                  <a:lnTo>
                    <a:pt x="47754" y="33460"/>
                  </a:lnTo>
                  <a:lnTo>
                    <a:pt x="65750" y="19241"/>
                  </a:lnTo>
                  <a:lnTo>
                    <a:pt x="70827" y="10419"/>
                  </a:lnTo>
                  <a:lnTo>
                    <a:pt x="72180" y="6091"/>
                  </a:lnTo>
                  <a:lnTo>
                    <a:pt x="70967" y="3206"/>
                  </a:lnTo>
                  <a:lnTo>
                    <a:pt x="68040" y="1282"/>
                  </a:lnTo>
                  <a:lnTo>
                    <a:pt x="63972" y="0"/>
                  </a:lnTo>
                  <a:lnTo>
                    <a:pt x="48165" y="6101"/>
                  </a:lnTo>
                  <a:lnTo>
                    <a:pt x="29144" y="18220"/>
                  </a:lnTo>
                  <a:lnTo>
                    <a:pt x="13635" y="33013"/>
                  </a:lnTo>
                  <a:lnTo>
                    <a:pt x="5331" y="48996"/>
                  </a:lnTo>
                  <a:lnTo>
                    <a:pt x="0" y="82252"/>
                  </a:lnTo>
                  <a:lnTo>
                    <a:pt x="1679" y="88552"/>
                  </a:lnTo>
                  <a:lnTo>
                    <a:pt x="4916" y="93457"/>
                  </a:lnTo>
                  <a:lnTo>
                    <a:pt x="9190" y="97433"/>
                  </a:lnTo>
                  <a:lnTo>
                    <a:pt x="21465" y="101851"/>
                  </a:lnTo>
                  <a:lnTo>
                    <a:pt x="35622" y="103109"/>
                  </a:lnTo>
                  <a:lnTo>
                    <a:pt x="62188" y="9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90"/>
            <p:cNvSpPr/>
            <p:nvPr>
              <p:custDataLst>
                <p:tags r:id="rId210"/>
              </p:custDataLst>
            </p:nvPr>
          </p:nvSpPr>
          <p:spPr>
            <a:xfrm>
              <a:off x="6111391" y="2730500"/>
              <a:ext cx="73510" cy="86750"/>
            </a:xfrm>
            <a:custGeom>
              <a:avLst/>
              <a:gdLst/>
              <a:ahLst/>
              <a:cxnLst/>
              <a:rect l="0" t="0" r="0" b="0"/>
              <a:pathLst>
                <a:path w="73510" h="86750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563" y="6350"/>
                  </a:lnTo>
                  <a:lnTo>
                    <a:pt x="4609" y="8232"/>
                  </a:lnTo>
                  <a:lnTo>
                    <a:pt x="15685" y="18559"/>
                  </a:lnTo>
                  <a:lnTo>
                    <a:pt x="30930" y="47943"/>
                  </a:lnTo>
                  <a:lnTo>
                    <a:pt x="30307" y="53834"/>
                  </a:lnTo>
                  <a:lnTo>
                    <a:pt x="23969" y="67906"/>
                  </a:lnTo>
                  <a:lnTo>
                    <a:pt x="15978" y="77923"/>
                  </a:lnTo>
                  <a:lnTo>
                    <a:pt x="8429" y="84021"/>
                  </a:lnTo>
                  <a:lnTo>
                    <a:pt x="2722" y="86732"/>
                  </a:lnTo>
                  <a:lnTo>
                    <a:pt x="1623" y="86749"/>
                  </a:lnTo>
                  <a:lnTo>
                    <a:pt x="1596" y="86055"/>
                  </a:lnTo>
                  <a:lnTo>
                    <a:pt x="5564" y="81285"/>
                  </a:lnTo>
                  <a:lnTo>
                    <a:pt x="22254" y="62028"/>
                  </a:lnTo>
                  <a:lnTo>
                    <a:pt x="49025" y="20807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91"/>
            <p:cNvSpPr/>
            <p:nvPr>
              <p:custDataLst>
                <p:tags r:id="rId211"/>
              </p:custDataLst>
            </p:nvPr>
          </p:nvSpPr>
          <p:spPr>
            <a:xfrm>
              <a:off x="6223000" y="27305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260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92"/>
            <p:cNvSpPr/>
            <p:nvPr>
              <p:custDataLst>
                <p:tags r:id="rId212"/>
              </p:custDataLst>
            </p:nvPr>
          </p:nvSpPr>
          <p:spPr>
            <a:xfrm>
              <a:off x="6256515" y="2662415"/>
              <a:ext cx="10936" cy="10936"/>
            </a:xfrm>
            <a:custGeom>
              <a:avLst/>
              <a:gdLst/>
              <a:ahLst/>
              <a:cxnLst/>
              <a:rect l="0" t="0" r="0" b="0"/>
              <a:pathLst>
                <a:path w="10936" h="109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93"/>
            <p:cNvSpPr/>
            <p:nvPr>
              <p:custDataLst>
                <p:tags r:id="rId213"/>
              </p:custDataLst>
            </p:nvPr>
          </p:nvSpPr>
          <p:spPr>
            <a:xfrm>
              <a:off x="6297106" y="2698750"/>
              <a:ext cx="62763" cy="95397"/>
            </a:xfrm>
            <a:custGeom>
              <a:avLst/>
              <a:gdLst/>
              <a:ahLst/>
              <a:cxnLst/>
              <a:rect l="0" t="0" r="0" b="0"/>
              <a:pathLst>
                <a:path w="62763" h="95397">
                  <a:moveTo>
                    <a:pt x="33844" y="38100"/>
                  </a:moveTo>
                  <a:lnTo>
                    <a:pt x="33844" y="38100"/>
                  </a:lnTo>
                  <a:lnTo>
                    <a:pt x="30473" y="34729"/>
                  </a:lnTo>
                  <a:lnTo>
                    <a:pt x="28069" y="34442"/>
                  </a:lnTo>
                  <a:lnTo>
                    <a:pt x="21635" y="36004"/>
                  </a:lnTo>
                  <a:lnTo>
                    <a:pt x="10078" y="44221"/>
                  </a:lnTo>
                  <a:lnTo>
                    <a:pt x="1089" y="58964"/>
                  </a:lnTo>
                  <a:lnTo>
                    <a:pt x="0" y="70656"/>
                  </a:lnTo>
                  <a:lnTo>
                    <a:pt x="2575" y="82203"/>
                  </a:lnTo>
                  <a:lnTo>
                    <a:pt x="8422" y="92038"/>
                  </a:lnTo>
                  <a:lnTo>
                    <a:pt x="12662" y="94520"/>
                  </a:lnTo>
                  <a:lnTo>
                    <a:pt x="23019" y="95396"/>
                  </a:lnTo>
                  <a:lnTo>
                    <a:pt x="40749" y="88551"/>
                  </a:lnTo>
                  <a:lnTo>
                    <a:pt x="51259" y="77691"/>
                  </a:lnTo>
                  <a:lnTo>
                    <a:pt x="59223" y="63457"/>
                  </a:lnTo>
                  <a:lnTo>
                    <a:pt x="62762" y="47724"/>
                  </a:lnTo>
                  <a:lnTo>
                    <a:pt x="61384" y="22999"/>
                  </a:lnTo>
                  <a:lnTo>
                    <a:pt x="52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94"/>
            <p:cNvSpPr/>
            <p:nvPr>
              <p:custDataLst>
                <p:tags r:id="rId214"/>
              </p:custDataLst>
            </p:nvPr>
          </p:nvSpPr>
          <p:spPr>
            <a:xfrm>
              <a:off x="6379981" y="2528358"/>
              <a:ext cx="129906" cy="265643"/>
            </a:xfrm>
            <a:custGeom>
              <a:avLst/>
              <a:gdLst/>
              <a:ahLst/>
              <a:cxnLst/>
              <a:rect l="0" t="0" r="0" b="0"/>
              <a:pathLst>
                <a:path w="129906" h="265643">
                  <a:moveTo>
                    <a:pt x="77969" y="208492"/>
                  </a:moveTo>
                  <a:lnTo>
                    <a:pt x="77969" y="208492"/>
                  </a:lnTo>
                  <a:lnTo>
                    <a:pt x="77264" y="198353"/>
                  </a:lnTo>
                  <a:lnTo>
                    <a:pt x="74598" y="190815"/>
                  </a:lnTo>
                  <a:lnTo>
                    <a:pt x="65760" y="178638"/>
                  </a:lnTo>
                  <a:lnTo>
                    <a:pt x="56315" y="174057"/>
                  </a:lnTo>
                  <a:lnTo>
                    <a:pt x="44356" y="172726"/>
                  </a:lnTo>
                  <a:lnTo>
                    <a:pt x="29634" y="174487"/>
                  </a:lnTo>
                  <a:lnTo>
                    <a:pt x="23168" y="178061"/>
                  </a:lnTo>
                  <a:lnTo>
                    <a:pt x="12220" y="189558"/>
                  </a:lnTo>
                  <a:lnTo>
                    <a:pt x="1495" y="215268"/>
                  </a:lnTo>
                  <a:lnTo>
                    <a:pt x="0" y="231259"/>
                  </a:lnTo>
                  <a:lnTo>
                    <a:pt x="2394" y="244717"/>
                  </a:lnTo>
                  <a:lnTo>
                    <a:pt x="8162" y="255401"/>
                  </a:lnTo>
                  <a:lnTo>
                    <a:pt x="13086" y="258109"/>
                  </a:lnTo>
                  <a:lnTo>
                    <a:pt x="26085" y="259237"/>
                  </a:lnTo>
                  <a:lnTo>
                    <a:pt x="41269" y="251741"/>
                  </a:lnTo>
                  <a:lnTo>
                    <a:pt x="74011" y="220563"/>
                  </a:lnTo>
                  <a:lnTo>
                    <a:pt x="99217" y="180632"/>
                  </a:lnTo>
                  <a:lnTo>
                    <a:pt x="112341" y="145545"/>
                  </a:lnTo>
                  <a:lnTo>
                    <a:pt x="122174" y="105727"/>
                  </a:lnTo>
                  <a:lnTo>
                    <a:pt x="128895" y="62159"/>
                  </a:lnTo>
                  <a:lnTo>
                    <a:pt x="129905" y="17595"/>
                  </a:lnTo>
                  <a:lnTo>
                    <a:pt x="127409" y="9261"/>
                  </a:lnTo>
                  <a:lnTo>
                    <a:pt x="123629" y="3704"/>
                  </a:lnTo>
                  <a:lnTo>
                    <a:pt x="118992" y="0"/>
                  </a:lnTo>
                  <a:lnTo>
                    <a:pt x="114490" y="353"/>
                  </a:lnTo>
                  <a:lnTo>
                    <a:pt x="110078" y="3410"/>
                  </a:lnTo>
                  <a:lnTo>
                    <a:pt x="105725" y="8271"/>
                  </a:lnTo>
                  <a:lnTo>
                    <a:pt x="92856" y="42079"/>
                  </a:lnTo>
                  <a:lnTo>
                    <a:pt x="86232" y="77616"/>
                  </a:lnTo>
                  <a:lnTo>
                    <a:pt x="80936" y="118575"/>
                  </a:lnTo>
                  <a:lnTo>
                    <a:pt x="76230" y="160297"/>
                  </a:lnTo>
                  <a:lnTo>
                    <a:pt x="73668" y="194833"/>
                  </a:lnTo>
                  <a:lnTo>
                    <a:pt x="74108" y="234313"/>
                  </a:lnTo>
                  <a:lnTo>
                    <a:pt x="77969" y="265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70"/>
          <p:cNvGrpSpPr/>
          <p:nvPr/>
        </p:nvGrpSpPr>
        <p:grpSpPr>
          <a:xfrm>
            <a:off x="7607300" y="986015"/>
            <a:ext cx="4210051" cy="2233436"/>
            <a:chOff x="7607300" y="986015"/>
            <a:chExt cx="4210051" cy="2233436"/>
          </a:xfrm>
        </p:grpSpPr>
        <p:sp>
          <p:nvSpPr>
            <p:cNvPr id="72" name="SMARTInkShape-495"/>
            <p:cNvSpPr/>
            <p:nvPr>
              <p:custDataLst>
                <p:tags r:id="rId195"/>
              </p:custDataLst>
            </p:nvPr>
          </p:nvSpPr>
          <p:spPr>
            <a:xfrm>
              <a:off x="7715250" y="986015"/>
              <a:ext cx="44449" cy="2233436"/>
            </a:xfrm>
            <a:custGeom>
              <a:avLst/>
              <a:gdLst/>
              <a:ahLst/>
              <a:cxnLst/>
              <a:rect l="0" t="0" r="0" b="0"/>
              <a:pathLst>
                <a:path w="44449" h="22334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467" y="117"/>
                  </a:lnTo>
                  <a:lnTo>
                    <a:pt x="9459" y="2129"/>
                  </a:lnTo>
                  <a:lnTo>
                    <a:pt x="21062" y="49469"/>
                  </a:lnTo>
                  <a:lnTo>
                    <a:pt x="28410" y="82389"/>
                  </a:lnTo>
                  <a:lnTo>
                    <a:pt x="36380" y="125242"/>
                  </a:lnTo>
                  <a:lnTo>
                    <a:pt x="39070" y="152051"/>
                  </a:lnTo>
                  <a:lnTo>
                    <a:pt x="40863" y="181918"/>
                  </a:lnTo>
                  <a:lnTo>
                    <a:pt x="42059" y="213824"/>
                  </a:lnTo>
                  <a:lnTo>
                    <a:pt x="42856" y="251322"/>
                  </a:lnTo>
                  <a:lnTo>
                    <a:pt x="43387" y="292548"/>
                  </a:lnTo>
                  <a:lnTo>
                    <a:pt x="43742" y="336261"/>
                  </a:lnTo>
                  <a:lnTo>
                    <a:pt x="43977" y="384452"/>
                  </a:lnTo>
                  <a:lnTo>
                    <a:pt x="44135" y="435630"/>
                  </a:lnTo>
                  <a:lnTo>
                    <a:pt x="44240" y="488798"/>
                  </a:lnTo>
                  <a:lnTo>
                    <a:pt x="44310" y="546821"/>
                  </a:lnTo>
                  <a:lnTo>
                    <a:pt x="44357" y="608081"/>
                  </a:lnTo>
                  <a:lnTo>
                    <a:pt x="44388" y="671499"/>
                  </a:lnTo>
                  <a:lnTo>
                    <a:pt x="44409" y="740589"/>
                  </a:lnTo>
                  <a:lnTo>
                    <a:pt x="44423" y="813460"/>
                  </a:lnTo>
                  <a:lnTo>
                    <a:pt x="44432" y="888852"/>
                  </a:lnTo>
                  <a:lnTo>
                    <a:pt x="44438" y="966629"/>
                  </a:lnTo>
                  <a:lnTo>
                    <a:pt x="44441" y="1045998"/>
                  </a:lnTo>
                  <a:lnTo>
                    <a:pt x="44444" y="1126427"/>
                  </a:lnTo>
                  <a:lnTo>
                    <a:pt x="44446" y="1206857"/>
                  </a:lnTo>
                  <a:lnTo>
                    <a:pt x="44447" y="1287289"/>
                  </a:lnTo>
                  <a:lnTo>
                    <a:pt x="44448" y="1367721"/>
                  </a:lnTo>
                  <a:lnTo>
                    <a:pt x="43038" y="1447448"/>
                  </a:lnTo>
                  <a:lnTo>
                    <a:pt x="40686" y="1526705"/>
                  </a:lnTo>
                  <a:lnTo>
                    <a:pt x="37707" y="1605648"/>
                  </a:lnTo>
                  <a:lnTo>
                    <a:pt x="34310" y="1679444"/>
                  </a:lnTo>
                  <a:lnTo>
                    <a:pt x="30635" y="1749808"/>
                  </a:lnTo>
                  <a:lnTo>
                    <a:pt x="26773" y="1817883"/>
                  </a:lnTo>
                  <a:lnTo>
                    <a:pt x="22787" y="1879495"/>
                  </a:lnTo>
                  <a:lnTo>
                    <a:pt x="18719" y="1936797"/>
                  </a:lnTo>
                  <a:lnTo>
                    <a:pt x="14596" y="1991227"/>
                  </a:lnTo>
                  <a:lnTo>
                    <a:pt x="11141" y="2038096"/>
                  </a:lnTo>
                  <a:lnTo>
                    <a:pt x="8133" y="2079926"/>
                  </a:lnTo>
                  <a:lnTo>
                    <a:pt x="5422" y="2118396"/>
                  </a:lnTo>
                  <a:lnTo>
                    <a:pt x="3615" y="2148275"/>
                  </a:lnTo>
                  <a:lnTo>
                    <a:pt x="1607" y="2192764"/>
                  </a:lnTo>
                  <a:lnTo>
                    <a:pt x="0" y="2233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96"/>
            <p:cNvSpPr/>
            <p:nvPr>
              <p:custDataLst>
                <p:tags r:id="rId196"/>
              </p:custDataLst>
            </p:nvPr>
          </p:nvSpPr>
          <p:spPr>
            <a:xfrm>
              <a:off x="7607300" y="2800350"/>
              <a:ext cx="4210051" cy="141004"/>
            </a:xfrm>
            <a:custGeom>
              <a:avLst/>
              <a:gdLst/>
              <a:ahLst/>
              <a:cxnLst/>
              <a:rect l="0" t="0" r="0" b="0"/>
              <a:pathLst>
                <a:path w="4210051" h="141004">
                  <a:moveTo>
                    <a:pt x="0" y="0"/>
                  </a:moveTo>
                  <a:lnTo>
                    <a:pt x="0" y="0"/>
                  </a:lnTo>
                  <a:lnTo>
                    <a:pt x="44563" y="0"/>
                  </a:lnTo>
                  <a:lnTo>
                    <a:pt x="65692" y="0"/>
                  </a:lnTo>
                  <a:lnTo>
                    <a:pt x="98123" y="705"/>
                  </a:lnTo>
                  <a:lnTo>
                    <a:pt x="138087" y="1881"/>
                  </a:lnTo>
                  <a:lnTo>
                    <a:pt x="183075" y="3371"/>
                  </a:lnTo>
                  <a:lnTo>
                    <a:pt x="240583" y="4364"/>
                  </a:lnTo>
                  <a:lnTo>
                    <a:pt x="306439" y="5026"/>
                  </a:lnTo>
                  <a:lnTo>
                    <a:pt x="377859" y="5467"/>
                  </a:lnTo>
                  <a:lnTo>
                    <a:pt x="460750" y="5056"/>
                  </a:lnTo>
                  <a:lnTo>
                    <a:pt x="551289" y="4076"/>
                  </a:lnTo>
                  <a:lnTo>
                    <a:pt x="646926" y="2717"/>
                  </a:lnTo>
                  <a:lnTo>
                    <a:pt x="756545" y="1812"/>
                  </a:lnTo>
                  <a:lnTo>
                    <a:pt x="875485" y="1208"/>
                  </a:lnTo>
                  <a:lnTo>
                    <a:pt x="1000640" y="805"/>
                  </a:lnTo>
                  <a:lnTo>
                    <a:pt x="1132760" y="1242"/>
                  </a:lnTo>
                  <a:lnTo>
                    <a:pt x="1269523" y="2239"/>
                  </a:lnTo>
                  <a:lnTo>
                    <a:pt x="1409382" y="3609"/>
                  </a:lnTo>
                  <a:lnTo>
                    <a:pt x="1555538" y="5934"/>
                  </a:lnTo>
                  <a:lnTo>
                    <a:pt x="1705892" y="8895"/>
                  </a:lnTo>
                  <a:lnTo>
                    <a:pt x="1859045" y="12280"/>
                  </a:lnTo>
                  <a:lnTo>
                    <a:pt x="2012652" y="16653"/>
                  </a:lnTo>
                  <a:lnTo>
                    <a:pt x="2166562" y="21685"/>
                  </a:lnTo>
                  <a:lnTo>
                    <a:pt x="2320675" y="27157"/>
                  </a:lnTo>
                  <a:lnTo>
                    <a:pt x="2475627" y="34332"/>
                  </a:lnTo>
                  <a:lnTo>
                    <a:pt x="2631140" y="42644"/>
                  </a:lnTo>
                  <a:lnTo>
                    <a:pt x="2787027" y="51713"/>
                  </a:lnTo>
                  <a:lnTo>
                    <a:pt x="2934696" y="60581"/>
                  </a:lnTo>
                  <a:lnTo>
                    <a:pt x="3076886" y="69315"/>
                  </a:lnTo>
                  <a:lnTo>
                    <a:pt x="3215424" y="77960"/>
                  </a:lnTo>
                  <a:lnTo>
                    <a:pt x="3341649" y="86545"/>
                  </a:lnTo>
                  <a:lnTo>
                    <a:pt x="3459666" y="95091"/>
                  </a:lnTo>
                  <a:lnTo>
                    <a:pt x="3572211" y="103611"/>
                  </a:lnTo>
                  <a:lnTo>
                    <a:pt x="3673346" y="111407"/>
                  </a:lnTo>
                  <a:lnTo>
                    <a:pt x="3766876" y="118721"/>
                  </a:lnTo>
                  <a:lnTo>
                    <a:pt x="3855333" y="125714"/>
                  </a:lnTo>
                  <a:lnTo>
                    <a:pt x="3928417" y="131082"/>
                  </a:lnTo>
                  <a:lnTo>
                    <a:pt x="3991249" y="135366"/>
                  </a:lnTo>
                  <a:lnTo>
                    <a:pt x="4047248" y="138927"/>
                  </a:lnTo>
                  <a:lnTo>
                    <a:pt x="4090227" y="140596"/>
                  </a:lnTo>
                  <a:lnTo>
                    <a:pt x="4124523" y="141003"/>
                  </a:lnTo>
                  <a:lnTo>
                    <a:pt x="4172038" y="140279"/>
                  </a:lnTo>
                  <a:lnTo>
                    <a:pt x="4210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497"/>
          <p:cNvSpPr/>
          <p:nvPr>
            <p:custDataLst>
              <p:tags r:id="rId1"/>
            </p:custDataLst>
          </p:nvPr>
        </p:nvSpPr>
        <p:spPr>
          <a:xfrm>
            <a:off x="7740657" y="1454199"/>
            <a:ext cx="3270244" cy="1111168"/>
          </a:xfrm>
          <a:custGeom>
            <a:avLst/>
            <a:gdLst/>
            <a:ahLst/>
            <a:cxnLst/>
            <a:rect l="0" t="0" r="0" b="0"/>
            <a:pathLst>
              <a:path w="3270244" h="1111168">
                <a:moveTo>
                  <a:pt x="6343" y="571451"/>
                </a:moveTo>
                <a:lnTo>
                  <a:pt x="6343" y="571451"/>
                </a:lnTo>
                <a:lnTo>
                  <a:pt x="875" y="571451"/>
                </a:lnTo>
                <a:lnTo>
                  <a:pt x="581" y="570745"/>
                </a:lnTo>
                <a:lnTo>
                  <a:pt x="0" y="546881"/>
                </a:lnTo>
                <a:lnTo>
                  <a:pt x="7832" y="505462"/>
                </a:lnTo>
                <a:lnTo>
                  <a:pt x="17121" y="460220"/>
                </a:lnTo>
                <a:lnTo>
                  <a:pt x="25432" y="418821"/>
                </a:lnTo>
                <a:lnTo>
                  <a:pt x="37238" y="376672"/>
                </a:lnTo>
                <a:lnTo>
                  <a:pt x="57523" y="330011"/>
                </a:lnTo>
                <a:lnTo>
                  <a:pt x="77731" y="286091"/>
                </a:lnTo>
                <a:lnTo>
                  <a:pt x="101897" y="243445"/>
                </a:lnTo>
                <a:lnTo>
                  <a:pt x="137898" y="201049"/>
                </a:lnTo>
                <a:lnTo>
                  <a:pt x="173498" y="169289"/>
                </a:lnTo>
                <a:lnTo>
                  <a:pt x="214307" y="138947"/>
                </a:lnTo>
                <a:lnTo>
                  <a:pt x="254934" y="115218"/>
                </a:lnTo>
                <a:lnTo>
                  <a:pt x="301387" y="91333"/>
                </a:lnTo>
                <a:lnTo>
                  <a:pt x="347449" y="70536"/>
                </a:lnTo>
                <a:lnTo>
                  <a:pt x="379961" y="57428"/>
                </a:lnTo>
                <a:lnTo>
                  <a:pt x="413224" y="46428"/>
                </a:lnTo>
                <a:lnTo>
                  <a:pt x="446823" y="36835"/>
                </a:lnTo>
                <a:lnTo>
                  <a:pt x="480571" y="27868"/>
                </a:lnTo>
                <a:lnTo>
                  <a:pt x="527933" y="21628"/>
                </a:lnTo>
                <a:lnTo>
                  <a:pt x="573246" y="19779"/>
                </a:lnTo>
                <a:lnTo>
                  <a:pt x="617951" y="19232"/>
                </a:lnTo>
                <a:lnTo>
                  <a:pt x="662477" y="22440"/>
                </a:lnTo>
                <a:lnTo>
                  <a:pt x="703579" y="27860"/>
                </a:lnTo>
                <a:lnTo>
                  <a:pt x="742568" y="40676"/>
                </a:lnTo>
                <a:lnTo>
                  <a:pt x="788599" y="60311"/>
                </a:lnTo>
                <a:lnTo>
                  <a:pt x="831663" y="89903"/>
                </a:lnTo>
                <a:lnTo>
                  <a:pt x="874597" y="131323"/>
                </a:lnTo>
                <a:lnTo>
                  <a:pt x="907820" y="176907"/>
                </a:lnTo>
                <a:lnTo>
                  <a:pt x="927830" y="223693"/>
                </a:lnTo>
                <a:lnTo>
                  <a:pt x="934476" y="244736"/>
                </a:lnTo>
                <a:lnTo>
                  <a:pt x="940625" y="290858"/>
                </a:lnTo>
                <a:lnTo>
                  <a:pt x="945052" y="337520"/>
                </a:lnTo>
                <a:lnTo>
                  <a:pt x="945928" y="382432"/>
                </a:lnTo>
                <a:lnTo>
                  <a:pt x="946100" y="425275"/>
                </a:lnTo>
                <a:lnTo>
                  <a:pt x="949506" y="467709"/>
                </a:lnTo>
                <a:lnTo>
                  <a:pt x="956266" y="510063"/>
                </a:lnTo>
                <a:lnTo>
                  <a:pt x="960215" y="552400"/>
                </a:lnTo>
                <a:lnTo>
                  <a:pt x="967580" y="591363"/>
                </a:lnTo>
                <a:lnTo>
                  <a:pt x="975123" y="630600"/>
                </a:lnTo>
                <a:lnTo>
                  <a:pt x="979227" y="668141"/>
                </a:lnTo>
                <a:lnTo>
                  <a:pt x="984287" y="714738"/>
                </a:lnTo>
                <a:lnTo>
                  <a:pt x="995015" y="761763"/>
                </a:lnTo>
                <a:lnTo>
                  <a:pt x="1008806" y="802422"/>
                </a:lnTo>
                <a:lnTo>
                  <a:pt x="1024199" y="847523"/>
                </a:lnTo>
                <a:lnTo>
                  <a:pt x="1045974" y="892030"/>
                </a:lnTo>
                <a:lnTo>
                  <a:pt x="1074428" y="936485"/>
                </a:lnTo>
                <a:lnTo>
                  <a:pt x="1106836" y="984010"/>
                </a:lnTo>
                <a:lnTo>
                  <a:pt x="1125790" y="1007682"/>
                </a:lnTo>
                <a:lnTo>
                  <a:pt x="1168501" y="1044589"/>
                </a:lnTo>
                <a:lnTo>
                  <a:pt x="1211969" y="1070897"/>
                </a:lnTo>
                <a:lnTo>
                  <a:pt x="1253266" y="1090258"/>
                </a:lnTo>
                <a:lnTo>
                  <a:pt x="1299801" y="1101779"/>
                </a:lnTo>
                <a:lnTo>
                  <a:pt x="1340296" y="1104244"/>
                </a:lnTo>
                <a:lnTo>
                  <a:pt x="1382265" y="1104731"/>
                </a:lnTo>
                <a:lnTo>
                  <a:pt x="1423822" y="1100463"/>
                </a:lnTo>
                <a:lnTo>
                  <a:pt x="1463702" y="1097007"/>
                </a:lnTo>
                <a:lnTo>
                  <a:pt x="1505185" y="1086368"/>
                </a:lnTo>
                <a:lnTo>
                  <a:pt x="1551028" y="1066547"/>
                </a:lnTo>
                <a:lnTo>
                  <a:pt x="1597455" y="1044852"/>
                </a:lnTo>
                <a:lnTo>
                  <a:pt x="1644457" y="1009351"/>
                </a:lnTo>
                <a:lnTo>
                  <a:pt x="1689131" y="970773"/>
                </a:lnTo>
                <a:lnTo>
                  <a:pt x="1711603" y="946669"/>
                </a:lnTo>
                <a:lnTo>
                  <a:pt x="1734436" y="907277"/>
                </a:lnTo>
                <a:lnTo>
                  <a:pt x="1759119" y="868896"/>
                </a:lnTo>
                <a:lnTo>
                  <a:pt x="1783672" y="829773"/>
                </a:lnTo>
                <a:lnTo>
                  <a:pt x="1807259" y="782154"/>
                </a:lnTo>
                <a:lnTo>
                  <a:pt x="1823781" y="741300"/>
                </a:lnTo>
                <a:lnTo>
                  <a:pt x="1834571" y="703439"/>
                </a:lnTo>
                <a:lnTo>
                  <a:pt x="1843497" y="662199"/>
                </a:lnTo>
                <a:lnTo>
                  <a:pt x="1852296" y="616423"/>
                </a:lnTo>
                <a:lnTo>
                  <a:pt x="1859012" y="573636"/>
                </a:lnTo>
                <a:lnTo>
                  <a:pt x="1869087" y="527872"/>
                </a:lnTo>
                <a:lnTo>
                  <a:pt x="1877721" y="482944"/>
                </a:lnTo>
                <a:lnTo>
                  <a:pt x="1883711" y="439564"/>
                </a:lnTo>
                <a:lnTo>
                  <a:pt x="1889020" y="392424"/>
                </a:lnTo>
                <a:lnTo>
                  <a:pt x="1901079" y="352774"/>
                </a:lnTo>
                <a:lnTo>
                  <a:pt x="1910987" y="312852"/>
                </a:lnTo>
                <a:lnTo>
                  <a:pt x="1922585" y="268998"/>
                </a:lnTo>
                <a:lnTo>
                  <a:pt x="1941341" y="226465"/>
                </a:lnTo>
                <a:lnTo>
                  <a:pt x="1966408" y="181104"/>
                </a:lnTo>
                <a:lnTo>
                  <a:pt x="1998521" y="136575"/>
                </a:lnTo>
                <a:lnTo>
                  <a:pt x="2043195" y="90440"/>
                </a:lnTo>
                <a:lnTo>
                  <a:pt x="2071679" y="65646"/>
                </a:lnTo>
                <a:lnTo>
                  <a:pt x="2116006" y="38244"/>
                </a:lnTo>
                <a:lnTo>
                  <a:pt x="2157069" y="21979"/>
                </a:lnTo>
                <a:lnTo>
                  <a:pt x="2203329" y="8494"/>
                </a:lnTo>
                <a:lnTo>
                  <a:pt x="2241232" y="1847"/>
                </a:lnTo>
                <a:lnTo>
                  <a:pt x="2285539" y="326"/>
                </a:lnTo>
                <a:lnTo>
                  <a:pt x="2325077" y="0"/>
                </a:lnTo>
                <a:lnTo>
                  <a:pt x="2371835" y="6863"/>
                </a:lnTo>
                <a:lnTo>
                  <a:pt x="2412460" y="16958"/>
                </a:lnTo>
                <a:lnTo>
                  <a:pt x="2457451" y="30296"/>
                </a:lnTo>
                <a:lnTo>
                  <a:pt x="2501949" y="48752"/>
                </a:lnTo>
                <a:lnTo>
                  <a:pt x="2546402" y="68455"/>
                </a:lnTo>
                <a:lnTo>
                  <a:pt x="2590148" y="96921"/>
                </a:lnTo>
                <a:lnTo>
                  <a:pt x="2632494" y="123388"/>
                </a:lnTo>
                <a:lnTo>
                  <a:pt x="2671735" y="168358"/>
                </a:lnTo>
                <a:lnTo>
                  <a:pt x="2680389" y="179926"/>
                </a:lnTo>
                <a:lnTo>
                  <a:pt x="2700680" y="226105"/>
                </a:lnTo>
                <a:lnTo>
                  <a:pt x="2714768" y="270800"/>
                </a:lnTo>
                <a:lnTo>
                  <a:pt x="2721891" y="315272"/>
                </a:lnTo>
                <a:lnTo>
                  <a:pt x="2728309" y="359724"/>
                </a:lnTo>
                <a:lnTo>
                  <a:pt x="2730302" y="404879"/>
                </a:lnTo>
                <a:lnTo>
                  <a:pt x="2730467" y="446652"/>
                </a:lnTo>
                <a:lnTo>
                  <a:pt x="2730490" y="494004"/>
                </a:lnTo>
                <a:lnTo>
                  <a:pt x="2725465" y="536889"/>
                </a:lnTo>
                <a:lnTo>
                  <a:pt x="2722377" y="582580"/>
                </a:lnTo>
                <a:lnTo>
                  <a:pt x="2718195" y="629020"/>
                </a:lnTo>
                <a:lnTo>
                  <a:pt x="2717846" y="670284"/>
                </a:lnTo>
                <a:lnTo>
                  <a:pt x="2719684" y="697904"/>
                </a:lnTo>
                <a:lnTo>
                  <a:pt x="2723751" y="741529"/>
                </a:lnTo>
                <a:lnTo>
                  <a:pt x="2729588" y="787271"/>
                </a:lnTo>
                <a:lnTo>
                  <a:pt x="2733783" y="830911"/>
                </a:lnTo>
                <a:lnTo>
                  <a:pt x="2748200" y="876199"/>
                </a:lnTo>
                <a:lnTo>
                  <a:pt x="2773822" y="921582"/>
                </a:lnTo>
                <a:lnTo>
                  <a:pt x="2791687" y="968861"/>
                </a:lnTo>
                <a:lnTo>
                  <a:pt x="2809629" y="1007328"/>
                </a:lnTo>
                <a:lnTo>
                  <a:pt x="2837240" y="1050880"/>
                </a:lnTo>
                <a:lnTo>
                  <a:pt x="2856339" y="1082709"/>
                </a:lnTo>
                <a:lnTo>
                  <a:pt x="2872500" y="1095355"/>
                </a:lnTo>
                <a:lnTo>
                  <a:pt x="2893502" y="1106832"/>
                </a:lnTo>
                <a:lnTo>
                  <a:pt x="2914779" y="1110338"/>
                </a:lnTo>
                <a:lnTo>
                  <a:pt x="2959388" y="1111167"/>
                </a:lnTo>
                <a:lnTo>
                  <a:pt x="3000590" y="1105731"/>
                </a:lnTo>
                <a:lnTo>
                  <a:pt x="3041383" y="1096090"/>
                </a:lnTo>
                <a:lnTo>
                  <a:pt x="3087406" y="1073482"/>
                </a:lnTo>
                <a:lnTo>
                  <a:pt x="3112946" y="1061862"/>
                </a:lnTo>
                <a:lnTo>
                  <a:pt x="3157938" y="1030114"/>
                </a:lnTo>
                <a:lnTo>
                  <a:pt x="3173385" y="1012311"/>
                </a:lnTo>
                <a:lnTo>
                  <a:pt x="3188901" y="1001212"/>
                </a:lnTo>
                <a:lnTo>
                  <a:pt x="3230027" y="954572"/>
                </a:lnTo>
                <a:lnTo>
                  <a:pt x="3240374" y="946102"/>
                </a:lnTo>
                <a:lnTo>
                  <a:pt x="3262177" y="928375"/>
                </a:lnTo>
                <a:lnTo>
                  <a:pt x="3270243" y="92070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72"/>
          <p:cNvGrpSpPr/>
          <p:nvPr/>
        </p:nvGrpSpPr>
        <p:grpSpPr>
          <a:xfrm>
            <a:off x="7797800" y="1466850"/>
            <a:ext cx="336551" cy="330201"/>
            <a:chOff x="7797800" y="1466850"/>
            <a:chExt cx="336551" cy="330201"/>
          </a:xfrm>
        </p:grpSpPr>
        <p:sp>
          <p:nvSpPr>
            <p:cNvPr id="76" name="SMARTInkShape-498"/>
            <p:cNvSpPr/>
            <p:nvPr>
              <p:custDataLst>
                <p:tags r:id="rId191"/>
              </p:custDataLst>
            </p:nvPr>
          </p:nvSpPr>
          <p:spPr>
            <a:xfrm>
              <a:off x="7797800" y="16891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53368" y="27132"/>
                  </a:lnTo>
                  <a:lnTo>
                    <a:pt x="97554" y="44303"/>
                  </a:lnTo>
                  <a:lnTo>
                    <a:pt x="1143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99"/>
            <p:cNvSpPr/>
            <p:nvPr>
              <p:custDataLst>
                <p:tags r:id="rId192"/>
              </p:custDataLst>
            </p:nvPr>
          </p:nvSpPr>
          <p:spPr>
            <a:xfrm>
              <a:off x="7835900" y="164465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38100" y="0"/>
                  </a:moveTo>
                  <a:lnTo>
                    <a:pt x="38100" y="0"/>
                  </a:lnTo>
                  <a:lnTo>
                    <a:pt x="37394" y="6481"/>
                  </a:lnTo>
                  <a:lnTo>
                    <a:pt x="25890" y="46087"/>
                  </a:lnTo>
                  <a:lnTo>
                    <a:pt x="14334" y="83035"/>
                  </a:lnTo>
                  <a:lnTo>
                    <a:pt x="5520" y="13041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00"/>
            <p:cNvSpPr/>
            <p:nvPr>
              <p:custDataLst>
                <p:tags r:id="rId193"/>
              </p:custDataLst>
            </p:nvPr>
          </p:nvSpPr>
          <p:spPr>
            <a:xfrm>
              <a:off x="8039100" y="148590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12655" y="16315"/>
                  </a:lnTo>
                  <a:lnTo>
                    <a:pt x="59492" y="48742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01"/>
            <p:cNvSpPr/>
            <p:nvPr>
              <p:custDataLst>
                <p:tags r:id="rId194"/>
              </p:custDataLst>
            </p:nvPr>
          </p:nvSpPr>
          <p:spPr>
            <a:xfrm>
              <a:off x="8083550" y="146685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50800" y="0"/>
                  </a:lnTo>
                  <a:lnTo>
                    <a:pt x="38591" y="15580"/>
                  </a:lnTo>
                  <a:lnTo>
                    <a:pt x="23667" y="44444"/>
                  </a:lnTo>
                  <a:lnTo>
                    <a:pt x="11312" y="8338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3"/>
          <p:cNvGrpSpPr/>
          <p:nvPr/>
        </p:nvGrpSpPr>
        <p:grpSpPr>
          <a:xfrm>
            <a:off x="8382000" y="1428750"/>
            <a:ext cx="1320801" cy="1143001"/>
            <a:chOff x="8382000" y="1428750"/>
            <a:chExt cx="1320801" cy="1143001"/>
          </a:xfrm>
        </p:grpSpPr>
        <p:sp>
          <p:nvSpPr>
            <p:cNvPr id="81" name="SMARTInkShape-502"/>
            <p:cNvSpPr/>
            <p:nvPr>
              <p:custDataLst>
                <p:tags r:id="rId175"/>
              </p:custDataLst>
            </p:nvPr>
          </p:nvSpPr>
          <p:spPr>
            <a:xfrm>
              <a:off x="8382000" y="14351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1107" y="33225"/>
                  </a:lnTo>
                  <a:lnTo>
                    <a:pt x="57992" y="46987"/>
                  </a:lnTo>
                  <a:lnTo>
                    <a:pt x="6350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03"/>
            <p:cNvSpPr/>
            <p:nvPr>
              <p:custDataLst>
                <p:tags r:id="rId176"/>
              </p:custDataLst>
            </p:nvPr>
          </p:nvSpPr>
          <p:spPr>
            <a:xfrm>
              <a:off x="8407400" y="142875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76200" y="0"/>
                  </a:moveTo>
                  <a:lnTo>
                    <a:pt x="76200" y="0"/>
                  </a:lnTo>
                  <a:lnTo>
                    <a:pt x="63990" y="0"/>
                  </a:lnTo>
                  <a:lnTo>
                    <a:pt x="54546" y="5644"/>
                  </a:lnTo>
                  <a:lnTo>
                    <a:pt x="49063" y="10113"/>
                  </a:lnTo>
                  <a:lnTo>
                    <a:pt x="29421" y="48408"/>
                  </a:lnTo>
                  <a:lnTo>
                    <a:pt x="13421" y="8787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04"/>
            <p:cNvSpPr/>
            <p:nvPr>
              <p:custDataLst>
                <p:tags r:id="rId177"/>
              </p:custDataLst>
            </p:nvPr>
          </p:nvSpPr>
          <p:spPr>
            <a:xfrm>
              <a:off x="8586083" y="1619250"/>
              <a:ext cx="94368" cy="63501"/>
            </a:xfrm>
            <a:custGeom>
              <a:avLst/>
              <a:gdLst/>
              <a:ahLst/>
              <a:cxnLst/>
              <a:rect l="0" t="0" r="0" b="0"/>
              <a:pathLst>
                <a:path w="94368" h="635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10" y="4364"/>
                  </a:lnTo>
                  <a:lnTo>
                    <a:pt x="1391" y="5026"/>
                  </a:lnTo>
                  <a:lnTo>
                    <a:pt x="2749" y="5467"/>
                  </a:lnTo>
                  <a:lnTo>
                    <a:pt x="47248" y="37394"/>
                  </a:lnTo>
                  <a:lnTo>
                    <a:pt x="94367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05"/>
            <p:cNvSpPr/>
            <p:nvPr>
              <p:custDataLst>
                <p:tags r:id="rId178"/>
              </p:custDataLst>
            </p:nvPr>
          </p:nvSpPr>
          <p:spPr>
            <a:xfrm>
              <a:off x="8616950" y="161290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3990" y="6742"/>
                  </a:lnTo>
                  <a:lnTo>
                    <a:pt x="33331" y="5427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06"/>
            <p:cNvSpPr/>
            <p:nvPr>
              <p:custDataLst>
                <p:tags r:id="rId179"/>
              </p:custDataLst>
            </p:nvPr>
          </p:nvSpPr>
          <p:spPr>
            <a:xfrm>
              <a:off x="8642350" y="1879600"/>
              <a:ext cx="69851" cy="44451"/>
            </a:xfrm>
            <a:custGeom>
              <a:avLst/>
              <a:gdLst/>
              <a:ahLst/>
              <a:cxnLst/>
              <a:rect l="0" t="0" r="0" b="0"/>
              <a:pathLst>
                <a:path w="69851" h="44451">
                  <a:moveTo>
                    <a:pt x="0" y="0"/>
                  </a:moveTo>
                  <a:lnTo>
                    <a:pt x="0" y="0"/>
                  </a:lnTo>
                  <a:lnTo>
                    <a:pt x="16606" y="15195"/>
                  </a:lnTo>
                  <a:lnTo>
                    <a:pt x="63470" y="39596"/>
                  </a:lnTo>
                  <a:lnTo>
                    <a:pt x="6985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07"/>
            <p:cNvSpPr/>
            <p:nvPr>
              <p:custDataLst>
                <p:tags r:id="rId180"/>
              </p:custDataLst>
            </p:nvPr>
          </p:nvSpPr>
          <p:spPr>
            <a:xfrm>
              <a:off x="8655050" y="187325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3" y="3763"/>
                  </a:lnTo>
                  <a:lnTo>
                    <a:pt x="55491" y="45434"/>
                  </a:lnTo>
                  <a:lnTo>
                    <a:pt x="23399" y="8893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08"/>
            <p:cNvSpPr/>
            <p:nvPr>
              <p:custDataLst>
                <p:tags r:id="rId181"/>
              </p:custDataLst>
            </p:nvPr>
          </p:nvSpPr>
          <p:spPr>
            <a:xfrm>
              <a:off x="8699500" y="226060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0"/>
                  </a:moveTo>
                  <a:lnTo>
                    <a:pt x="0" y="0"/>
                  </a:lnTo>
                  <a:lnTo>
                    <a:pt x="12243" y="706"/>
                  </a:lnTo>
                  <a:lnTo>
                    <a:pt x="58051" y="17891"/>
                  </a:lnTo>
                  <a:lnTo>
                    <a:pt x="104260" y="39266"/>
                  </a:lnTo>
                  <a:lnTo>
                    <a:pt x="11430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09"/>
            <p:cNvSpPr/>
            <p:nvPr>
              <p:custDataLst>
                <p:tags r:id="rId182"/>
              </p:custDataLst>
            </p:nvPr>
          </p:nvSpPr>
          <p:spPr>
            <a:xfrm>
              <a:off x="8718550" y="224155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52925" y="39345"/>
                  </a:lnTo>
                  <a:lnTo>
                    <a:pt x="22161" y="8263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10"/>
            <p:cNvSpPr/>
            <p:nvPr>
              <p:custDataLst>
                <p:tags r:id="rId183"/>
              </p:custDataLst>
            </p:nvPr>
          </p:nvSpPr>
          <p:spPr>
            <a:xfrm>
              <a:off x="8940800" y="2432050"/>
              <a:ext cx="82551" cy="127001"/>
            </a:xfrm>
            <a:custGeom>
              <a:avLst/>
              <a:gdLst/>
              <a:ahLst/>
              <a:cxnLst/>
              <a:rect l="0" t="0" r="0" b="0"/>
              <a:pathLst>
                <a:path w="8255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844" y="16606"/>
                  </a:lnTo>
                  <a:lnTo>
                    <a:pt x="49181" y="59260"/>
                  </a:lnTo>
                  <a:lnTo>
                    <a:pt x="74176" y="106254"/>
                  </a:lnTo>
                  <a:lnTo>
                    <a:pt x="825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11"/>
            <p:cNvSpPr/>
            <p:nvPr>
              <p:custDataLst>
                <p:tags r:id="rId184"/>
              </p:custDataLst>
            </p:nvPr>
          </p:nvSpPr>
          <p:spPr>
            <a:xfrm>
              <a:off x="8934450" y="2457450"/>
              <a:ext cx="107951" cy="114301"/>
            </a:xfrm>
            <a:custGeom>
              <a:avLst/>
              <a:gdLst/>
              <a:ahLst/>
              <a:cxnLst/>
              <a:rect l="0" t="0" r="0" b="0"/>
              <a:pathLst>
                <a:path w="107951" h="114301">
                  <a:moveTo>
                    <a:pt x="107950" y="0"/>
                  </a:moveTo>
                  <a:lnTo>
                    <a:pt x="107950" y="0"/>
                  </a:lnTo>
                  <a:lnTo>
                    <a:pt x="65241" y="25748"/>
                  </a:lnTo>
                  <a:lnTo>
                    <a:pt x="47340" y="40371"/>
                  </a:lnTo>
                  <a:lnTo>
                    <a:pt x="16615" y="8237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12"/>
            <p:cNvSpPr/>
            <p:nvPr>
              <p:custDataLst>
                <p:tags r:id="rId185"/>
              </p:custDataLst>
            </p:nvPr>
          </p:nvSpPr>
          <p:spPr>
            <a:xfrm>
              <a:off x="9271000" y="24384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0" y="0"/>
                  </a:moveTo>
                  <a:lnTo>
                    <a:pt x="0" y="0"/>
                  </a:lnTo>
                  <a:lnTo>
                    <a:pt x="9433" y="10845"/>
                  </a:lnTo>
                  <a:lnTo>
                    <a:pt x="22585" y="32638"/>
                  </a:lnTo>
                  <a:lnTo>
                    <a:pt x="56965" y="78348"/>
                  </a:lnTo>
                  <a:lnTo>
                    <a:pt x="635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13"/>
            <p:cNvSpPr/>
            <p:nvPr>
              <p:custDataLst>
                <p:tags r:id="rId186"/>
              </p:custDataLst>
            </p:nvPr>
          </p:nvSpPr>
          <p:spPr>
            <a:xfrm>
              <a:off x="9290050" y="2425700"/>
              <a:ext cx="76201" cy="120651"/>
            </a:xfrm>
            <a:custGeom>
              <a:avLst/>
              <a:gdLst/>
              <a:ahLst/>
              <a:cxnLst/>
              <a:rect l="0" t="0" r="0" b="0"/>
              <a:pathLst>
                <a:path w="76201" h="120651">
                  <a:moveTo>
                    <a:pt x="76200" y="0"/>
                  </a:moveTo>
                  <a:lnTo>
                    <a:pt x="76200" y="0"/>
                  </a:lnTo>
                  <a:lnTo>
                    <a:pt x="62716" y="3371"/>
                  </a:lnTo>
                  <a:lnTo>
                    <a:pt x="52332" y="12552"/>
                  </a:lnTo>
                  <a:lnTo>
                    <a:pt x="25471" y="54570"/>
                  </a:lnTo>
                  <a:lnTo>
                    <a:pt x="8664" y="9369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14"/>
            <p:cNvSpPr/>
            <p:nvPr>
              <p:custDataLst>
                <p:tags r:id="rId187"/>
              </p:custDataLst>
            </p:nvPr>
          </p:nvSpPr>
          <p:spPr>
            <a:xfrm>
              <a:off x="9512300" y="21971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0" y="0"/>
                  </a:moveTo>
                  <a:lnTo>
                    <a:pt x="0" y="0"/>
                  </a:lnTo>
                  <a:lnTo>
                    <a:pt x="27136" y="42063"/>
                  </a:lnTo>
                  <a:lnTo>
                    <a:pt x="63653" y="85711"/>
                  </a:lnTo>
                  <a:lnTo>
                    <a:pt x="889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15"/>
            <p:cNvSpPr/>
            <p:nvPr>
              <p:custDataLst>
                <p:tags r:id="rId188"/>
              </p:custDataLst>
            </p:nvPr>
          </p:nvSpPr>
          <p:spPr>
            <a:xfrm>
              <a:off x="9486900" y="2197100"/>
              <a:ext cx="127001" cy="107951"/>
            </a:xfrm>
            <a:custGeom>
              <a:avLst/>
              <a:gdLst/>
              <a:ahLst/>
              <a:cxnLst/>
              <a:rect l="0" t="0" r="0" b="0"/>
              <a:pathLst>
                <a:path w="127001" h="107951">
                  <a:moveTo>
                    <a:pt x="127000" y="0"/>
                  </a:moveTo>
                  <a:lnTo>
                    <a:pt x="127000" y="0"/>
                  </a:lnTo>
                  <a:lnTo>
                    <a:pt x="120258" y="0"/>
                  </a:lnTo>
                  <a:lnTo>
                    <a:pt x="81566" y="21048"/>
                  </a:lnTo>
                  <a:lnTo>
                    <a:pt x="38250" y="6299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16"/>
            <p:cNvSpPr/>
            <p:nvPr>
              <p:custDataLst>
                <p:tags r:id="rId189"/>
              </p:custDataLst>
            </p:nvPr>
          </p:nvSpPr>
          <p:spPr>
            <a:xfrm>
              <a:off x="9569450" y="193040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0" y="12209"/>
                  </a:lnTo>
                  <a:lnTo>
                    <a:pt x="15580" y="27136"/>
                  </a:lnTo>
                  <a:lnTo>
                    <a:pt x="56762" y="55497"/>
                  </a:lnTo>
                  <a:lnTo>
                    <a:pt x="104184" y="83315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17"/>
            <p:cNvSpPr/>
            <p:nvPr>
              <p:custDataLst>
                <p:tags r:id="rId190"/>
              </p:custDataLst>
            </p:nvPr>
          </p:nvSpPr>
          <p:spPr>
            <a:xfrm>
              <a:off x="9518650" y="1930400"/>
              <a:ext cx="184151" cy="127001"/>
            </a:xfrm>
            <a:custGeom>
              <a:avLst/>
              <a:gdLst/>
              <a:ahLst/>
              <a:cxnLst/>
              <a:rect l="0" t="0" r="0" b="0"/>
              <a:pathLst>
                <a:path w="184151" h="127001">
                  <a:moveTo>
                    <a:pt x="184150" y="0"/>
                  </a:moveTo>
                  <a:lnTo>
                    <a:pt x="184150" y="0"/>
                  </a:lnTo>
                  <a:lnTo>
                    <a:pt x="145425" y="21048"/>
                  </a:lnTo>
                  <a:lnTo>
                    <a:pt x="102121" y="48805"/>
                  </a:lnTo>
                  <a:lnTo>
                    <a:pt x="63495" y="7743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74"/>
          <p:cNvGrpSpPr/>
          <p:nvPr/>
        </p:nvGrpSpPr>
        <p:grpSpPr>
          <a:xfrm>
            <a:off x="8935269" y="798604"/>
            <a:ext cx="604087" cy="195209"/>
            <a:chOff x="8935269" y="798604"/>
            <a:chExt cx="604087" cy="195209"/>
          </a:xfrm>
        </p:grpSpPr>
        <p:sp>
          <p:nvSpPr>
            <p:cNvPr id="98" name="SMARTInkShape-518"/>
            <p:cNvSpPr/>
            <p:nvPr>
              <p:custDataLst>
                <p:tags r:id="rId170"/>
              </p:custDataLst>
            </p:nvPr>
          </p:nvSpPr>
          <p:spPr>
            <a:xfrm>
              <a:off x="8935269" y="798604"/>
              <a:ext cx="137847" cy="195209"/>
            </a:xfrm>
            <a:custGeom>
              <a:avLst/>
              <a:gdLst/>
              <a:ahLst/>
              <a:cxnLst/>
              <a:rect l="0" t="0" r="0" b="0"/>
              <a:pathLst>
                <a:path w="137847" h="195209">
                  <a:moveTo>
                    <a:pt x="119831" y="20546"/>
                  </a:moveTo>
                  <a:lnTo>
                    <a:pt x="119831" y="20546"/>
                  </a:lnTo>
                  <a:lnTo>
                    <a:pt x="107621" y="8337"/>
                  </a:lnTo>
                  <a:lnTo>
                    <a:pt x="89324" y="152"/>
                  </a:lnTo>
                  <a:lnTo>
                    <a:pt x="62657" y="0"/>
                  </a:lnTo>
                  <a:lnTo>
                    <a:pt x="35784" y="7795"/>
                  </a:lnTo>
                  <a:lnTo>
                    <a:pt x="13319" y="25783"/>
                  </a:lnTo>
                  <a:lnTo>
                    <a:pt x="0" y="48987"/>
                  </a:lnTo>
                  <a:lnTo>
                    <a:pt x="432" y="55735"/>
                  </a:lnTo>
                  <a:lnTo>
                    <a:pt x="3542" y="61644"/>
                  </a:lnTo>
                  <a:lnTo>
                    <a:pt x="23286" y="78584"/>
                  </a:lnTo>
                  <a:lnTo>
                    <a:pt x="43055" y="89380"/>
                  </a:lnTo>
                  <a:lnTo>
                    <a:pt x="81247" y="100835"/>
                  </a:lnTo>
                  <a:lnTo>
                    <a:pt x="116865" y="117008"/>
                  </a:lnTo>
                  <a:lnTo>
                    <a:pt x="131683" y="129034"/>
                  </a:lnTo>
                  <a:lnTo>
                    <a:pt x="135494" y="135205"/>
                  </a:lnTo>
                  <a:lnTo>
                    <a:pt x="137846" y="147705"/>
                  </a:lnTo>
                  <a:lnTo>
                    <a:pt x="130895" y="162198"/>
                  </a:lnTo>
                  <a:lnTo>
                    <a:pt x="125090" y="170014"/>
                  </a:lnTo>
                  <a:lnTo>
                    <a:pt x="96694" y="187756"/>
                  </a:lnTo>
                  <a:lnTo>
                    <a:pt x="64841" y="195208"/>
                  </a:lnTo>
                  <a:lnTo>
                    <a:pt x="43174" y="194045"/>
                  </a:lnTo>
                  <a:lnTo>
                    <a:pt x="39798" y="190540"/>
                  </a:lnTo>
                  <a:lnTo>
                    <a:pt x="38253" y="185381"/>
                  </a:lnTo>
                  <a:lnTo>
                    <a:pt x="37281" y="1665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19"/>
            <p:cNvSpPr/>
            <p:nvPr>
              <p:custDataLst>
                <p:tags r:id="rId171"/>
              </p:custDataLst>
            </p:nvPr>
          </p:nvSpPr>
          <p:spPr>
            <a:xfrm>
              <a:off x="9176633" y="863600"/>
              <a:ext cx="107068" cy="6351"/>
            </a:xfrm>
            <a:custGeom>
              <a:avLst/>
              <a:gdLst/>
              <a:ahLst/>
              <a:cxnLst/>
              <a:rect l="0" t="0" r="0" b="0"/>
              <a:pathLst>
                <a:path w="1070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7323" y="0"/>
                  </a:lnTo>
                  <a:lnTo>
                    <a:pt x="90876" y="4364"/>
                  </a:lnTo>
                  <a:lnTo>
                    <a:pt x="10706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20"/>
            <p:cNvSpPr/>
            <p:nvPr>
              <p:custDataLst>
                <p:tags r:id="rId172"/>
              </p:custDataLst>
            </p:nvPr>
          </p:nvSpPr>
          <p:spPr>
            <a:xfrm>
              <a:off x="9192980" y="927100"/>
              <a:ext cx="109771" cy="18168"/>
            </a:xfrm>
            <a:custGeom>
              <a:avLst/>
              <a:gdLst/>
              <a:ahLst/>
              <a:cxnLst/>
              <a:rect l="0" t="0" r="0" b="0"/>
              <a:pathLst>
                <a:path w="109771" h="18168">
                  <a:moveTo>
                    <a:pt x="8170" y="12700"/>
                  </a:moveTo>
                  <a:lnTo>
                    <a:pt x="8170" y="12700"/>
                  </a:lnTo>
                  <a:lnTo>
                    <a:pt x="147" y="17064"/>
                  </a:lnTo>
                  <a:lnTo>
                    <a:pt x="0" y="17726"/>
                  </a:lnTo>
                  <a:lnTo>
                    <a:pt x="606" y="18167"/>
                  </a:lnTo>
                  <a:lnTo>
                    <a:pt x="38079" y="12026"/>
                  </a:lnTo>
                  <a:lnTo>
                    <a:pt x="85261" y="4100"/>
                  </a:lnTo>
                  <a:lnTo>
                    <a:pt x="1097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21"/>
            <p:cNvSpPr/>
            <p:nvPr>
              <p:custDataLst>
                <p:tags r:id="rId173"/>
              </p:custDataLst>
            </p:nvPr>
          </p:nvSpPr>
          <p:spPr>
            <a:xfrm>
              <a:off x="9372600" y="8445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5544" y="21048"/>
                  </a:lnTo>
                  <a:lnTo>
                    <a:pt x="1217" y="64878"/>
                  </a:lnTo>
                  <a:lnTo>
                    <a:pt x="240" y="10610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22"/>
            <p:cNvSpPr/>
            <p:nvPr>
              <p:custDataLst>
                <p:tags r:id="rId174"/>
              </p:custDataLst>
            </p:nvPr>
          </p:nvSpPr>
          <p:spPr>
            <a:xfrm>
              <a:off x="9423340" y="857250"/>
              <a:ext cx="116016" cy="107275"/>
            </a:xfrm>
            <a:custGeom>
              <a:avLst/>
              <a:gdLst/>
              <a:ahLst/>
              <a:cxnLst/>
              <a:rect l="0" t="0" r="0" b="0"/>
              <a:pathLst>
                <a:path w="116016" h="107275">
                  <a:moveTo>
                    <a:pt x="76260" y="6350"/>
                  </a:moveTo>
                  <a:lnTo>
                    <a:pt x="76260" y="6350"/>
                  </a:lnTo>
                  <a:lnTo>
                    <a:pt x="69518" y="2979"/>
                  </a:lnTo>
                  <a:lnTo>
                    <a:pt x="62445" y="3205"/>
                  </a:lnTo>
                  <a:lnTo>
                    <a:pt x="58583" y="4254"/>
                  </a:lnTo>
                  <a:lnTo>
                    <a:pt x="32813" y="26214"/>
                  </a:lnTo>
                  <a:lnTo>
                    <a:pt x="8489" y="59610"/>
                  </a:lnTo>
                  <a:lnTo>
                    <a:pt x="984" y="77999"/>
                  </a:lnTo>
                  <a:lnTo>
                    <a:pt x="0" y="93227"/>
                  </a:lnTo>
                  <a:lnTo>
                    <a:pt x="2841" y="98840"/>
                  </a:lnTo>
                  <a:lnTo>
                    <a:pt x="13526" y="106959"/>
                  </a:lnTo>
                  <a:lnTo>
                    <a:pt x="29563" y="107274"/>
                  </a:lnTo>
                  <a:lnTo>
                    <a:pt x="58425" y="97637"/>
                  </a:lnTo>
                  <a:lnTo>
                    <a:pt x="96412" y="75417"/>
                  </a:lnTo>
                  <a:lnTo>
                    <a:pt x="115784" y="56918"/>
                  </a:lnTo>
                  <a:lnTo>
                    <a:pt x="116015" y="49940"/>
                  </a:lnTo>
                  <a:lnTo>
                    <a:pt x="106864" y="34660"/>
                  </a:lnTo>
                  <a:lnTo>
                    <a:pt x="92919" y="24106"/>
                  </a:lnTo>
                  <a:lnTo>
                    <a:pt x="572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5"/>
          <p:cNvGrpSpPr/>
          <p:nvPr/>
        </p:nvGrpSpPr>
        <p:grpSpPr>
          <a:xfrm>
            <a:off x="7635391" y="271451"/>
            <a:ext cx="543410" cy="469592"/>
            <a:chOff x="7635391" y="271451"/>
            <a:chExt cx="543410" cy="469592"/>
          </a:xfrm>
        </p:grpSpPr>
        <p:sp>
          <p:nvSpPr>
            <p:cNvPr id="104" name="SMARTInkShape-523"/>
            <p:cNvSpPr/>
            <p:nvPr>
              <p:custDataLst>
                <p:tags r:id="rId162"/>
              </p:custDataLst>
            </p:nvPr>
          </p:nvSpPr>
          <p:spPr>
            <a:xfrm>
              <a:off x="7635391" y="447479"/>
              <a:ext cx="149710" cy="179373"/>
            </a:xfrm>
            <a:custGeom>
              <a:avLst/>
              <a:gdLst/>
              <a:ahLst/>
              <a:cxnLst/>
              <a:rect l="0" t="0" r="0" b="0"/>
              <a:pathLst>
                <a:path w="149710" h="179373">
                  <a:moveTo>
                    <a:pt x="3659" y="3371"/>
                  </a:moveTo>
                  <a:lnTo>
                    <a:pt x="3659" y="3371"/>
                  </a:lnTo>
                  <a:lnTo>
                    <a:pt x="288" y="3371"/>
                  </a:lnTo>
                  <a:lnTo>
                    <a:pt x="0" y="2665"/>
                  </a:lnTo>
                  <a:lnTo>
                    <a:pt x="1563" y="0"/>
                  </a:lnTo>
                  <a:lnTo>
                    <a:pt x="10253" y="226"/>
                  </a:lnTo>
                  <a:lnTo>
                    <a:pt x="16521" y="1275"/>
                  </a:lnTo>
                  <a:lnTo>
                    <a:pt x="42199" y="16234"/>
                  </a:lnTo>
                  <a:lnTo>
                    <a:pt x="81775" y="57417"/>
                  </a:lnTo>
                  <a:lnTo>
                    <a:pt x="108100" y="98093"/>
                  </a:lnTo>
                  <a:lnTo>
                    <a:pt x="128913" y="139308"/>
                  </a:lnTo>
                  <a:lnTo>
                    <a:pt x="146691" y="178472"/>
                  </a:lnTo>
                  <a:lnTo>
                    <a:pt x="147697" y="179372"/>
                  </a:lnTo>
                  <a:lnTo>
                    <a:pt x="148367" y="177855"/>
                  </a:lnTo>
                  <a:lnTo>
                    <a:pt x="149709" y="168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24"/>
            <p:cNvSpPr/>
            <p:nvPr>
              <p:custDataLst>
                <p:tags r:id="rId163"/>
              </p:custDataLst>
            </p:nvPr>
          </p:nvSpPr>
          <p:spPr>
            <a:xfrm>
              <a:off x="7658100" y="389115"/>
              <a:ext cx="139701" cy="264936"/>
            </a:xfrm>
            <a:custGeom>
              <a:avLst/>
              <a:gdLst/>
              <a:ahLst/>
              <a:cxnLst/>
              <a:rect l="0" t="0" r="0" b="0"/>
              <a:pathLst>
                <a:path w="139701" h="264936">
                  <a:moveTo>
                    <a:pt x="139700" y="10935"/>
                  </a:moveTo>
                  <a:lnTo>
                    <a:pt x="139700" y="10935"/>
                  </a:lnTo>
                  <a:lnTo>
                    <a:pt x="139700" y="0"/>
                  </a:lnTo>
                  <a:lnTo>
                    <a:pt x="129587" y="8871"/>
                  </a:lnTo>
                  <a:lnTo>
                    <a:pt x="97067" y="51815"/>
                  </a:lnTo>
                  <a:lnTo>
                    <a:pt x="67017" y="99091"/>
                  </a:lnTo>
                  <a:lnTo>
                    <a:pt x="46248" y="137134"/>
                  </a:lnTo>
                  <a:lnTo>
                    <a:pt x="29021" y="175679"/>
                  </a:lnTo>
                  <a:lnTo>
                    <a:pt x="15720" y="211155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25"/>
            <p:cNvSpPr/>
            <p:nvPr>
              <p:custDataLst>
                <p:tags r:id="rId164"/>
              </p:custDataLst>
            </p:nvPr>
          </p:nvSpPr>
          <p:spPr>
            <a:xfrm>
              <a:off x="7651779" y="271451"/>
              <a:ext cx="107922" cy="115900"/>
            </a:xfrm>
            <a:custGeom>
              <a:avLst/>
              <a:gdLst/>
              <a:ahLst/>
              <a:cxnLst/>
              <a:rect l="0" t="0" r="0" b="0"/>
              <a:pathLst>
                <a:path w="107922" h="115900">
                  <a:moveTo>
                    <a:pt x="12671" y="26999"/>
                  </a:moveTo>
                  <a:lnTo>
                    <a:pt x="12671" y="26999"/>
                  </a:lnTo>
                  <a:lnTo>
                    <a:pt x="2544" y="73982"/>
                  </a:lnTo>
                  <a:lnTo>
                    <a:pt x="121" y="109474"/>
                  </a:lnTo>
                  <a:lnTo>
                    <a:pt x="71" y="109499"/>
                  </a:lnTo>
                  <a:lnTo>
                    <a:pt x="0" y="99421"/>
                  </a:lnTo>
                  <a:lnTo>
                    <a:pt x="14479" y="61844"/>
                  </a:lnTo>
                  <a:lnTo>
                    <a:pt x="33542" y="19301"/>
                  </a:lnTo>
                  <a:lnTo>
                    <a:pt x="47547" y="2375"/>
                  </a:lnTo>
                  <a:lnTo>
                    <a:pt x="50738" y="0"/>
                  </a:lnTo>
                  <a:lnTo>
                    <a:pt x="54982" y="533"/>
                  </a:lnTo>
                  <a:lnTo>
                    <a:pt x="65342" y="6770"/>
                  </a:lnTo>
                  <a:lnTo>
                    <a:pt x="73240" y="22241"/>
                  </a:lnTo>
                  <a:lnTo>
                    <a:pt x="84058" y="63297"/>
                  </a:lnTo>
                  <a:lnTo>
                    <a:pt x="107921" y="115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26"/>
            <p:cNvSpPr/>
            <p:nvPr>
              <p:custDataLst>
                <p:tags r:id="rId165"/>
              </p:custDataLst>
            </p:nvPr>
          </p:nvSpPr>
          <p:spPr>
            <a:xfrm>
              <a:off x="7880350" y="542442"/>
              <a:ext cx="69851" cy="198601"/>
            </a:xfrm>
            <a:custGeom>
              <a:avLst/>
              <a:gdLst/>
              <a:ahLst/>
              <a:cxnLst/>
              <a:rect l="0" t="0" r="0" b="0"/>
              <a:pathLst>
                <a:path w="69851" h="198601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8" y="1562"/>
                  </a:lnTo>
                  <a:lnTo>
                    <a:pt x="10984" y="10252"/>
                  </a:lnTo>
                  <a:lnTo>
                    <a:pt x="12361" y="45569"/>
                  </a:lnTo>
                  <a:lnTo>
                    <a:pt x="12599" y="87729"/>
                  </a:lnTo>
                  <a:lnTo>
                    <a:pt x="14536" y="119575"/>
                  </a:lnTo>
                  <a:lnTo>
                    <a:pt x="17712" y="163593"/>
                  </a:lnTo>
                  <a:lnTo>
                    <a:pt x="18159" y="175898"/>
                  </a:lnTo>
                  <a:lnTo>
                    <a:pt x="20572" y="184807"/>
                  </a:lnTo>
                  <a:lnTo>
                    <a:pt x="28898" y="196587"/>
                  </a:lnTo>
                  <a:lnTo>
                    <a:pt x="34082" y="198600"/>
                  </a:lnTo>
                  <a:lnTo>
                    <a:pt x="39655" y="198530"/>
                  </a:lnTo>
                  <a:lnTo>
                    <a:pt x="45486" y="197073"/>
                  </a:lnTo>
                  <a:lnTo>
                    <a:pt x="55728" y="187928"/>
                  </a:lnTo>
                  <a:lnTo>
                    <a:pt x="69850" y="168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27"/>
            <p:cNvSpPr/>
            <p:nvPr>
              <p:custDataLst>
                <p:tags r:id="rId166"/>
              </p:custDataLst>
            </p:nvPr>
          </p:nvSpPr>
          <p:spPr>
            <a:xfrm>
              <a:off x="7832241" y="628650"/>
              <a:ext cx="130660" cy="49918"/>
            </a:xfrm>
            <a:custGeom>
              <a:avLst/>
              <a:gdLst/>
              <a:ahLst/>
              <a:cxnLst/>
              <a:rect l="0" t="0" r="0" b="0"/>
              <a:pathLst>
                <a:path w="130660" h="49918">
                  <a:moveTo>
                    <a:pt x="3659" y="44450"/>
                  </a:moveTo>
                  <a:lnTo>
                    <a:pt x="3659" y="44450"/>
                  </a:lnTo>
                  <a:lnTo>
                    <a:pt x="288" y="47821"/>
                  </a:lnTo>
                  <a:lnTo>
                    <a:pt x="0" y="48814"/>
                  </a:lnTo>
                  <a:lnTo>
                    <a:pt x="514" y="49476"/>
                  </a:lnTo>
                  <a:lnTo>
                    <a:pt x="1562" y="49917"/>
                  </a:lnTo>
                  <a:lnTo>
                    <a:pt x="47580" y="32745"/>
                  </a:lnTo>
                  <a:lnTo>
                    <a:pt x="85033" y="18169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28"/>
            <p:cNvSpPr/>
            <p:nvPr>
              <p:custDataLst>
                <p:tags r:id="rId167"/>
              </p:custDataLst>
            </p:nvPr>
          </p:nvSpPr>
          <p:spPr>
            <a:xfrm>
              <a:off x="8007350" y="6350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0844" y="18344"/>
                  </a:lnTo>
                  <a:lnTo>
                    <a:pt x="57970" y="11211"/>
                  </a:lnTo>
                  <a:lnTo>
                    <a:pt x="103250" y="262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29"/>
            <p:cNvSpPr/>
            <p:nvPr>
              <p:custDataLst>
                <p:tags r:id="rId168"/>
              </p:custDataLst>
            </p:nvPr>
          </p:nvSpPr>
          <p:spPr>
            <a:xfrm>
              <a:off x="8071733" y="596900"/>
              <a:ext cx="11818" cy="88901"/>
            </a:xfrm>
            <a:custGeom>
              <a:avLst/>
              <a:gdLst/>
              <a:ahLst/>
              <a:cxnLst/>
              <a:rect l="0" t="0" r="0" b="0"/>
              <a:pathLst>
                <a:path w="11818" h="88901">
                  <a:moveTo>
                    <a:pt x="5467" y="0"/>
                  </a:moveTo>
                  <a:lnTo>
                    <a:pt x="5467" y="0"/>
                  </a:lnTo>
                  <a:lnTo>
                    <a:pt x="4761" y="6481"/>
                  </a:lnTo>
                  <a:lnTo>
                    <a:pt x="0" y="35974"/>
                  </a:lnTo>
                  <a:lnTo>
                    <a:pt x="6141" y="69570"/>
                  </a:lnTo>
                  <a:lnTo>
                    <a:pt x="11817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30"/>
            <p:cNvSpPr/>
            <p:nvPr>
              <p:custDataLst>
                <p:tags r:id="rId169"/>
              </p:custDataLst>
            </p:nvPr>
          </p:nvSpPr>
          <p:spPr>
            <a:xfrm>
              <a:off x="8159750" y="5842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881" y="46453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6"/>
          <p:cNvGrpSpPr/>
          <p:nvPr/>
        </p:nvGrpSpPr>
        <p:grpSpPr>
          <a:xfrm>
            <a:off x="8439150" y="330200"/>
            <a:ext cx="1381106" cy="237777"/>
            <a:chOff x="8439150" y="330200"/>
            <a:chExt cx="1381106" cy="237777"/>
          </a:xfrm>
        </p:grpSpPr>
        <p:sp>
          <p:nvSpPr>
            <p:cNvPr id="113" name="SMARTInkShape-531"/>
            <p:cNvSpPr/>
            <p:nvPr>
              <p:custDataLst>
                <p:tags r:id="rId150"/>
              </p:custDataLst>
            </p:nvPr>
          </p:nvSpPr>
          <p:spPr>
            <a:xfrm>
              <a:off x="8439150" y="4635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9346" y="2979"/>
                  </a:lnTo>
                  <a:lnTo>
                    <a:pt x="78980" y="58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32"/>
            <p:cNvSpPr/>
            <p:nvPr>
              <p:custDataLst>
                <p:tags r:id="rId151"/>
              </p:custDataLst>
            </p:nvPr>
          </p:nvSpPr>
          <p:spPr>
            <a:xfrm>
              <a:off x="8470900" y="5270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9"/>
                  </a:lnTo>
                  <a:lnTo>
                    <a:pt x="55980" y="1020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33"/>
            <p:cNvSpPr/>
            <p:nvPr>
              <p:custDataLst>
                <p:tags r:id="rId152"/>
              </p:custDataLst>
            </p:nvPr>
          </p:nvSpPr>
          <p:spPr>
            <a:xfrm>
              <a:off x="8820150" y="356123"/>
              <a:ext cx="158751" cy="113778"/>
            </a:xfrm>
            <a:custGeom>
              <a:avLst/>
              <a:gdLst/>
              <a:ahLst/>
              <a:cxnLst/>
              <a:rect l="0" t="0" r="0" b="0"/>
              <a:pathLst>
                <a:path w="158751" h="11377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1411" y="3449"/>
                  </a:lnTo>
                  <a:lnTo>
                    <a:pt x="3763" y="2125"/>
                  </a:lnTo>
                  <a:lnTo>
                    <a:pt x="14305" y="0"/>
                  </a:lnTo>
                  <a:lnTo>
                    <a:pt x="31128" y="6374"/>
                  </a:lnTo>
                  <a:lnTo>
                    <a:pt x="77232" y="39043"/>
                  </a:lnTo>
                  <a:lnTo>
                    <a:pt x="115367" y="71733"/>
                  </a:lnTo>
                  <a:lnTo>
                    <a:pt x="136279" y="102545"/>
                  </a:lnTo>
                  <a:lnTo>
                    <a:pt x="158750" y="113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34"/>
            <p:cNvSpPr/>
            <p:nvPr>
              <p:custDataLst>
                <p:tags r:id="rId153"/>
              </p:custDataLst>
            </p:nvPr>
          </p:nvSpPr>
          <p:spPr>
            <a:xfrm>
              <a:off x="8870950" y="33020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93252" y="6742"/>
                  </a:lnTo>
                  <a:lnTo>
                    <a:pt x="59473" y="52097"/>
                  </a:lnTo>
                  <a:lnTo>
                    <a:pt x="32438" y="95634"/>
                  </a:lnTo>
                  <a:lnTo>
                    <a:pt x="12198" y="13605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35"/>
            <p:cNvSpPr/>
            <p:nvPr>
              <p:custDataLst>
                <p:tags r:id="rId154"/>
              </p:custDataLst>
            </p:nvPr>
          </p:nvSpPr>
          <p:spPr>
            <a:xfrm>
              <a:off x="9096591" y="426333"/>
              <a:ext cx="53760" cy="141644"/>
            </a:xfrm>
            <a:custGeom>
              <a:avLst/>
              <a:gdLst/>
              <a:ahLst/>
              <a:cxnLst/>
              <a:rect l="0" t="0" r="0" b="0"/>
              <a:pathLst>
                <a:path w="53760" h="141644">
                  <a:moveTo>
                    <a:pt x="22009" y="5467"/>
                  </a:moveTo>
                  <a:lnTo>
                    <a:pt x="22009" y="5467"/>
                  </a:lnTo>
                  <a:lnTo>
                    <a:pt x="22008" y="0"/>
                  </a:lnTo>
                  <a:lnTo>
                    <a:pt x="15267" y="6120"/>
                  </a:lnTo>
                  <a:lnTo>
                    <a:pt x="7704" y="23613"/>
                  </a:lnTo>
                  <a:lnTo>
                    <a:pt x="1702" y="69963"/>
                  </a:lnTo>
                  <a:lnTo>
                    <a:pt x="0" y="99131"/>
                  </a:lnTo>
                  <a:lnTo>
                    <a:pt x="5745" y="130899"/>
                  </a:lnTo>
                  <a:lnTo>
                    <a:pt x="8344" y="135655"/>
                  </a:lnTo>
                  <a:lnTo>
                    <a:pt x="11488" y="138826"/>
                  </a:lnTo>
                  <a:lnTo>
                    <a:pt x="14995" y="140939"/>
                  </a:lnTo>
                  <a:lnTo>
                    <a:pt x="18743" y="141643"/>
                  </a:lnTo>
                  <a:lnTo>
                    <a:pt x="26673" y="140543"/>
                  </a:lnTo>
                  <a:lnTo>
                    <a:pt x="53759" y="119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36"/>
            <p:cNvSpPr/>
            <p:nvPr>
              <p:custDataLst>
                <p:tags r:id="rId155"/>
              </p:custDataLst>
            </p:nvPr>
          </p:nvSpPr>
          <p:spPr>
            <a:xfrm>
              <a:off x="9278232" y="457200"/>
              <a:ext cx="24519" cy="101601"/>
            </a:xfrm>
            <a:custGeom>
              <a:avLst/>
              <a:gdLst/>
              <a:ahLst/>
              <a:cxnLst/>
              <a:rect l="0" t="0" r="0" b="0"/>
              <a:pathLst>
                <a:path w="24519" h="1016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8034" y="56520"/>
                  </a:lnTo>
                  <a:lnTo>
                    <a:pt x="24518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37"/>
            <p:cNvSpPr/>
            <p:nvPr>
              <p:custDataLst>
                <p:tags r:id="rId156"/>
              </p:custDataLst>
            </p:nvPr>
          </p:nvSpPr>
          <p:spPr>
            <a:xfrm>
              <a:off x="9216541" y="495300"/>
              <a:ext cx="124310" cy="18789"/>
            </a:xfrm>
            <a:custGeom>
              <a:avLst/>
              <a:gdLst/>
              <a:ahLst/>
              <a:cxnLst/>
              <a:rect l="0" t="0" r="0" b="0"/>
              <a:pathLst>
                <a:path w="124310" h="18789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5" y="17726"/>
                  </a:lnTo>
                  <a:lnTo>
                    <a:pt x="2967" y="18462"/>
                  </a:lnTo>
                  <a:lnTo>
                    <a:pt x="6408" y="18788"/>
                  </a:lnTo>
                  <a:lnTo>
                    <a:pt x="53884" y="10189"/>
                  </a:lnTo>
                  <a:lnTo>
                    <a:pt x="97228" y="2744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38"/>
            <p:cNvSpPr/>
            <p:nvPr>
              <p:custDataLst>
                <p:tags r:id="rId157"/>
              </p:custDataLst>
            </p:nvPr>
          </p:nvSpPr>
          <p:spPr>
            <a:xfrm>
              <a:off x="9074150" y="4953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24418" y="1567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39"/>
            <p:cNvSpPr/>
            <p:nvPr>
              <p:custDataLst>
                <p:tags r:id="rId158"/>
              </p:custDataLst>
            </p:nvPr>
          </p:nvSpPr>
          <p:spPr>
            <a:xfrm>
              <a:off x="9410700" y="4318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6184" y="4738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40"/>
            <p:cNvSpPr/>
            <p:nvPr>
              <p:custDataLst>
                <p:tags r:id="rId159"/>
              </p:custDataLst>
            </p:nvPr>
          </p:nvSpPr>
          <p:spPr>
            <a:xfrm>
              <a:off x="9525000" y="4953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54608" y="7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41"/>
            <p:cNvSpPr/>
            <p:nvPr>
              <p:custDataLst>
                <p:tags r:id="rId160"/>
              </p:custDataLst>
            </p:nvPr>
          </p:nvSpPr>
          <p:spPr>
            <a:xfrm>
              <a:off x="9654866" y="438150"/>
              <a:ext cx="9835" cy="76201"/>
            </a:xfrm>
            <a:custGeom>
              <a:avLst/>
              <a:gdLst/>
              <a:ahLst/>
              <a:cxnLst/>
              <a:rect l="0" t="0" r="0" b="0"/>
              <a:pathLst>
                <a:path w="9835" h="7620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1411"/>
                  </a:lnTo>
                  <a:lnTo>
                    <a:pt x="0" y="31801"/>
                  </a:lnTo>
                  <a:lnTo>
                    <a:pt x="4468" y="60165"/>
                  </a:lnTo>
                  <a:lnTo>
                    <a:pt x="9834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42"/>
            <p:cNvSpPr/>
            <p:nvPr>
              <p:custDataLst>
                <p:tags r:id="rId161"/>
              </p:custDataLst>
            </p:nvPr>
          </p:nvSpPr>
          <p:spPr>
            <a:xfrm>
              <a:off x="9737682" y="439915"/>
              <a:ext cx="82574" cy="87421"/>
            </a:xfrm>
            <a:custGeom>
              <a:avLst/>
              <a:gdLst/>
              <a:ahLst/>
              <a:cxnLst/>
              <a:rect l="0" t="0" r="0" b="0"/>
              <a:pathLst>
                <a:path w="82574" h="87421">
                  <a:moveTo>
                    <a:pt x="66718" y="10935"/>
                  </a:moveTo>
                  <a:lnTo>
                    <a:pt x="66718" y="10935"/>
                  </a:lnTo>
                  <a:lnTo>
                    <a:pt x="63348" y="4193"/>
                  </a:lnTo>
                  <a:lnTo>
                    <a:pt x="60943" y="2207"/>
                  </a:lnTo>
                  <a:lnTo>
                    <a:pt x="54509" y="0"/>
                  </a:lnTo>
                  <a:lnTo>
                    <a:pt x="46945" y="901"/>
                  </a:lnTo>
                  <a:lnTo>
                    <a:pt x="42954" y="2129"/>
                  </a:lnTo>
                  <a:lnTo>
                    <a:pt x="9153" y="30884"/>
                  </a:lnTo>
                  <a:lnTo>
                    <a:pt x="2329" y="44966"/>
                  </a:lnTo>
                  <a:lnTo>
                    <a:pt x="0" y="59927"/>
                  </a:lnTo>
                  <a:lnTo>
                    <a:pt x="1317" y="73631"/>
                  </a:lnTo>
                  <a:lnTo>
                    <a:pt x="4068" y="78838"/>
                  </a:lnTo>
                  <a:lnTo>
                    <a:pt x="12767" y="86505"/>
                  </a:lnTo>
                  <a:lnTo>
                    <a:pt x="18756" y="87420"/>
                  </a:lnTo>
                  <a:lnTo>
                    <a:pt x="32936" y="84675"/>
                  </a:lnTo>
                  <a:lnTo>
                    <a:pt x="56788" y="71825"/>
                  </a:lnTo>
                  <a:lnTo>
                    <a:pt x="74986" y="51241"/>
                  </a:lnTo>
                  <a:lnTo>
                    <a:pt x="82573" y="34009"/>
                  </a:lnTo>
                  <a:lnTo>
                    <a:pt x="82228" y="29846"/>
                  </a:lnTo>
                  <a:lnTo>
                    <a:pt x="80585" y="26364"/>
                  </a:lnTo>
                  <a:lnTo>
                    <a:pt x="78079" y="23338"/>
                  </a:lnTo>
                  <a:lnTo>
                    <a:pt x="67769" y="19975"/>
                  </a:lnTo>
                  <a:lnTo>
                    <a:pt x="47668" y="17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7"/>
          <p:cNvGrpSpPr/>
          <p:nvPr/>
        </p:nvGrpSpPr>
        <p:grpSpPr>
          <a:xfrm>
            <a:off x="9757163" y="1748777"/>
            <a:ext cx="148838" cy="492766"/>
            <a:chOff x="9757163" y="1748777"/>
            <a:chExt cx="148838" cy="492766"/>
          </a:xfrm>
        </p:grpSpPr>
        <p:sp>
          <p:nvSpPr>
            <p:cNvPr id="126" name="SMARTInkShape-543"/>
            <p:cNvSpPr/>
            <p:nvPr>
              <p:custDataLst>
                <p:tags r:id="rId148"/>
              </p:custDataLst>
            </p:nvPr>
          </p:nvSpPr>
          <p:spPr>
            <a:xfrm>
              <a:off x="9791700" y="1779252"/>
              <a:ext cx="38090" cy="462291"/>
            </a:xfrm>
            <a:custGeom>
              <a:avLst/>
              <a:gdLst/>
              <a:ahLst/>
              <a:cxnLst/>
              <a:rect l="0" t="0" r="0" b="0"/>
              <a:pathLst>
                <a:path w="38090" h="462291">
                  <a:moveTo>
                    <a:pt x="0" y="87648"/>
                  </a:moveTo>
                  <a:lnTo>
                    <a:pt x="0" y="87648"/>
                  </a:lnTo>
                  <a:lnTo>
                    <a:pt x="12360" y="63547"/>
                  </a:lnTo>
                  <a:lnTo>
                    <a:pt x="12699" y="31823"/>
                  </a:lnTo>
                  <a:lnTo>
                    <a:pt x="7674" y="23765"/>
                  </a:lnTo>
                  <a:lnTo>
                    <a:pt x="7232" y="21776"/>
                  </a:lnTo>
                  <a:lnTo>
                    <a:pt x="7644" y="19744"/>
                  </a:lnTo>
                  <a:lnTo>
                    <a:pt x="11492" y="11414"/>
                  </a:lnTo>
                  <a:lnTo>
                    <a:pt x="12629" y="0"/>
                  </a:lnTo>
                  <a:lnTo>
                    <a:pt x="16069" y="43593"/>
                  </a:lnTo>
                  <a:lnTo>
                    <a:pt x="18166" y="80317"/>
                  </a:lnTo>
                  <a:lnTo>
                    <a:pt x="18657" y="111907"/>
                  </a:lnTo>
                  <a:lnTo>
                    <a:pt x="20287" y="147113"/>
                  </a:lnTo>
                  <a:lnTo>
                    <a:pt x="25715" y="183927"/>
                  </a:lnTo>
                  <a:lnTo>
                    <a:pt x="30949" y="221455"/>
                  </a:lnTo>
                  <a:lnTo>
                    <a:pt x="34921" y="260007"/>
                  </a:lnTo>
                  <a:lnTo>
                    <a:pt x="36687" y="300659"/>
                  </a:lnTo>
                  <a:lnTo>
                    <a:pt x="37472" y="336601"/>
                  </a:lnTo>
                  <a:lnTo>
                    <a:pt x="37821" y="369038"/>
                  </a:lnTo>
                  <a:lnTo>
                    <a:pt x="38017" y="413655"/>
                  </a:lnTo>
                  <a:lnTo>
                    <a:pt x="38089" y="458566"/>
                  </a:lnTo>
                  <a:lnTo>
                    <a:pt x="37387" y="461221"/>
                  </a:lnTo>
                  <a:lnTo>
                    <a:pt x="36214" y="462286"/>
                  </a:lnTo>
                  <a:lnTo>
                    <a:pt x="34726" y="462290"/>
                  </a:lnTo>
                  <a:lnTo>
                    <a:pt x="31192" y="456650"/>
                  </a:lnTo>
                  <a:lnTo>
                    <a:pt x="29261" y="452183"/>
                  </a:lnTo>
                  <a:lnTo>
                    <a:pt x="25400" y="398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44"/>
            <p:cNvSpPr/>
            <p:nvPr>
              <p:custDataLst>
                <p:tags r:id="rId149"/>
              </p:custDataLst>
            </p:nvPr>
          </p:nvSpPr>
          <p:spPr>
            <a:xfrm>
              <a:off x="9757163" y="1748777"/>
              <a:ext cx="148838" cy="111774"/>
            </a:xfrm>
            <a:custGeom>
              <a:avLst/>
              <a:gdLst/>
              <a:ahLst/>
              <a:cxnLst/>
              <a:rect l="0" t="0" r="0" b="0"/>
              <a:pathLst>
                <a:path w="148838" h="111774">
                  <a:moveTo>
                    <a:pt x="34537" y="22873"/>
                  </a:moveTo>
                  <a:lnTo>
                    <a:pt x="34537" y="22873"/>
                  </a:lnTo>
                  <a:lnTo>
                    <a:pt x="34537" y="19502"/>
                  </a:lnTo>
                  <a:lnTo>
                    <a:pt x="33831" y="18509"/>
                  </a:lnTo>
                  <a:lnTo>
                    <a:pt x="32656" y="17847"/>
                  </a:lnTo>
                  <a:lnTo>
                    <a:pt x="29070" y="16784"/>
                  </a:lnTo>
                  <a:lnTo>
                    <a:pt x="18927" y="31783"/>
                  </a:lnTo>
                  <a:lnTo>
                    <a:pt x="0" y="69128"/>
                  </a:lnTo>
                  <a:lnTo>
                    <a:pt x="223" y="69232"/>
                  </a:lnTo>
                  <a:lnTo>
                    <a:pt x="1077" y="68596"/>
                  </a:lnTo>
                  <a:lnTo>
                    <a:pt x="11581" y="32035"/>
                  </a:lnTo>
                  <a:lnTo>
                    <a:pt x="21071" y="18846"/>
                  </a:lnTo>
                  <a:lnTo>
                    <a:pt x="36191" y="6001"/>
                  </a:lnTo>
                  <a:lnTo>
                    <a:pt x="47972" y="1263"/>
                  </a:lnTo>
                  <a:lnTo>
                    <a:pt x="54076" y="0"/>
                  </a:lnTo>
                  <a:lnTo>
                    <a:pt x="60969" y="1980"/>
                  </a:lnTo>
                  <a:lnTo>
                    <a:pt x="76153" y="11705"/>
                  </a:lnTo>
                  <a:lnTo>
                    <a:pt x="86665" y="25435"/>
                  </a:lnTo>
                  <a:lnTo>
                    <a:pt x="107384" y="65544"/>
                  </a:lnTo>
                  <a:lnTo>
                    <a:pt x="130378" y="95377"/>
                  </a:lnTo>
                  <a:lnTo>
                    <a:pt x="148837" y="1117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78"/>
          <p:cNvGrpSpPr/>
          <p:nvPr/>
        </p:nvGrpSpPr>
        <p:grpSpPr>
          <a:xfrm>
            <a:off x="7918450" y="1701800"/>
            <a:ext cx="463551" cy="19051"/>
            <a:chOff x="7918450" y="1701800"/>
            <a:chExt cx="463551" cy="19051"/>
          </a:xfrm>
        </p:grpSpPr>
        <p:sp>
          <p:nvSpPr>
            <p:cNvPr id="129" name="SMARTInkShape-545"/>
            <p:cNvSpPr/>
            <p:nvPr>
              <p:custDataLst>
                <p:tags r:id="rId146"/>
              </p:custDataLst>
            </p:nvPr>
          </p:nvSpPr>
          <p:spPr>
            <a:xfrm>
              <a:off x="7918450" y="1701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46"/>
            <p:cNvSpPr/>
            <p:nvPr>
              <p:custDataLst>
                <p:tags r:id="rId147"/>
              </p:custDataLst>
            </p:nvPr>
          </p:nvSpPr>
          <p:spPr>
            <a:xfrm>
              <a:off x="8343900" y="17208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79"/>
          <p:cNvGrpSpPr/>
          <p:nvPr/>
        </p:nvGrpSpPr>
        <p:grpSpPr>
          <a:xfrm>
            <a:off x="8896350" y="1733550"/>
            <a:ext cx="336551" cy="1"/>
            <a:chOff x="8896350" y="1733550"/>
            <a:chExt cx="336551" cy="1"/>
          </a:xfrm>
        </p:grpSpPr>
        <p:sp>
          <p:nvSpPr>
            <p:cNvPr id="132" name="SMARTInkShape-547"/>
            <p:cNvSpPr/>
            <p:nvPr>
              <p:custDataLst>
                <p:tags r:id="rId144"/>
              </p:custDataLst>
            </p:nvPr>
          </p:nvSpPr>
          <p:spPr>
            <a:xfrm>
              <a:off x="8896350" y="17335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48"/>
            <p:cNvSpPr/>
            <p:nvPr>
              <p:custDataLst>
                <p:tags r:id="rId145"/>
              </p:custDataLst>
            </p:nvPr>
          </p:nvSpPr>
          <p:spPr>
            <a:xfrm>
              <a:off x="9213850" y="17335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80"/>
          <p:cNvGrpSpPr/>
          <p:nvPr/>
        </p:nvGrpSpPr>
        <p:grpSpPr>
          <a:xfrm>
            <a:off x="9607550" y="1622530"/>
            <a:ext cx="166529" cy="167181"/>
            <a:chOff x="9607550" y="1622530"/>
            <a:chExt cx="166529" cy="167181"/>
          </a:xfrm>
        </p:grpSpPr>
        <p:sp>
          <p:nvSpPr>
            <p:cNvPr id="135" name="SMARTInkShape-549"/>
            <p:cNvSpPr/>
            <p:nvPr>
              <p:custDataLst>
                <p:tags r:id="rId142"/>
              </p:custDataLst>
            </p:nvPr>
          </p:nvSpPr>
          <p:spPr>
            <a:xfrm>
              <a:off x="9652007" y="1638300"/>
              <a:ext cx="81144" cy="151411"/>
            </a:xfrm>
            <a:custGeom>
              <a:avLst/>
              <a:gdLst/>
              <a:ahLst/>
              <a:cxnLst/>
              <a:rect l="0" t="0" r="0" b="0"/>
              <a:pathLst>
                <a:path w="81144" h="151411">
                  <a:moveTo>
                    <a:pt x="12693" y="0"/>
                  </a:moveTo>
                  <a:lnTo>
                    <a:pt x="12693" y="0"/>
                  </a:lnTo>
                  <a:lnTo>
                    <a:pt x="277" y="0"/>
                  </a:lnTo>
                  <a:lnTo>
                    <a:pt x="0" y="21669"/>
                  </a:lnTo>
                  <a:lnTo>
                    <a:pt x="6737" y="38876"/>
                  </a:lnTo>
                  <a:lnTo>
                    <a:pt x="37657" y="83767"/>
                  </a:lnTo>
                  <a:lnTo>
                    <a:pt x="64011" y="129146"/>
                  </a:lnTo>
                  <a:lnTo>
                    <a:pt x="72975" y="144883"/>
                  </a:lnTo>
                  <a:lnTo>
                    <a:pt x="81143" y="151410"/>
                  </a:lnTo>
                  <a:lnTo>
                    <a:pt x="76193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50"/>
            <p:cNvSpPr/>
            <p:nvPr>
              <p:custDataLst>
                <p:tags r:id="rId143"/>
              </p:custDataLst>
            </p:nvPr>
          </p:nvSpPr>
          <p:spPr>
            <a:xfrm>
              <a:off x="9607550" y="1622530"/>
              <a:ext cx="166529" cy="161821"/>
            </a:xfrm>
            <a:custGeom>
              <a:avLst/>
              <a:gdLst/>
              <a:ahLst/>
              <a:cxnLst/>
              <a:rect l="0" t="0" r="0" b="0"/>
              <a:pathLst>
                <a:path w="166529" h="161821">
                  <a:moveTo>
                    <a:pt x="152400" y="9420"/>
                  </a:moveTo>
                  <a:lnTo>
                    <a:pt x="152400" y="9420"/>
                  </a:lnTo>
                  <a:lnTo>
                    <a:pt x="158175" y="4350"/>
                  </a:lnTo>
                  <a:lnTo>
                    <a:pt x="166184" y="0"/>
                  </a:lnTo>
                  <a:lnTo>
                    <a:pt x="166528" y="318"/>
                  </a:lnTo>
                  <a:lnTo>
                    <a:pt x="166052" y="1235"/>
                  </a:lnTo>
                  <a:lnTo>
                    <a:pt x="122510" y="44903"/>
                  </a:lnTo>
                  <a:lnTo>
                    <a:pt x="82709" y="80376"/>
                  </a:lnTo>
                  <a:lnTo>
                    <a:pt x="41752" y="116992"/>
                  </a:lnTo>
                  <a:lnTo>
                    <a:pt x="0" y="161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81"/>
          <p:cNvGrpSpPr/>
          <p:nvPr/>
        </p:nvGrpSpPr>
        <p:grpSpPr>
          <a:xfrm>
            <a:off x="8172450" y="1485900"/>
            <a:ext cx="311151" cy="19051"/>
            <a:chOff x="8172450" y="1485900"/>
            <a:chExt cx="311151" cy="19051"/>
          </a:xfrm>
        </p:grpSpPr>
        <p:sp>
          <p:nvSpPr>
            <p:cNvPr id="138" name="SMARTInkShape-551"/>
            <p:cNvSpPr/>
            <p:nvPr>
              <p:custDataLst>
                <p:tags r:id="rId140"/>
              </p:custDataLst>
            </p:nvPr>
          </p:nvSpPr>
          <p:spPr>
            <a:xfrm>
              <a:off x="8172450" y="14922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52"/>
            <p:cNvSpPr/>
            <p:nvPr>
              <p:custDataLst>
                <p:tags r:id="rId141"/>
              </p:custDataLst>
            </p:nvPr>
          </p:nvSpPr>
          <p:spPr>
            <a:xfrm>
              <a:off x="8439150" y="14859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82"/>
          <p:cNvGrpSpPr/>
          <p:nvPr/>
        </p:nvGrpSpPr>
        <p:grpSpPr>
          <a:xfrm>
            <a:off x="8763000" y="1393342"/>
            <a:ext cx="1676401" cy="251309"/>
            <a:chOff x="8763000" y="1393342"/>
            <a:chExt cx="1676401" cy="251309"/>
          </a:xfrm>
        </p:grpSpPr>
        <p:sp>
          <p:nvSpPr>
            <p:cNvPr id="141" name="SMARTInkShape-553"/>
            <p:cNvSpPr/>
            <p:nvPr>
              <p:custDataLst>
                <p:tags r:id="rId126"/>
              </p:custDataLst>
            </p:nvPr>
          </p:nvSpPr>
          <p:spPr>
            <a:xfrm>
              <a:off x="8858250" y="1505707"/>
              <a:ext cx="120651" cy="5594"/>
            </a:xfrm>
            <a:custGeom>
              <a:avLst/>
              <a:gdLst/>
              <a:ahLst/>
              <a:cxnLst/>
              <a:rect l="0" t="0" r="0" b="0"/>
              <a:pathLst>
                <a:path w="120651" h="5594">
                  <a:moveTo>
                    <a:pt x="0" y="5593"/>
                  </a:moveTo>
                  <a:lnTo>
                    <a:pt x="0" y="5593"/>
                  </a:lnTo>
                  <a:lnTo>
                    <a:pt x="42917" y="126"/>
                  </a:lnTo>
                  <a:lnTo>
                    <a:pt x="89515" y="0"/>
                  </a:lnTo>
                  <a:lnTo>
                    <a:pt x="120650" y="5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54"/>
            <p:cNvSpPr/>
            <p:nvPr>
              <p:custDataLst>
                <p:tags r:id="rId127"/>
              </p:custDataLst>
            </p:nvPr>
          </p:nvSpPr>
          <p:spPr>
            <a:xfrm>
              <a:off x="9144000" y="14986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55"/>
            <p:cNvSpPr/>
            <p:nvPr>
              <p:custDataLst>
                <p:tags r:id="rId128"/>
              </p:custDataLst>
            </p:nvPr>
          </p:nvSpPr>
          <p:spPr>
            <a:xfrm>
              <a:off x="9378950" y="14986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4152" y="706"/>
                  </a:lnTo>
                  <a:lnTo>
                    <a:pt x="82204" y="5026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56"/>
            <p:cNvSpPr/>
            <p:nvPr>
              <p:custDataLst>
                <p:tags r:id="rId129"/>
              </p:custDataLst>
            </p:nvPr>
          </p:nvSpPr>
          <p:spPr>
            <a:xfrm>
              <a:off x="9690100" y="14986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57"/>
            <p:cNvSpPr/>
            <p:nvPr>
              <p:custDataLst>
                <p:tags r:id="rId130"/>
              </p:custDataLst>
            </p:nvPr>
          </p:nvSpPr>
          <p:spPr>
            <a:xfrm>
              <a:off x="9861550" y="1517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58"/>
            <p:cNvSpPr/>
            <p:nvPr>
              <p:custDataLst>
                <p:tags r:id="rId131"/>
              </p:custDataLst>
            </p:nvPr>
          </p:nvSpPr>
          <p:spPr>
            <a:xfrm>
              <a:off x="9867900" y="1416050"/>
              <a:ext cx="114580" cy="114301"/>
            </a:xfrm>
            <a:custGeom>
              <a:avLst/>
              <a:gdLst/>
              <a:ahLst/>
              <a:cxnLst/>
              <a:rect l="0" t="0" r="0" b="0"/>
              <a:pathLst>
                <a:path w="114580" h="114301">
                  <a:moveTo>
                    <a:pt x="0" y="0"/>
                  </a:moveTo>
                  <a:lnTo>
                    <a:pt x="0" y="0"/>
                  </a:lnTo>
                  <a:lnTo>
                    <a:pt x="40753" y="41685"/>
                  </a:lnTo>
                  <a:lnTo>
                    <a:pt x="83735" y="80200"/>
                  </a:lnTo>
                  <a:lnTo>
                    <a:pt x="114579" y="111166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59"/>
            <p:cNvSpPr/>
            <p:nvPr>
              <p:custDataLst>
                <p:tags r:id="rId132"/>
              </p:custDataLst>
            </p:nvPr>
          </p:nvSpPr>
          <p:spPr>
            <a:xfrm>
              <a:off x="9880600" y="1393342"/>
              <a:ext cx="133351" cy="124309"/>
            </a:xfrm>
            <a:custGeom>
              <a:avLst/>
              <a:gdLst/>
              <a:ahLst/>
              <a:cxnLst/>
              <a:rect l="0" t="0" r="0" b="0"/>
              <a:pathLst>
                <a:path w="133351" h="124309">
                  <a:moveTo>
                    <a:pt x="133350" y="3658"/>
                  </a:moveTo>
                  <a:lnTo>
                    <a:pt x="133350" y="3658"/>
                  </a:lnTo>
                  <a:lnTo>
                    <a:pt x="126608" y="287"/>
                  </a:lnTo>
                  <a:lnTo>
                    <a:pt x="123917" y="0"/>
                  </a:lnTo>
                  <a:lnTo>
                    <a:pt x="119044" y="1562"/>
                  </a:lnTo>
                  <a:lnTo>
                    <a:pt x="80387" y="32893"/>
                  </a:lnTo>
                  <a:lnTo>
                    <a:pt x="43160" y="72149"/>
                  </a:lnTo>
                  <a:lnTo>
                    <a:pt x="0" y="124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60"/>
            <p:cNvSpPr/>
            <p:nvPr>
              <p:custDataLst>
                <p:tags r:id="rId133"/>
              </p:custDataLst>
            </p:nvPr>
          </p:nvSpPr>
          <p:spPr>
            <a:xfrm>
              <a:off x="8763000" y="1492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61"/>
            <p:cNvSpPr/>
            <p:nvPr>
              <p:custDataLst>
                <p:tags r:id="rId134"/>
              </p:custDataLst>
            </p:nvPr>
          </p:nvSpPr>
          <p:spPr>
            <a:xfrm>
              <a:off x="9105900" y="15176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44921" y="706"/>
                  </a:lnTo>
                  <a:lnTo>
                    <a:pt x="86765" y="4364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62"/>
            <p:cNvSpPr/>
            <p:nvPr>
              <p:custDataLst>
                <p:tags r:id="rId135"/>
              </p:custDataLst>
            </p:nvPr>
          </p:nvSpPr>
          <p:spPr>
            <a:xfrm>
              <a:off x="9753600" y="15494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39563" y="0"/>
                  </a:lnTo>
                  <a:lnTo>
                    <a:pt x="80723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63"/>
            <p:cNvSpPr/>
            <p:nvPr>
              <p:custDataLst>
                <p:tags r:id="rId136"/>
              </p:custDataLst>
            </p:nvPr>
          </p:nvSpPr>
          <p:spPr>
            <a:xfrm>
              <a:off x="10210800" y="15684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64"/>
            <p:cNvSpPr/>
            <p:nvPr>
              <p:custDataLst>
                <p:tags r:id="rId137"/>
              </p:custDataLst>
            </p:nvPr>
          </p:nvSpPr>
          <p:spPr>
            <a:xfrm>
              <a:off x="10318750" y="1568450"/>
              <a:ext cx="76201" cy="11818"/>
            </a:xfrm>
            <a:custGeom>
              <a:avLst/>
              <a:gdLst/>
              <a:ahLst/>
              <a:cxnLst/>
              <a:rect l="0" t="0" r="0" b="0"/>
              <a:pathLst>
                <a:path w="76201" h="11818">
                  <a:moveTo>
                    <a:pt x="0" y="6350"/>
                  </a:moveTo>
                  <a:lnTo>
                    <a:pt x="0" y="6350"/>
                  </a:lnTo>
                  <a:lnTo>
                    <a:pt x="5467" y="11817"/>
                  </a:lnTo>
                  <a:lnTo>
                    <a:pt x="6467" y="11406"/>
                  </a:lnTo>
                  <a:lnTo>
                    <a:pt x="9459" y="9067"/>
                  </a:lnTo>
                  <a:lnTo>
                    <a:pt x="21852" y="7155"/>
                  </a:lnTo>
                  <a:lnTo>
                    <a:pt x="67309" y="203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65"/>
            <p:cNvSpPr/>
            <p:nvPr>
              <p:custDataLst>
                <p:tags r:id="rId138"/>
              </p:custDataLst>
            </p:nvPr>
          </p:nvSpPr>
          <p:spPr>
            <a:xfrm>
              <a:off x="10293350" y="145415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2782" y="44444"/>
                  </a:lnTo>
                  <a:lnTo>
                    <a:pt x="47068" y="85267"/>
                  </a:lnTo>
                  <a:lnTo>
                    <a:pt x="72092" y="130516"/>
                  </a:lnTo>
                  <a:lnTo>
                    <a:pt x="8890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66"/>
            <p:cNvSpPr/>
            <p:nvPr>
              <p:custDataLst>
                <p:tags r:id="rId139"/>
              </p:custDataLst>
            </p:nvPr>
          </p:nvSpPr>
          <p:spPr>
            <a:xfrm>
              <a:off x="10255250" y="1493133"/>
              <a:ext cx="184151" cy="151518"/>
            </a:xfrm>
            <a:custGeom>
              <a:avLst/>
              <a:gdLst/>
              <a:ahLst/>
              <a:cxnLst/>
              <a:rect l="0" t="0" r="0" b="0"/>
              <a:pathLst>
                <a:path w="184151" h="151518">
                  <a:moveTo>
                    <a:pt x="184150" y="5467"/>
                  </a:moveTo>
                  <a:lnTo>
                    <a:pt x="184150" y="5467"/>
                  </a:lnTo>
                  <a:lnTo>
                    <a:pt x="180779" y="2096"/>
                  </a:lnTo>
                  <a:lnTo>
                    <a:pt x="175361" y="441"/>
                  </a:lnTo>
                  <a:lnTo>
                    <a:pt x="171940" y="0"/>
                  </a:lnTo>
                  <a:lnTo>
                    <a:pt x="150271" y="6121"/>
                  </a:lnTo>
                  <a:lnTo>
                    <a:pt x="105570" y="42520"/>
                  </a:lnTo>
                  <a:lnTo>
                    <a:pt x="63579" y="86609"/>
                  </a:lnTo>
                  <a:lnTo>
                    <a:pt x="21347" y="129776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567"/>
          <p:cNvSpPr/>
          <p:nvPr>
            <p:custDataLst>
              <p:tags r:id="rId2"/>
            </p:custDataLst>
          </p:nvPr>
        </p:nvSpPr>
        <p:spPr>
          <a:xfrm>
            <a:off x="8477250" y="1485900"/>
            <a:ext cx="44451" cy="1"/>
          </a:xfrm>
          <a:custGeom>
            <a:avLst/>
            <a:gdLst/>
            <a:ahLst/>
            <a:cxnLst/>
            <a:rect l="0" t="0" r="0" b="0"/>
            <a:pathLst>
              <a:path w="44451" h="1">
                <a:moveTo>
                  <a:pt x="0" y="0"/>
                </a:moveTo>
                <a:lnTo>
                  <a:pt x="0" y="0"/>
                </a:lnTo>
                <a:lnTo>
                  <a:pt x="444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Shape-568"/>
          <p:cNvSpPr/>
          <p:nvPr>
            <p:custDataLst>
              <p:tags r:id="rId3"/>
            </p:custDataLst>
          </p:nvPr>
        </p:nvSpPr>
        <p:spPr>
          <a:xfrm>
            <a:off x="950141" y="3297645"/>
            <a:ext cx="319860" cy="484539"/>
          </a:xfrm>
          <a:custGeom>
            <a:avLst/>
            <a:gdLst/>
            <a:ahLst/>
            <a:cxnLst/>
            <a:rect l="0" t="0" r="0" b="0"/>
            <a:pathLst>
              <a:path w="319860" h="484539">
                <a:moveTo>
                  <a:pt x="40459" y="137705"/>
                </a:moveTo>
                <a:lnTo>
                  <a:pt x="40459" y="137705"/>
                </a:lnTo>
                <a:lnTo>
                  <a:pt x="37088" y="137705"/>
                </a:lnTo>
                <a:lnTo>
                  <a:pt x="33551" y="135823"/>
                </a:lnTo>
                <a:lnTo>
                  <a:pt x="28217" y="132635"/>
                </a:lnTo>
                <a:lnTo>
                  <a:pt x="14724" y="126168"/>
                </a:lnTo>
                <a:lnTo>
                  <a:pt x="8325" y="119407"/>
                </a:lnTo>
                <a:lnTo>
                  <a:pt x="756" y="104296"/>
                </a:lnTo>
                <a:lnTo>
                  <a:pt x="0" y="94399"/>
                </a:lnTo>
                <a:lnTo>
                  <a:pt x="5264" y="73176"/>
                </a:lnTo>
                <a:lnTo>
                  <a:pt x="18873" y="48602"/>
                </a:lnTo>
                <a:lnTo>
                  <a:pt x="51702" y="4739"/>
                </a:lnTo>
                <a:lnTo>
                  <a:pt x="57921" y="998"/>
                </a:lnTo>
                <a:lnTo>
                  <a:pt x="60567" y="0"/>
                </a:lnTo>
                <a:lnTo>
                  <a:pt x="62331" y="1452"/>
                </a:lnTo>
                <a:lnTo>
                  <a:pt x="64291" y="8709"/>
                </a:lnTo>
                <a:lnTo>
                  <a:pt x="65653" y="52375"/>
                </a:lnTo>
                <a:lnTo>
                  <a:pt x="65798" y="91726"/>
                </a:lnTo>
                <a:lnTo>
                  <a:pt x="67722" y="137252"/>
                </a:lnTo>
                <a:lnTo>
                  <a:pt x="70880" y="182021"/>
                </a:lnTo>
                <a:lnTo>
                  <a:pt x="71815" y="224683"/>
                </a:lnTo>
                <a:lnTo>
                  <a:pt x="70211" y="267899"/>
                </a:lnTo>
                <a:lnTo>
                  <a:pt x="65267" y="310807"/>
                </a:lnTo>
                <a:lnTo>
                  <a:pt x="57452" y="342100"/>
                </a:lnTo>
                <a:lnTo>
                  <a:pt x="48911" y="364894"/>
                </a:lnTo>
                <a:lnTo>
                  <a:pt x="47505" y="366776"/>
                </a:lnTo>
                <a:lnTo>
                  <a:pt x="45862" y="367324"/>
                </a:lnTo>
                <a:lnTo>
                  <a:pt x="38297" y="364726"/>
                </a:lnTo>
                <a:lnTo>
                  <a:pt x="34784" y="363135"/>
                </a:lnTo>
                <a:lnTo>
                  <a:pt x="32442" y="359253"/>
                </a:lnTo>
                <a:lnTo>
                  <a:pt x="29840" y="347414"/>
                </a:lnTo>
                <a:lnTo>
                  <a:pt x="31747" y="328252"/>
                </a:lnTo>
                <a:lnTo>
                  <a:pt x="54949" y="283367"/>
                </a:lnTo>
                <a:lnTo>
                  <a:pt x="79618" y="241632"/>
                </a:lnTo>
                <a:lnTo>
                  <a:pt x="102783" y="202208"/>
                </a:lnTo>
                <a:lnTo>
                  <a:pt x="127521" y="163402"/>
                </a:lnTo>
                <a:lnTo>
                  <a:pt x="151314" y="125093"/>
                </a:lnTo>
                <a:lnTo>
                  <a:pt x="167928" y="87637"/>
                </a:lnTo>
                <a:lnTo>
                  <a:pt x="187154" y="42360"/>
                </a:lnTo>
                <a:lnTo>
                  <a:pt x="191169" y="33490"/>
                </a:lnTo>
                <a:lnTo>
                  <a:pt x="191027" y="32951"/>
                </a:lnTo>
                <a:lnTo>
                  <a:pt x="190226" y="33296"/>
                </a:lnTo>
                <a:lnTo>
                  <a:pt x="188987" y="34232"/>
                </a:lnTo>
                <a:lnTo>
                  <a:pt x="174902" y="77303"/>
                </a:lnTo>
                <a:lnTo>
                  <a:pt x="167783" y="118867"/>
                </a:lnTo>
                <a:lnTo>
                  <a:pt x="162664" y="154027"/>
                </a:lnTo>
                <a:lnTo>
                  <a:pt x="155685" y="193172"/>
                </a:lnTo>
                <a:lnTo>
                  <a:pt x="149761" y="237852"/>
                </a:lnTo>
                <a:lnTo>
                  <a:pt x="145482" y="284520"/>
                </a:lnTo>
                <a:lnTo>
                  <a:pt x="143580" y="328780"/>
                </a:lnTo>
                <a:lnTo>
                  <a:pt x="146498" y="368207"/>
                </a:lnTo>
                <a:lnTo>
                  <a:pt x="151793" y="403133"/>
                </a:lnTo>
                <a:lnTo>
                  <a:pt x="158741" y="444480"/>
                </a:lnTo>
                <a:lnTo>
                  <a:pt x="165973" y="469666"/>
                </a:lnTo>
                <a:lnTo>
                  <a:pt x="172913" y="478800"/>
                </a:lnTo>
                <a:lnTo>
                  <a:pt x="182583" y="483330"/>
                </a:lnTo>
                <a:lnTo>
                  <a:pt x="188125" y="484538"/>
                </a:lnTo>
                <a:lnTo>
                  <a:pt x="193936" y="482522"/>
                </a:lnTo>
                <a:lnTo>
                  <a:pt x="206038" y="472755"/>
                </a:lnTo>
                <a:lnTo>
                  <a:pt x="214709" y="455244"/>
                </a:lnTo>
                <a:lnTo>
                  <a:pt x="219503" y="431233"/>
                </a:lnTo>
                <a:lnTo>
                  <a:pt x="219282" y="399396"/>
                </a:lnTo>
                <a:lnTo>
                  <a:pt x="216832" y="360315"/>
                </a:lnTo>
                <a:lnTo>
                  <a:pt x="213392" y="321310"/>
                </a:lnTo>
                <a:lnTo>
                  <a:pt x="207488" y="280928"/>
                </a:lnTo>
                <a:lnTo>
                  <a:pt x="199573" y="241687"/>
                </a:lnTo>
                <a:lnTo>
                  <a:pt x="200157" y="241599"/>
                </a:lnTo>
                <a:lnTo>
                  <a:pt x="214821" y="248353"/>
                </a:lnTo>
                <a:lnTo>
                  <a:pt x="220200" y="248159"/>
                </a:lnTo>
                <a:lnTo>
                  <a:pt x="231822" y="244181"/>
                </a:lnTo>
                <a:lnTo>
                  <a:pt x="277973" y="216589"/>
                </a:lnTo>
                <a:lnTo>
                  <a:pt x="319859" y="1885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85"/>
          <p:cNvGrpSpPr/>
          <p:nvPr/>
        </p:nvGrpSpPr>
        <p:grpSpPr>
          <a:xfrm>
            <a:off x="1698365" y="3384550"/>
            <a:ext cx="460636" cy="192559"/>
            <a:chOff x="1698365" y="3384550"/>
            <a:chExt cx="460636" cy="192559"/>
          </a:xfrm>
        </p:grpSpPr>
        <p:sp>
          <p:nvSpPr>
            <p:cNvPr id="158" name="SMARTInkShape-569"/>
            <p:cNvSpPr/>
            <p:nvPr>
              <p:custDataLst>
                <p:tags r:id="rId121"/>
              </p:custDataLst>
            </p:nvPr>
          </p:nvSpPr>
          <p:spPr>
            <a:xfrm>
              <a:off x="1698365" y="3400848"/>
              <a:ext cx="73767" cy="176261"/>
            </a:xfrm>
            <a:custGeom>
              <a:avLst/>
              <a:gdLst/>
              <a:ahLst/>
              <a:cxnLst/>
              <a:rect l="0" t="0" r="0" b="0"/>
              <a:pathLst>
                <a:path w="73767" h="176261">
                  <a:moveTo>
                    <a:pt x="60585" y="9102"/>
                  </a:moveTo>
                  <a:lnTo>
                    <a:pt x="60585" y="9102"/>
                  </a:lnTo>
                  <a:lnTo>
                    <a:pt x="54810" y="4033"/>
                  </a:lnTo>
                  <a:lnTo>
                    <a:pt x="48375" y="264"/>
                  </a:lnTo>
                  <a:lnTo>
                    <a:pt x="38931" y="0"/>
                  </a:lnTo>
                  <a:lnTo>
                    <a:pt x="18991" y="5579"/>
                  </a:lnTo>
                  <a:lnTo>
                    <a:pt x="11995" y="11300"/>
                  </a:lnTo>
                  <a:lnTo>
                    <a:pt x="9142" y="14800"/>
                  </a:lnTo>
                  <a:lnTo>
                    <a:pt x="5971" y="26216"/>
                  </a:lnTo>
                  <a:lnTo>
                    <a:pt x="5126" y="33211"/>
                  </a:lnTo>
                  <a:lnTo>
                    <a:pt x="7949" y="44747"/>
                  </a:lnTo>
                  <a:lnTo>
                    <a:pt x="36139" y="84320"/>
                  </a:lnTo>
                  <a:lnTo>
                    <a:pt x="72949" y="126323"/>
                  </a:lnTo>
                  <a:lnTo>
                    <a:pt x="73766" y="133111"/>
                  </a:lnTo>
                  <a:lnTo>
                    <a:pt x="70912" y="150059"/>
                  </a:lnTo>
                  <a:lnTo>
                    <a:pt x="64940" y="161826"/>
                  </a:lnTo>
                  <a:lnTo>
                    <a:pt x="61371" y="165951"/>
                  </a:lnTo>
                  <a:lnTo>
                    <a:pt x="42865" y="175128"/>
                  </a:lnTo>
                  <a:lnTo>
                    <a:pt x="29426" y="176260"/>
                  </a:lnTo>
                  <a:lnTo>
                    <a:pt x="11842" y="172930"/>
                  </a:lnTo>
                  <a:lnTo>
                    <a:pt x="6923" y="171237"/>
                  </a:lnTo>
                  <a:lnTo>
                    <a:pt x="3644" y="167992"/>
                  </a:lnTo>
                  <a:lnTo>
                    <a:pt x="0" y="158742"/>
                  </a:lnTo>
                  <a:lnTo>
                    <a:pt x="2556" y="152607"/>
                  </a:lnTo>
                  <a:lnTo>
                    <a:pt x="28835" y="12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70"/>
            <p:cNvSpPr/>
            <p:nvPr>
              <p:custDataLst>
                <p:tags r:id="rId122"/>
              </p:custDataLst>
            </p:nvPr>
          </p:nvSpPr>
          <p:spPr>
            <a:xfrm>
              <a:off x="1835150" y="34544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2117" y="8336"/>
                  </a:lnTo>
                  <a:lnTo>
                    <a:pt x="41927" y="216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71"/>
            <p:cNvSpPr/>
            <p:nvPr>
              <p:custDataLst>
                <p:tags r:id="rId123"/>
              </p:custDataLst>
            </p:nvPr>
          </p:nvSpPr>
          <p:spPr>
            <a:xfrm>
              <a:off x="1848733" y="3505200"/>
              <a:ext cx="88018" cy="18528"/>
            </a:xfrm>
            <a:custGeom>
              <a:avLst/>
              <a:gdLst/>
              <a:ahLst/>
              <a:cxnLst/>
              <a:rect l="0" t="0" r="0" b="0"/>
              <a:pathLst>
                <a:path w="88018" h="18528">
                  <a:moveTo>
                    <a:pt x="5467" y="6350"/>
                  </a:moveTo>
                  <a:lnTo>
                    <a:pt x="5467" y="6350"/>
                  </a:lnTo>
                  <a:lnTo>
                    <a:pt x="0" y="17285"/>
                  </a:lnTo>
                  <a:lnTo>
                    <a:pt x="5154" y="18265"/>
                  </a:lnTo>
                  <a:lnTo>
                    <a:pt x="9491" y="18527"/>
                  </a:lnTo>
                  <a:lnTo>
                    <a:pt x="56588" y="7047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72"/>
            <p:cNvSpPr/>
            <p:nvPr>
              <p:custDataLst>
                <p:tags r:id="rId124"/>
              </p:custDataLst>
            </p:nvPr>
          </p:nvSpPr>
          <p:spPr>
            <a:xfrm>
              <a:off x="2053742" y="3384550"/>
              <a:ext cx="30087" cy="114301"/>
            </a:xfrm>
            <a:custGeom>
              <a:avLst/>
              <a:gdLst/>
              <a:ahLst/>
              <a:cxnLst/>
              <a:rect l="0" t="0" r="0" b="0"/>
              <a:pathLst>
                <a:path w="30087" h="1143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9779" y="6742"/>
                  </a:lnTo>
                  <a:lnTo>
                    <a:pt x="21151" y="27789"/>
                  </a:lnTo>
                  <a:lnTo>
                    <a:pt x="30086" y="56369"/>
                  </a:lnTo>
                  <a:lnTo>
                    <a:pt x="2905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73"/>
            <p:cNvSpPr/>
            <p:nvPr>
              <p:custDataLst>
                <p:tags r:id="rId125"/>
              </p:custDataLst>
            </p:nvPr>
          </p:nvSpPr>
          <p:spPr>
            <a:xfrm>
              <a:off x="2139950" y="35179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86"/>
          <p:cNvGrpSpPr/>
          <p:nvPr/>
        </p:nvGrpSpPr>
        <p:grpSpPr>
          <a:xfrm>
            <a:off x="2558230" y="3223487"/>
            <a:ext cx="865917" cy="349052"/>
            <a:chOff x="2558230" y="3223487"/>
            <a:chExt cx="865917" cy="349052"/>
          </a:xfrm>
        </p:grpSpPr>
        <p:sp>
          <p:nvSpPr>
            <p:cNvPr id="164" name="SMARTInkShape-574"/>
            <p:cNvSpPr/>
            <p:nvPr>
              <p:custDataLst>
                <p:tags r:id="rId115"/>
              </p:custDataLst>
            </p:nvPr>
          </p:nvSpPr>
          <p:spPr>
            <a:xfrm>
              <a:off x="2558230" y="3388004"/>
              <a:ext cx="74105" cy="184535"/>
            </a:xfrm>
            <a:custGeom>
              <a:avLst/>
              <a:gdLst/>
              <a:ahLst/>
              <a:cxnLst/>
              <a:rect l="0" t="0" r="0" b="0"/>
              <a:pathLst>
                <a:path w="74105" h="184535">
                  <a:moveTo>
                    <a:pt x="57970" y="15596"/>
                  </a:moveTo>
                  <a:lnTo>
                    <a:pt x="57970" y="15596"/>
                  </a:lnTo>
                  <a:lnTo>
                    <a:pt x="57970" y="12225"/>
                  </a:lnTo>
                  <a:lnTo>
                    <a:pt x="56088" y="8689"/>
                  </a:lnTo>
                  <a:lnTo>
                    <a:pt x="49132" y="669"/>
                  </a:lnTo>
                  <a:lnTo>
                    <a:pt x="45728" y="0"/>
                  </a:lnTo>
                  <a:lnTo>
                    <a:pt x="36301" y="1138"/>
                  </a:lnTo>
                  <a:lnTo>
                    <a:pt x="26938" y="5878"/>
                  </a:lnTo>
                  <a:lnTo>
                    <a:pt x="9428" y="20418"/>
                  </a:lnTo>
                  <a:lnTo>
                    <a:pt x="0" y="42817"/>
                  </a:lnTo>
                  <a:lnTo>
                    <a:pt x="691" y="59915"/>
                  </a:lnTo>
                  <a:lnTo>
                    <a:pt x="9013" y="83526"/>
                  </a:lnTo>
                  <a:lnTo>
                    <a:pt x="17867" y="97293"/>
                  </a:lnTo>
                  <a:lnTo>
                    <a:pt x="62259" y="135638"/>
                  </a:lnTo>
                  <a:lnTo>
                    <a:pt x="70460" y="144442"/>
                  </a:lnTo>
                  <a:lnTo>
                    <a:pt x="74104" y="153059"/>
                  </a:lnTo>
                  <a:lnTo>
                    <a:pt x="72959" y="157333"/>
                  </a:lnTo>
                  <a:lnTo>
                    <a:pt x="66043" y="165844"/>
                  </a:lnTo>
                  <a:lnTo>
                    <a:pt x="46878" y="178569"/>
                  </a:lnTo>
                  <a:lnTo>
                    <a:pt x="26697" y="184534"/>
                  </a:lnTo>
                  <a:lnTo>
                    <a:pt x="21599" y="183960"/>
                  </a:lnTo>
                  <a:lnTo>
                    <a:pt x="17495" y="182166"/>
                  </a:lnTo>
                  <a:lnTo>
                    <a:pt x="14053" y="179560"/>
                  </a:lnTo>
                  <a:lnTo>
                    <a:pt x="12464" y="175705"/>
                  </a:lnTo>
                  <a:lnTo>
                    <a:pt x="13520" y="15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75"/>
            <p:cNvSpPr/>
            <p:nvPr>
              <p:custDataLst>
                <p:tags r:id="rId116"/>
              </p:custDataLst>
            </p:nvPr>
          </p:nvSpPr>
          <p:spPr>
            <a:xfrm>
              <a:off x="2674993" y="3415576"/>
              <a:ext cx="119008" cy="132061"/>
            </a:xfrm>
            <a:custGeom>
              <a:avLst/>
              <a:gdLst/>
              <a:ahLst/>
              <a:cxnLst/>
              <a:rect l="0" t="0" r="0" b="0"/>
              <a:pathLst>
                <a:path w="119008" h="132061">
                  <a:moveTo>
                    <a:pt x="17407" y="51524"/>
                  </a:moveTo>
                  <a:lnTo>
                    <a:pt x="17407" y="51524"/>
                  </a:lnTo>
                  <a:lnTo>
                    <a:pt x="13748" y="51524"/>
                  </a:lnTo>
                  <a:lnTo>
                    <a:pt x="23528" y="51524"/>
                  </a:lnTo>
                  <a:lnTo>
                    <a:pt x="29065" y="49642"/>
                  </a:lnTo>
                  <a:lnTo>
                    <a:pt x="31529" y="48153"/>
                  </a:lnTo>
                  <a:lnTo>
                    <a:pt x="38368" y="39314"/>
                  </a:lnTo>
                  <a:lnTo>
                    <a:pt x="41492" y="27759"/>
                  </a:lnTo>
                  <a:lnTo>
                    <a:pt x="42417" y="15398"/>
                  </a:lnTo>
                  <a:lnTo>
                    <a:pt x="39320" y="2799"/>
                  </a:lnTo>
                  <a:lnTo>
                    <a:pt x="36955" y="696"/>
                  </a:lnTo>
                  <a:lnTo>
                    <a:pt x="33967" y="0"/>
                  </a:lnTo>
                  <a:lnTo>
                    <a:pt x="30563" y="241"/>
                  </a:lnTo>
                  <a:lnTo>
                    <a:pt x="23019" y="4272"/>
                  </a:lnTo>
                  <a:lnTo>
                    <a:pt x="19032" y="7322"/>
                  </a:lnTo>
                  <a:lnTo>
                    <a:pt x="6678" y="28471"/>
                  </a:lnTo>
                  <a:lnTo>
                    <a:pt x="0" y="67222"/>
                  </a:lnTo>
                  <a:lnTo>
                    <a:pt x="255" y="96941"/>
                  </a:lnTo>
                  <a:lnTo>
                    <a:pt x="5315" y="112632"/>
                  </a:lnTo>
                  <a:lnTo>
                    <a:pt x="14149" y="124779"/>
                  </a:lnTo>
                  <a:lnTo>
                    <a:pt x="19469" y="129994"/>
                  </a:lnTo>
                  <a:lnTo>
                    <a:pt x="26542" y="132060"/>
                  </a:lnTo>
                  <a:lnTo>
                    <a:pt x="43810" y="130591"/>
                  </a:lnTo>
                  <a:lnTo>
                    <a:pt x="88992" y="114286"/>
                  </a:lnTo>
                  <a:lnTo>
                    <a:pt x="119007" y="102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76"/>
            <p:cNvSpPr/>
            <p:nvPr>
              <p:custDataLst>
                <p:tags r:id="rId117"/>
              </p:custDataLst>
            </p:nvPr>
          </p:nvSpPr>
          <p:spPr>
            <a:xfrm>
              <a:off x="2784692" y="3427041"/>
              <a:ext cx="117259" cy="103155"/>
            </a:xfrm>
            <a:custGeom>
              <a:avLst/>
              <a:gdLst/>
              <a:ahLst/>
              <a:cxnLst/>
              <a:rect l="0" t="0" r="0" b="0"/>
              <a:pathLst>
                <a:path w="117259" h="103155">
                  <a:moveTo>
                    <a:pt x="72808" y="33709"/>
                  </a:moveTo>
                  <a:lnTo>
                    <a:pt x="72808" y="33709"/>
                  </a:lnTo>
                  <a:lnTo>
                    <a:pt x="72808" y="23596"/>
                  </a:lnTo>
                  <a:lnTo>
                    <a:pt x="70691" y="19206"/>
                  </a:lnTo>
                  <a:lnTo>
                    <a:pt x="58305" y="6990"/>
                  </a:lnTo>
                  <a:lnTo>
                    <a:pt x="49664" y="1138"/>
                  </a:lnTo>
                  <a:lnTo>
                    <a:pt x="45384" y="0"/>
                  </a:lnTo>
                  <a:lnTo>
                    <a:pt x="36866" y="618"/>
                  </a:lnTo>
                  <a:lnTo>
                    <a:pt x="28376" y="7008"/>
                  </a:lnTo>
                  <a:lnTo>
                    <a:pt x="8057" y="35098"/>
                  </a:lnTo>
                  <a:lnTo>
                    <a:pt x="0" y="61010"/>
                  </a:lnTo>
                  <a:lnTo>
                    <a:pt x="984" y="86562"/>
                  </a:lnTo>
                  <a:lnTo>
                    <a:pt x="5844" y="97886"/>
                  </a:lnTo>
                  <a:lnTo>
                    <a:pt x="9115" y="101894"/>
                  </a:lnTo>
                  <a:lnTo>
                    <a:pt x="12707" y="103154"/>
                  </a:lnTo>
                  <a:lnTo>
                    <a:pt x="16513" y="102583"/>
                  </a:lnTo>
                  <a:lnTo>
                    <a:pt x="25210" y="97481"/>
                  </a:lnTo>
                  <a:lnTo>
                    <a:pt x="41301" y="82003"/>
                  </a:lnTo>
                  <a:lnTo>
                    <a:pt x="70226" y="37663"/>
                  </a:lnTo>
                  <a:lnTo>
                    <a:pt x="71087" y="37051"/>
                  </a:lnTo>
                  <a:lnTo>
                    <a:pt x="71660" y="37348"/>
                  </a:lnTo>
                  <a:lnTo>
                    <a:pt x="84300" y="61615"/>
                  </a:lnTo>
                  <a:lnTo>
                    <a:pt x="91086" y="69865"/>
                  </a:lnTo>
                  <a:lnTo>
                    <a:pt x="100687" y="74473"/>
                  </a:lnTo>
                  <a:lnTo>
                    <a:pt x="117258" y="78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77"/>
            <p:cNvSpPr/>
            <p:nvPr>
              <p:custDataLst>
                <p:tags r:id="rId118"/>
              </p:custDataLst>
            </p:nvPr>
          </p:nvSpPr>
          <p:spPr>
            <a:xfrm>
              <a:off x="2923782" y="3378998"/>
              <a:ext cx="48019" cy="137192"/>
            </a:xfrm>
            <a:custGeom>
              <a:avLst/>
              <a:gdLst/>
              <a:ahLst/>
              <a:cxnLst/>
              <a:rect l="0" t="0" r="0" b="0"/>
              <a:pathLst>
                <a:path w="48019" h="137192">
                  <a:moveTo>
                    <a:pt x="48018" y="24602"/>
                  </a:moveTo>
                  <a:lnTo>
                    <a:pt x="48018" y="24602"/>
                  </a:lnTo>
                  <a:lnTo>
                    <a:pt x="48018" y="14489"/>
                  </a:lnTo>
                  <a:lnTo>
                    <a:pt x="45901" y="10099"/>
                  </a:lnTo>
                  <a:lnTo>
                    <a:pt x="37905" y="1458"/>
                  </a:lnTo>
                  <a:lnTo>
                    <a:pt x="32810" y="0"/>
                  </a:lnTo>
                  <a:lnTo>
                    <a:pt x="21503" y="2144"/>
                  </a:lnTo>
                  <a:lnTo>
                    <a:pt x="6609" y="11284"/>
                  </a:lnTo>
                  <a:lnTo>
                    <a:pt x="3478" y="15723"/>
                  </a:lnTo>
                  <a:lnTo>
                    <a:pt x="0" y="26300"/>
                  </a:lnTo>
                  <a:lnTo>
                    <a:pt x="1189" y="32084"/>
                  </a:lnTo>
                  <a:lnTo>
                    <a:pt x="12271" y="49631"/>
                  </a:lnTo>
                  <a:lnTo>
                    <a:pt x="27133" y="70442"/>
                  </a:lnTo>
                  <a:lnTo>
                    <a:pt x="36655" y="86632"/>
                  </a:lnTo>
                  <a:lnTo>
                    <a:pt x="40443" y="91355"/>
                  </a:lnTo>
                  <a:lnTo>
                    <a:pt x="44652" y="102248"/>
                  </a:lnTo>
                  <a:lnTo>
                    <a:pt x="45816" y="113439"/>
                  </a:lnTo>
                  <a:lnTo>
                    <a:pt x="43982" y="123116"/>
                  </a:lnTo>
                  <a:lnTo>
                    <a:pt x="38933" y="130240"/>
                  </a:lnTo>
                  <a:lnTo>
                    <a:pt x="35612" y="133127"/>
                  </a:lnTo>
                  <a:lnTo>
                    <a:pt x="28158" y="136335"/>
                  </a:lnTo>
                  <a:lnTo>
                    <a:pt x="24194" y="137191"/>
                  </a:lnTo>
                  <a:lnTo>
                    <a:pt x="20847" y="137056"/>
                  </a:lnTo>
                  <a:lnTo>
                    <a:pt x="9918" y="132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78"/>
            <p:cNvSpPr/>
            <p:nvPr>
              <p:custDataLst>
                <p:tags r:id="rId119"/>
              </p:custDataLst>
            </p:nvPr>
          </p:nvSpPr>
          <p:spPr>
            <a:xfrm>
              <a:off x="3020571" y="3409950"/>
              <a:ext cx="65530" cy="115007"/>
            </a:xfrm>
            <a:custGeom>
              <a:avLst/>
              <a:gdLst/>
              <a:ahLst/>
              <a:cxnLst/>
              <a:rect l="0" t="0" r="0" b="0"/>
              <a:pathLst>
                <a:path w="65530" h="115007">
                  <a:moveTo>
                    <a:pt x="65529" y="0"/>
                  </a:moveTo>
                  <a:lnTo>
                    <a:pt x="65529" y="0"/>
                  </a:lnTo>
                  <a:lnTo>
                    <a:pt x="29703" y="705"/>
                  </a:lnTo>
                  <a:lnTo>
                    <a:pt x="22325" y="3371"/>
                  </a:lnTo>
                  <a:lnTo>
                    <a:pt x="16223" y="10670"/>
                  </a:lnTo>
                  <a:lnTo>
                    <a:pt x="6558" y="35974"/>
                  </a:lnTo>
                  <a:lnTo>
                    <a:pt x="0" y="66633"/>
                  </a:lnTo>
                  <a:lnTo>
                    <a:pt x="1362" y="86529"/>
                  </a:lnTo>
                  <a:lnTo>
                    <a:pt x="6672" y="102663"/>
                  </a:lnTo>
                  <a:lnTo>
                    <a:pt x="13735" y="112185"/>
                  </a:lnTo>
                  <a:lnTo>
                    <a:pt x="17594" y="114301"/>
                  </a:lnTo>
                  <a:lnTo>
                    <a:pt x="21578" y="115006"/>
                  </a:lnTo>
                  <a:lnTo>
                    <a:pt x="25645" y="114771"/>
                  </a:lnTo>
                  <a:lnTo>
                    <a:pt x="35808" y="108865"/>
                  </a:lnTo>
                  <a:lnTo>
                    <a:pt x="41482" y="104326"/>
                  </a:lnTo>
                  <a:lnTo>
                    <a:pt x="49667" y="89877"/>
                  </a:lnTo>
                  <a:lnTo>
                    <a:pt x="56361" y="61908"/>
                  </a:lnTo>
                  <a:lnTo>
                    <a:pt x="56462" y="33160"/>
                  </a:lnTo>
                  <a:lnTo>
                    <a:pt x="53307" y="10586"/>
                  </a:lnTo>
                  <a:lnTo>
                    <a:pt x="53148" y="10585"/>
                  </a:lnTo>
                  <a:lnTo>
                    <a:pt x="528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79"/>
            <p:cNvSpPr/>
            <p:nvPr>
              <p:custDataLst>
                <p:tags r:id="rId120"/>
              </p:custDataLst>
            </p:nvPr>
          </p:nvSpPr>
          <p:spPr>
            <a:xfrm>
              <a:off x="3111500" y="3223487"/>
              <a:ext cx="312647" cy="296214"/>
            </a:xfrm>
            <a:custGeom>
              <a:avLst/>
              <a:gdLst/>
              <a:ahLst/>
              <a:cxnLst/>
              <a:rect l="0" t="0" r="0" b="0"/>
              <a:pathLst>
                <a:path w="312647" h="296214">
                  <a:moveTo>
                    <a:pt x="0" y="199163"/>
                  </a:moveTo>
                  <a:lnTo>
                    <a:pt x="0" y="199163"/>
                  </a:lnTo>
                  <a:lnTo>
                    <a:pt x="8789" y="185348"/>
                  </a:lnTo>
                  <a:lnTo>
                    <a:pt x="15195" y="178912"/>
                  </a:lnTo>
                  <a:lnTo>
                    <a:pt x="20394" y="176051"/>
                  </a:lnTo>
                  <a:lnTo>
                    <a:pt x="22063" y="176700"/>
                  </a:lnTo>
                  <a:lnTo>
                    <a:pt x="23175" y="178543"/>
                  </a:lnTo>
                  <a:lnTo>
                    <a:pt x="24741" y="191642"/>
                  </a:lnTo>
                  <a:lnTo>
                    <a:pt x="21899" y="224723"/>
                  </a:lnTo>
                  <a:lnTo>
                    <a:pt x="10179" y="268182"/>
                  </a:lnTo>
                  <a:lnTo>
                    <a:pt x="1480" y="296054"/>
                  </a:lnTo>
                  <a:lnTo>
                    <a:pt x="986" y="296213"/>
                  </a:lnTo>
                  <a:lnTo>
                    <a:pt x="439" y="292626"/>
                  </a:lnTo>
                  <a:lnTo>
                    <a:pt x="13873" y="254126"/>
                  </a:lnTo>
                  <a:lnTo>
                    <a:pt x="26494" y="210177"/>
                  </a:lnTo>
                  <a:lnTo>
                    <a:pt x="40305" y="183376"/>
                  </a:lnTo>
                  <a:lnTo>
                    <a:pt x="49899" y="174508"/>
                  </a:lnTo>
                  <a:lnTo>
                    <a:pt x="54433" y="172143"/>
                  </a:lnTo>
                  <a:lnTo>
                    <a:pt x="58866" y="172682"/>
                  </a:lnTo>
                  <a:lnTo>
                    <a:pt x="67556" y="178927"/>
                  </a:lnTo>
                  <a:lnTo>
                    <a:pt x="77010" y="194343"/>
                  </a:lnTo>
                  <a:lnTo>
                    <a:pt x="80908" y="215687"/>
                  </a:lnTo>
                  <a:lnTo>
                    <a:pt x="75426" y="254656"/>
                  </a:lnTo>
                  <a:lnTo>
                    <a:pt x="70952" y="274644"/>
                  </a:lnTo>
                  <a:lnTo>
                    <a:pt x="71290" y="277000"/>
                  </a:lnTo>
                  <a:lnTo>
                    <a:pt x="72221" y="278571"/>
                  </a:lnTo>
                  <a:lnTo>
                    <a:pt x="73547" y="279618"/>
                  </a:lnTo>
                  <a:lnTo>
                    <a:pt x="75843" y="279611"/>
                  </a:lnTo>
                  <a:lnTo>
                    <a:pt x="82156" y="277721"/>
                  </a:lnTo>
                  <a:lnTo>
                    <a:pt x="120290" y="249055"/>
                  </a:lnTo>
                  <a:lnTo>
                    <a:pt x="159260" y="204278"/>
                  </a:lnTo>
                  <a:lnTo>
                    <a:pt x="182604" y="173048"/>
                  </a:lnTo>
                  <a:lnTo>
                    <a:pt x="183825" y="169053"/>
                  </a:lnTo>
                  <a:lnTo>
                    <a:pt x="183228" y="166390"/>
                  </a:lnTo>
                  <a:lnTo>
                    <a:pt x="181419" y="164614"/>
                  </a:lnTo>
                  <a:lnTo>
                    <a:pt x="178096" y="164841"/>
                  </a:lnTo>
                  <a:lnTo>
                    <a:pt x="168759" y="168857"/>
                  </a:lnTo>
                  <a:lnTo>
                    <a:pt x="148232" y="189164"/>
                  </a:lnTo>
                  <a:lnTo>
                    <a:pt x="134388" y="217524"/>
                  </a:lnTo>
                  <a:lnTo>
                    <a:pt x="127648" y="264142"/>
                  </a:lnTo>
                  <a:lnTo>
                    <a:pt x="128843" y="267882"/>
                  </a:lnTo>
                  <a:lnTo>
                    <a:pt x="131051" y="270375"/>
                  </a:lnTo>
                  <a:lnTo>
                    <a:pt x="133934" y="272038"/>
                  </a:lnTo>
                  <a:lnTo>
                    <a:pt x="137267" y="271735"/>
                  </a:lnTo>
                  <a:lnTo>
                    <a:pt x="144733" y="267636"/>
                  </a:lnTo>
                  <a:lnTo>
                    <a:pt x="156870" y="254023"/>
                  </a:lnTo>
                  <a:lnTo>
                    <a:pt x="180505" y="208084"/>
                  </a:lnTo>
                  <a:lnTo>
                    <a:pt x="183670" y="200338"/>
                  </a:lnTo>
                  <a:lnTo>
                    <a:pt x="173996" y="220894"/>
                  </a:lnTo>
                  <a:lnTo>
                    <a:pt x="171549" y="254218"/>
                  </a:lnTo>
                  <a:lnTo>
                    <a:pt x="172927" y="256327"/>
                  </a:lnTo>
                  <a:lnTo>
                    <a:pt x="175257" y="257028"/>
                  </a:lnTo>
                  <a:lnTo>
                    <a:pt x="181608" y="255925"/>
                  </a:lnTo>
                  <a:lnTo>
                    <a:pt x="189135" y="253083"/>
                  </a:lnTo>
                  <a:lnTo>
                    <a:pt x="211240" y="233959"/>
                  </a:lnTo>
                  <a:lnTo>
                    <a:pt x="242052" y="193911"/>
                  </a:lnTo>
                  <a:lnTo>
                    <a:pt x="266923" y="149394"/>
                  </a:lnTo>
                  <a:lnTo>
                    <a:pt x="283732" y="114249"/>
                  </a:lnTo>
                  <a:lnTo>
                    <a:pt x="300610" y="77462"/>
                  </a:lnTo>
                  <a:lnTo>
                    <a:pt x="312496" y="34535"/>
                  </a:lnTo>
                  <a:lnTo>
                    <a:pt x="312646" y="9587"/>
                  </a:lnTo>
                  <a:lnTo>
                    <a:pt x="310736" y="5046"/>
                  </a:lnTo>
                  <a:lnTo>
                    <a:pt x="308052" y="2018"/>
                  </a:lnTo>
                  <a:lnTo>
                    <a:pt x="304852" y="0"/>
                  </a:lnTo>
                  <a:lnTo>
                    <a:pt x="301307" y="2182"/>
                  </a:lnTo>
                  <a:lnTo>
                    <a:pt x="277964" y="47251"/>
                  </a:lnTo>
                  <a:lnTo>
                    <a:pt x="269825" y="78024"/>
                  </a:lnTo>
                  <a:lnTo>
                    <a:pt x="264561" y="112868"/>
                  </a:lnTo>
                  <a:lnTo>
                    <a:pt x="262222" y="149520"/>
                  </a:lnTo>
                  <a:lnTo>
                    <a:pt x="257533" y="195743"/>
                  </a:lnTo>
                  <a:lnTo>
                    <a:pt x="259767" y="237031"/>
                  </a:lnTo>
                  <a:lnTo>
                    <a:pt x="266700" y="256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87"/>
          <p:cNvGrpSpPr/>
          <p:nvPr/>
        </p:nvGrpSpPr>
        <p:grpSpPr>
          <a:xfrm>
            <a:off x="3721100" y="3232150"/>
            <a:ext cx="393701" cy="317501"/>
            <a:chOff x="3721100" y="3232150"/>
            <a:chExt cx="393701" cy="317501"/>
          </a:xfrm>
        </p:grpSpPr>
        <p:sp>
          <p:nvSpPr>
            <p:cNvPr id="171" name="SMARTInkShape-580"/>
            <p:cNvSpPr/>
            <p:nvPr>
              <p:custDataLst>
                <p:tags r:id="rId111"/>
              </p:custDataLst>
            </p:nvPr>
          </p:nvSpPr>
          <p:spPr>
            <a:xfrm>
              <a:off x="3721100" y="3254480"/>
              <a:ext cx="38101" cy="295171"/>
            </a:xfrm>
            <a:custGeom>
              <a:avLst/>
              <a:gdLst/>
              <a:ahLst/>
              <a:cxnLst/>
              <a:rect l="0" t="0" r="0" b="0"/>
              <a:pathLst>
                <a:path w="38101" h="295171">
                  <a:moveTo>
                    <a:pt x="38100" y="9420"/>
                  </a:moveTo>
                  <a:lnTo>
                    <a:pt x="38100" y="9420"/>
                  </a:lnTo>
                  <a:lnTo>
                    <a:pt x="38100" y="6049"/>
                  </a:lnTo>
                  <a:lnTo>
                    <a:pt x="36218" y="2513"/>
                  </a:lnTo>
                  <a:lnTo>
                    <a:pt x="34729" y="582"/>
                  </a:lnTo>
                  <a:lnTo>
                    <a:pt x="33736" y="0"/>
                  </a:lnTo>
                  <a:lnTo>
                    <a:pt x="33074" y="318"/>
                  </a:lnTo>
                  <a:lnTo>
                    <a:pt x="32633" y="1235"/>
                  </a:lnTo>
                  <a:lnTo>
                    <a:pt x="31866" y="43010"/>
                  </a:lnTo>
                  <a:lnTo>
                    <a:pt x="31784" y="88046"/>
                  </a:lnTo>
                  <a:lnTo>
                    <a:pt x="30354" y="120565"/>
                  </a:lnTo>
                  <a:lnTo>
                    <a:pt x="25015" y="153833"/>
                  </a:lnTo>
                  <a:lnTo>
                    <a:pt x="17938" y="187433"/>
                  </a:lnTo>
                  <a:lnTo>
                    <a:pt x="7902" y="234320"/>
                  </a:lnTo>
                  <a:lnTo>
                    <a:pt x="1561" y="277976"/>
                  </a:lnTo>
                  <a:lnTo>
                    <a:pt x="0" y="29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81"/>
            <p:cNvSpPr/>
            <p:nvPr>
              <p:custDataLst>
                <p:tags r:id="rId112"/>
              </p:custDataLst>
            </p:nvPr>
          </p:nvSpPr>
          <p:spPr>
            <a:xfrm>
              <a:off x="3814223" y="3371121"/>
              <a:ext cx="184107" cy="128247"/>
            </a:xfrm>
            <a:custGeom>
              <a:avLst/>
              <a:gdLst/>
              <a:ahLst/>
              <a:cxnLst/>
              <a:rect l="0" t="0" r="0" b="0"/>
              <a:pathLst>
                <a:path w="184107" h="128247">
                  <a:moveTo>
                    <a:pt x="52927" y="70579"/>
                  </a:moveTo>
                  <a:lnTo>
                    <a:pt x="52927" y="70579"/>
                  </a:lnTo>
                  <a:lnTo>
                    <a:pt x="52221" y="56076"/>
                  </a:lnTo>
                  <a:lnTo>
                    <a:pt x="49556" y="47435"/>
                  </a:lnTo>
                  <a:lnTo>
                    <a:pt x="47858" y="44566"/>
                  </a:lnTo>
                  <a:lnTo>
                    <a:pt x="44089" y="41379"/>
                  </a:lnTo>
                  <a:lnTo>
                    <a:pt x="31258" y="39584"/>
                  </a:lnTo>
                  <a:lnTo>
                    <a:pt x="27192" y="40744"/>
                  </a:lnTo>
                  <a:lnTo>
                    <a:pt x="20793" y="45795"/>
                  </a:lnTo>
                  <a:lnTo>
                    <a:pt x="6572" y="65605"/>
                  </a:lnTo>
                  <a:lnTo>
                    <a:pt x="1045" y="77541"/>
                  </a:lnTo>
                  <a:lnTo>
                    <a:pt x="0" y="86138"/>
                  </a:lnTo>
                  <a:lnTo>
                    <a:pt x="709" y="89418"/>
                  </a:lnTo>
                  <a:lnTo>
                    <a:pt x="2593" y="90899"/>
                  </a:lnTo>
                  <a:lnTo>
                    <a:pt x="5259" y="91182"/>
                  </a:lnTo>
                  <a:lnTo>
                    <a:pt x="8448" y="90664"/>
                  </a:lnTo>
                  <a:lnTo>
                    <a:pt x="41143" y="72012"/>
                  </a:lnTo>
                  <a:lnTo>
                    <a:pt x="43660" y="73651"/>
                  </a:lnTo>
                  <a:lnTo>
                    <a:pt x="74320" y="120213"/>
                  </a:lnTo>
                  <a:lnTo>
                    <a:pt x="82661" y="127446"/>
                  </a:lnTo>
                  <a:lnTo>
                    <a:pt x="88272" y="128246"/>
                  </a:lnTo>
                  <a:lnTo>
                    <a:pt x="102032" y="125372"/>
                  </a:lnTo>
                  <a:lnTo>
                    <a:pt x="122275" y="112449"/>
                  </a:lnTo>
                  <a:lnTo>
                    <a:pt x="147372" y="78980"/>
                  </a:lnTo>
                  <a:lnTo>
                    <a:pt x="164768" y="40279"/>
                  </a:lnTo>
                  <a:lnTo>
                    <a:pt x="168956" y="23951"/>
                  </a:lnTo>
                  <a:lnTo>
                    <a:pt x="168466" y="11991"/>
                  </a:lnTo>
                  <a:lnTo>
                    <a:pt x="166642" y="7531"/>
                  </a:lnTo>
                  <a:lnTo>
                    <a:pt x="160852" y="694"/>
                  </a:lnTo>
                  <a:lnTo>
                    <a:pt x="156627" y="0"/>
                  </a:lnTo>
                  <a:lnTo>
                    <a:pt x="146288" y="2992"/>
                  </a:lnTo>
                  <a:lnTo>
                    <a:pt x="138400" y="10907"/>
                  </a:lnTo>
                  <a:lnTo>
                    <a:pt x="135309" y="15981"/>
                  </a:lnTo>
                  <a:lnTo>
                    <a:pt x="133756" y="27263"/>
                  </a:lnTo>
                  <a:lnTo>
                    <a:pt x="134330" y="33235"/>
                  </a:lnTo>
                  <a:lnTo>
                    <a:pt x="145250" y="55124"/>
                  </a:lnTo>
                  <a:lnTo>
                    <a:pt x="178953" y="90270"/>
                  </a:lnTo>
                  <a:lnTo>
                    <a:pt x="184106" y="105498"/>
                  </a:lnTo>
                  <a:lnTo>
                    <a:pt x="183431" y="112674"/>
                  </a:lnTo>
                  <a:lnTo>
                    <a:pt x="182263" y="115576"/>
                  </a:lnTo>
                  <a:lnTo>
                    <a:pt x="179367" y="117510"/>
                  </a:lnTo>
                  <a:lnTo>
                    <a:pt x="170506" y="119659"/>
                  </a:lnTo>
                  <a:lnTo>
                    <a:pt x="166591" y="118116"/>
                  </a:lnTo>
                  <a:lnTo>
                    <a:pt x="154527" y="102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82"/>
            <p:cNvSpPr/>
            <p:nvPr>
              <p:custDataLst>
                <p:tags r:id="rId113"/>
              </p:custDataLst>
            </p:nvPr>
          </p:nvSpPr>
          <p:spPr>
            <a:xfrm>
              <a:off x="4053997" y="3232150"/>
              <a:ext cx="54454" cy="276421"/>
            </a:xfrm>
            <a:custGeom>
              <a:avLst/>
              <a:gdLst/>
              <a:ahLst/>
              <a:cxnLst/>
              <a:rect l="0" t="0" r="0" b="0"/>
              <a:pathLst>
                <a:path w="54454" h="276421">
                  <a:moveTo>
                    <a:pt x="54453" y="0"/>
                  </a:moveTo>
                  <a:lnTo>
                    <a:pt x="54453" y="0"/>
                  </a:lnTo>
                  <a:lnTo>
                    <a:pt x="45615" y="36628"/>
                  </a:lnTo>
                  <a:lnTo>
                    <a:pt x="37825" y="68725"/>
                  </a:lnTo>
                  <a:lnTo>
                    <a:pt x="27307" y="108155"/>
                  </a:lnTo>
                  <a:lnTo>
                    <a:pt x="15577" y="149199"/>
                  </a:lnTo>
                  <a:lnTo>
                    <a:pt x="7071" y="189077"/>
                  </a:lnTo>
                  <a:lnTo>
                    <a:pt x="1644" y="225145"/>
                  </a:lnTo>
                  <a:lnTo>
                    <a:pt x="0" y="262462"/>
                  </a:lnTo>
                  <a:lnTo>
                    <a:pt x="4617" y="274929"/>
                  </a:lnTo>
                  <a:lnTo>
                    <a:pt x="8528" y="276420"/>
                  </a:lnTo>
                  <a:lnTo>
                    <a:pt x="13254" y="275296"/>
                  </a:lnTo>
                  <a:lnTo>
                    <a:pt x="18520" y="272431"/>
                  </a:lnTo>
                  <a:lnTo>
                    <a:pt x="28134" y="259840"/>
                  </a:lnTo>
                  <a:lnTo>
                    <a:pt x="4175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83"/>
            <p:cNvSpPr/>
            <p:nvPr>
              <p:custDataLst>
                <p:tags r:id="rId114"/>
              </p:custDataLst>
            </p:nvPr>
          </p:nvSpPr>
          <p:spPr>
            <a:xfrm>
              <a:off x="4043762" y="3390900"/>
              <a:ext cx="71039" cy="6351"/>
            </a:xfrm>
            <a:custGeom>
              <a:avLst/>
              <a:gdLst/>
              <a:ahLst/>
              <a:cxnLst/>
              <a:rect l="0" t="0" r="0" b="0"/>
              <a:pathLst>
                <a:path w="71039" h="6351">
                  <a:moveTo>
                    <a:pt x="20238" y="0"/>
                  </a:moveTo>
                  <a:lnTo>
                    <a:pt x="20238" y="0"/>
                  </a:lnTo>
                  <a:lnTo>
                    <a:pt x="465" y="5467"/>
                  </a:lnTo>
                  <a:lnTo>
                    <a:pt x="0" y="5761"/>
                  </a:lnTo>
                  <a:lnTo>
                    <a:pt x="41510" y="6316"/>
                  </a:lnTo>
                  <a:lnTo>
                    <a:pt x="710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88"/>
          <p:cNvGrpSpPr/>
          <p:nvPr/>
        </p:nvGrpSpPr>
        <p:grpSpPr>
          <a:xfrm>
            <a:off x="4441399" y="3250438"/>
            <a:ext cx="1229152" cy="332488"/>
            <a:chOff x="4441399" y="3250438"/>
            <a:chExt cx="1229152" cy="332488"/>
          </a:xfrm>
        </p:grpSpPr>
        <p:sp>
          <p:nvSpPr>
            <p:cNvPr id="176" name="SMARTInkShape-584"/>
            <p:cNvSpPr/>
            <p:nvPr>
              <p:custDataLst>
                <p:tags r:id="rId103"/>
              </p:custDataLst>
            </p:nvPr>
          </p:nvSpPr>
          <p:spPr>
            <a:xfrm>
              <a:off x="4441399" y="3409950"/>
              <a:ext cx="111552" cy="107551"/>
            </a:xfrm>
            <a:custGeom>
              <a:avLst/>
              <a:gdLst/>
              <a:ahLst/>
              <a:cxnLst/>
              <a:rect l="0" t="0" r="0" b="0"/>
              <a:pathLst>
                <a:path w="111552" h="107551">
                  <a:moveTo>
                    <a:pt x="60751" y="38100"/>
                  </a:moveTo>
                  <a:lnTo>
                    <a:pt x="60751" y="38100"/>
                  </a:lnTo>
                  <a:lnTo>
                    <a:pt x="54009" y="34729"/>
                  </a:lnTo>
                  <a:lnTo>
                    <a:pt x="52023" y="32325"/>
                  </a:lnTo>
                  <a:lnTo>
                    <a:pt x="49816" y="25890"/>
                  </a:lnTo>
                  <a:lnTo>
                    <a:pt x="48574" y="14335"/>
                  </a:lnTo>
                  <a:lnTo>
                    <a:pt x="46989" y="10968"/>
                  </a:lnTo>
                  <a:lnTo>
                    <a:pt x="41464" y="5345"/>
                  </a:lnTo>
                  <a:lnTo>
                    <a:pt x="38721" y="4974"/>
                  </a:lnTo>
                  <a:lnTo>
                    <a:pt x="36187" y="6138"/>
                  </a:lnTo>
                  <a:lnTo>
                    <a:pt x="20307" y="24888"/>
                  </a:lnTo>
                  <a:lnTo>
                    <a:pt x="2906" y="54411"/>
                  </a:lnTo>
                  <a:lnTo>
                    <a:pt x="0" y="74042"/>
                  </a:lnTo>
                  <a:lnTo>
                    <a:pt x="1200" y="83228"/>
                  </a:lnTo>
                  <a:lnTo>
                    <a:pt x="8178" y="97198"/>
                  </a:lnTo>
                  <a:lnTo>
                    <a:pt x="13002" y="102898"/>
                  </a:lnTo>
                  <a:lnTo>
                    <a:pt x="19041" y="105994"/>
                  </a:lnTo>
                  <a:lnTo>
                    <a:pt x="33276" y="107550"/>
                  </a:lnTo>
                  <a:lnTo>
                    <a:pt x="49010" y="100246"/>
                  </a:lnTo>
                  <a:lnTo>
                    <a:pt x="63294" y="88298"/>
                  </a:lnTo>
                  <a:lnTo>
                    <a:pt x="71994" y="75933"/>
                  </a:lnTo>
                  <a:lnTo>
                    <a:pt x="73186" y="68966"/>
                  </a:lnTo>
                  <a:lnTo>
                    <a:pt x="70746" y="53699"/>
                  </a:lnTo>
                  <a:lnTo>
                    <a:pt x="56486" y="19696"/>
                  </a:lnTo>
                  <a:lnTo>
                    <a:pt x="56496" y="17364"/>
                  </a:lnTo>
                  <a:lnTo>
                    <a:pt x="57209" y="15810"/>
                  </a:lnTo>
                  <a:lnTo>
                    <a:pt x="58390" y="14773"/>
                  </a:lnTo>
                  <a:lnTo>
                    <a:pt x="11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85"/>
            <p:cNvSpPr/>
            <p:nvPr>
              <p:custDataLst>
                <p:tags r:id="rId104"/>
              </p:custDataLst>
            </p:nvPr>
          </p:nvSpPr>
          <p:spPr>
            <a:xfrm>
              <a:off x="4556770" y="3250438"/>
              <a:ext cx="80507" cy="332488"/>
            </a:xfrm>
            <a:custGeom>
              <a:avLst/>
              <a:gdLst/>
              <a:ahLst/>
              <a:cxnLst/>
              <a:rect l="0" t="0" r="0" b="0"/>
              <a:pathLst>
                <a:path w="80507" h="332488">
                  <a:moveTo>
                    <a:pt x="66030" y="70612"/>
                  </a:moveTo>
                  <a:lnTo>
                    <a:pt x="66030" y="70612"/>
                  </a:lnTo>
                  <a:lnTo>
                    <a:pt x="77963" y="27904"/>
                  </a:lnTo>
                  <a:lnTo>
                    <a:pt x="80335" y="18857"/>
                  </a:lnTo>
                  <a:lnTo>
                    <a:pt x="80506" y="12120"/>
                  </a:lnTo>
                  <a:lnTo>
                    <a:pt x="79209" y="6922"/>
                  </a:lnTo>
                  <a:lnTo>
                    <a:pt x="76932" y="2753"/>
                  </a:lnTo>
                  <a:lnTo>
                    <a:pt x="74709" y="678"/>
                  </a:lnTo>
                  <a:lnTo>
                    <a:pt x="72521" y="0"/>
                  </a:lnTo>
                  <a:lnTo>
                    <a:pt x="70358" y="254"/>
                  </a:lnTo>
                  <a:lnTo>
                    <a:pt x="60570" y="17466"/>
                  </a:lnTo>
                  <a:lnTo>
                    <a:pt x="45362" y="55022"/>
                  </a:lnTo>
                  <a:lnTo>
                    <a:pt x="33561" y="91435"/>
                  </a:lnTo>
                  <a:lnTo>
                    <a:pt x="21966" y="133489"/>
                  </a:lnTo>
                  <a:lnTo>
                    <a:pt x="12108" y="178050"/>
                  </a:lnTo>
                  <a:lnTo>
                    <a:pt x="6787" y="218081"/>
                  </a:lnTo>
                  <a:lnTo>
                    <a:pt x="3716" y="254687"/>
                  </a:lnTo>
                  <a:lnTo>
                    <a:pt x="0" y="289771"/>
                  </a:lnTo>
                  <a:lnTo>
                    <a:pt x="1641" y="312890"/>
                  </a:lnTo>
                  <a:lnTo>
                    <a:pt x="4054" y="321030"/>
                  </a:lnTo>
                  <a:lnTo>
                    <a:pt x="7779" y="326458"/>
                  </a:lnTo>
                  <a:lnTo>
                    <a:pt x="12379" y="330076"/>
                  </a:lnTo>
                  <a:lnTo>
                    <a:pt x="17563" y="332487"/>
                  </a:lnTo>
                  <a:lnTo>
                    <a:pt x="25252" y="330568"/>
                  </a:lnTo>
                  <a:lnTo>
                    <a:pt x="53477" y="312422"/>
                  </a:lnTo>
                  <a:lnTo>
                    <a:pt x="66566" y="299438"/>
                  </a:lnTo>
                  <a:lnTo>
                    <a:pt x="78497" y="273487"/>
                  </a:lnTo>
                  <a:lnTo>
                    <a:pt x="78391" y="253677"/>
                  </a:lnTo>
                  <a:lnTo>
                    <a:pt x="72229" y="233113"/>
                  </a:lnTo>
                  <a:lnTo>
                    <a:pt x="60083" y="212214"/>
                  </a:lnTo>
                  <a:lnTo>
                    <a:pt x="45278" y="198693"/>
                  </a:lnTo>
                  <a:lnTo>
                    <a:pt x="24839" y="188995"/>
                  </a:lnTo>
                  <a:lnTo>
                    <a:pt x="19519" y="187634"/>
                  </a:lnTo>
                  <a:lnTo>
                    <a:pt x="15267" y="188844"/>
                  </a:lnTo>
                  <a:lnTo>
                    <a:pt x="11727" y="191766"/>
                  </a:lnTo>
                  <a:lnTo>
                    <a:pt x="8661" y="195831"/>
                  </a:lnTo>
                  <a:lnTo>
                    <a:pt x="8028" y="199953"/>
                  </a:lnTo>
                  <a:lnTo>
                    <a:pt x="9018" y="204111"/>
                  </a:lnTo>
                  <a:lnTo>
                    <a:pt x="15230" y="21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86"/>
            <p:cNvSpPr/>
            <p:nvPr>
              <p:custDataLst>
                <p:tags r:id="rId105"/>
              </p:custDataLst>
            </p:nvPr>
          </p:nvSpPr>
          <p:spPr>
            <a:xfrm>
              <a:off x="4673600" y="3411356"/>
              <a:ext cx="51371" cy="144645"/>
            </a:xfrm>
            <a:custGeom>
              <a:avLst/>
              <a:gdLst/>
              <a:ahLst/>
              <a:cxnLst/>
              <a:rect l="0" t="0" r="0" b="0"/>
              <a:pathLst>
                <a:path w="51371" h="144645">
                  <a:moveTo>
                    <a:pt x="44450" y="17644"/>
                  </a:moveTo>
                  <a:lnTo>
                    <a:pt x="44450" y="17644"/>
                  </a:lnTo>
                  <a:lnTo>
                    <a:pt x="41079" y="10902"/>
                  </a:lnTo>
                  <a:lnTo>
                    <a:pt x="33780" y="5711"/>
                  </a:lnTo>
                  <a:lnTo>
                    <a:pt x="19652" y="702"/>
                  </a:lnTo>
                  <a:lnTo>
                    <a:pt x="15217" y="0"/>
                  </a:lnTo>
                  <a:lnTo>
                    <a:pt x="11556" y="942"/>
                  </a:lnTo>
                  <a:lnTo>
                    <a:pt x="5606" y="5752"/>
                  </a:lnTo>
                  <a:lnTo>
                    <a:pt x="2492" y="14476"/>
                  </a:lnTo>
                  <a:lnTo>
                    <a:pt x="1661" y="19765"/>
                  </a:lnTo>
                  <a:lnTo>
                    <a:pt x="4502" y="31286"/>
                  </a:lnTo>
                  <a:lnTo>
                    <a:pt x="21194" y="59301"/>
                  </a:lnTo>
                  <a:lnTo>
                    <a:pt x="50597" y="99948"/>
                  </a:lnTo>
                  <a:lnTo>
                    <a:pt x="51370" y="105675"/>
                  </a:lnTo>
                  <a:lnTo>
                    <a:pt x="48466" y="115800"/>
                  </a:lnTo>
                  <a:lnTo>
                    <a:pt x="38709" y="125004"/>
                  </a:lnTo>
                  <a:lnTo>
                    <a:pt x="0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87"/>
            <p:cNvSpPr/>
            <p:nvPr>
              <p:custDataLst>
                <p:tags r:id="rId106"/>
              </p:custDataLst>
            </p:nvPr>
          </p:nvSpPr>
          <p:spPr>
            <a:xfrm>
              <a:off x="4801505" y="3404356"/>
              <a:ext cx="138796" cy="136803"/>
            </a:xfrm>
            <a:custGeom>
              <a:avLst/>
              <a:gdLst/>
              <a:ahLst/>
              <a:cxnLst/>
              <a:rect l="0" t="0" r="0" b="0"/>
              <a:pathLst>
                <a:path w="138796" h="136803">
                  <a:moveTo>
                    <a:pt x="11795" y="62744"/>
                  </a:moveTo>
                  <a:lnTo>
                    <a:pt x="11795" y="62744"/>
                  </a:lnTo>
                  <a:lnTo>
                    <a:pt x="15166" y="59373"/>
                  </a:lnTo>
                  <a:lnTo>
                    <a:pt x="58506" y="39882"/>
                  </a:lnTo>
                  <a:lnTo>
                    <a:pt x="83817" y="20912"/>
                  </a:lnTo>
                  <a:lnTo>
                    <a:pt x="86620" y="16512"/>
                  </a:lnTo>
                  <a:lnTo>
                    <a:pt x="87784" y="12167"/>
                  </a:lnTo>
                  <a:lnTo>
                    <a:pt x="87855" y="7859"/>
                  </a:lnTo>
                  <a:lnTo>
                    <a:pt x="85784" y="4987"/>
                  </a:lnTo>
                  <a:lnTo>
                    <a:pt x="77840" y="1797"/>
                  </a:lnTo>
                  <a:lnTo>
                    <a:pt x="61468" y="0"/>
                  </a:lnTo>
                  <a:lnTo>
                    <a:pt x="47513" y="5225"/>
                  </a:lnTo>
                  <a:lnTo>
                    <a:pt x="31903" y="16013"/>
                  </a:lnTo>
                  <a:lnTo>
                    <a:pt x="15558" y="32567"/>
                  </a:lnTo>
                  <a:lnTo>
                    <a:pt x="602" y="65092"/>
                  </a:lnTo>
                  <a:lnTo>
                    <a:pt x="0" y="85425"/>
                  </a:lnTo>
                  <a:lnTo>
                    <a:pt x="7594" y="110857"/>
                  </a:lnTo>
                  <a:lnTo>
                    <a:pt x="11111" y="118102"/>
                  </a:lnTo>
                  <a:lnTo>
                    <a:pt x="22545" y="128035"/>
                  </a:lnTo>
                  <a:lnTo>
                    <a:pt x="37739" y="134095"/>
                  </a:lnTo>
                  <a:lnTo>
                    <a:pt x="65422" y="136802"/>
                  </a:lnTo>
                  <a:lnTo>
                    <a:pt x="83136" y="134935"/>
                  </a:lnTo>
                  <a:lnTo>
                    <a:pt x="138795" y="10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88"/>
            <p:cNvSpPr/>
            <p:nvPr>
              <p:custDataLst>
                <p:tags r:id="rId107"/>
              </p:custDataLst>
            </p:nvPr>
          </p:nvSpPr>
          <p:spPr>
            <a:xfrm>
              <a:off x="4928483" y="3250934"/>
              <a:ext cx="415290" cy="251201"/>
            </a:xfrm>
            <a:custGeom>
              <a:avLst/>
              <a:gdLst/>
              <a:ahLst/>
              <a:cxnLst/>
              <a:rect l="0" t="0" r="0" b="0"/>
              <a:pathLst>
                <a:path w="415290" h="251201">
                  <a:moveTo>
                    <a:pt x="5467" y="165366"/>
                  </a:moveTo>
                  <a:lnTo>
                    <a:pt x="5467" y="165366"/>
                  </a:lnTo>
                  <a:lnTo>
                    <a:pt x="2096" y="161995"/>
                  </a:lnTo>
                  <a:lnTo>
                    <a:pt x="441" y="158459"/>
                  </a:lnTo>
                  <a:lnTo>
                    <a:pt x="0" y="156528"/>
                  </a:lnTo>
                  <a:lnTo>
                    <a:pt x="411" y="155241"/>
                  </a:lnTo>
                  <a:lnTo>
                    <a:pt x="1391" y="154383"/>
                  </a:lnTo>
                  <a:lnTo>
                    <a:pt x="4360" y="152723"/>
                  </a:lnTo>
                  <a:lnTo>
                    <a:pt x="8033" y="149634"/>
                  </a:lnTo>
                  <a:lnTo>
                    <a:pt x="11411" y="149939"/>
                  </a:lnTo>
                  <a:lnTo>
                    <a:pt x="26984" y="157816"/>
                  </a:lnTo>
                  <a:lnTo>
                    <a:pt x="41371" y="167655"/>
                  </a:lnTo>
                  <a:lnTo>
                    <a:pt x="58595" y="191836"/>
                  </a:lnTo>
                  <a:lnTo>
                    <a:pt x="65894" y="221343"/>
                  </a:lnTo>
                  <a:lnTo>
                    <a:pt x="64685" y="242316"/>
                  </a:lnTo>
                  <a:lnTo>
                    <a:pt x="61879" y="246299"/>
                  </a:lnTo>
                  <a:lnTo>
                    <a:pt x="57892" y="248955"/>
                  </a:lnTo>
                  <a:lnTo>
                    <a:pt x="53117" y="250725"/>
                  </a:lnTo>
                  <a:lnTo>
                    <a:pt x="49228" y="251200"/>
                  </a:lnTo>
                  <a:lnTo>
                    <a:pt x="43025" y="249846"/>
                  </a:lnTo>
                  <a:lnTo>
                    <a:pt x="37917" y="243129"/>
                  </a:lnTo>
                  <a:lnTo>
                    <a:pt x="35567" y="238375"/>
                  </a:lnTo>
                  <a:lnTo>
                    <a:pt x="35631" y="214828"/>
                  </a:lnTo>
                  <a:lnTo>
                    <a:pt x="43489" y="185509"/>
                  </a:lnTo>
                  <a:lnTo>
                    <a:pt x="52704" y="170556"/>
                  </a:lnTo>
                  <a:lnTo>
                    <a:pt x="82320" y="144875"/>
                  </a:lnTo>
                  <a:lnTo>
                    <a:pt x="85630" y="143944"/>
                  </a:lnTo>
                  <a:lnTo>
                    <a:pt x="93071" y="144791"/>
                  </a:lnTo>
                  <a:lnTo>
                    <a:pt x="96325" y="147416"/>
                  </a:lnTo>
                  <a:lnTo>
                    <a:pt x="101823" y="155977"/>
                  </a:lnTo>
                  <a:lnTo>
                    <a:pt x="110395" y="188154"/>
                  </a:lnTo>
                  <a:lnTo>
                    <a:pt x="116390" y="230917"/>
                  </a:lnTo>
                  <a:lnTo>
                    <a:pt x="118766" y="246250"/>
                  </a:lnTo>
                  <a:lnTo>
                    <a:pt x="120511" y="247511"/>
                  </a:lnTo>
                  <a:lnTo>
                    <a:pt x="123085" y="246940"/>
                  </a:lnTo>
                  <a:lnTo>
                    <a:pt x="126212" y="245149"/>
                  </a:lnTo>
                  <a:lnTo>
                    <a:pt x="142076" y="225654"/>
                  </a:lnTo>
                  <a:lnTo>
                    <a:pt x="167625" y="182573"/>
                  </a:lnTo>
                  <a:lnTo>
                    <a:pt x="180906" y="167093"/>
                  </a:lnTo>
                  <a:lnTo>
                    <a:pt x="187627" y="162606"/>
                  </a:lnTo>
                  <a:lnTo>
                    <a:pt x="190407" y="161409"/>
                  </a:lnTo>
                  <a:lnTo>
                    <a:pt x="192965" y="161317"/>
                  </a:lnTo>
                  <a:lnTo>
                    <a:pt x="197691" y="163096"/>
                  </a:lnTo>
                  <a:lnTo>
                    <a:pt x="199233" y="165264"/>
                  </a:lnTo>
                  <a:lnTo>
                    <a:pt x="207116" y="186190"/>
                  </a:lnTo>
                  <a:lnTo>
                    <a:pt x="211035" y="191790"/>
                  </a:lnTo>
                  <a:lnTo>
                    <a:pt x="213773" y="193565"/>
                  </a:lnTo>
                  <a:lnTo>
                    <a:pt x="220579" y="195538"/>
                  </a:lnTo>
                  <a:lnTo>
                    <a:pt x="228307" y="194533"/>
                  </a:lnTo>
                  <a:lnTo>
                    <a:pt x="244767" y="188139"/>
                  </a:lnTo>
                  <a:lnTo>
                    <a:pt x="251287" y="180426"/>
                  </a:lnTo>
                  <a:lnTo>
                    <a:pt x="255832" y="170648"/>
                  </a:lnTo>
                  <a:lnTo>
                    <a:pt x="257851" y="161599"/>
                  </a:lnTo>
                  <a:lnTo>
                    <a:pt x="256979" y="157210"/>
                  </a:lnTo>
                  <a:lnTo>
                    <a:pt x="252247" y="148571"/>
                  </a:lnTo>
                  <a:lnTo>
                    <a:pt x="249008" y="145702"/>
                  </a:lnTo>
                  <a:lnTo>
                    <a:pt x="241648" y="142515"/>
                  </a:lnTo>
                  <a:lnTo>
                    <a:pt x="237710" y="143782"/>
                  </a:lnTo>
                  <a:lnTo>
                    <a:pt x="229571" y="150834"/>
                  </a:lnTo>
                  <a:lnTo>
                    <a:pt x="220427" y="170076"/>
                  </a:lnTo>
                  <a:lnTo>
                    <a:pt x="219991" y="197022"/>
                  </a:lnTo>
                  <a:lnTo>
                    <a:pt x="226400" y="213302"/>
                  </a:lnTo>
                  <a:lnTo>
                    <a:pt x="236304" y="226182"/>
                  </a:lnTo>
                  <a:lnTo>
                    <a:pt x="247762" y="234258"/>
                  </a:lnTo>
                  <a:lnTo>
                    <a:pt x="269483" y="239401"/>
                  </a:lnTo>
                  <a:lnTo>
                    <a:pt x="297164" y="234182"/>
                  </a:lnTo>
                  <a:lnTo>
                    <a:pt x="341685" y="208844"/>
                  </a:lnTo>
                  <a:lnTo>
                    <a:pt x="361675" y="192359"/>
                  </a:lnTo>
                  <a:lnTo>
                    <a:pt x="370184" y="180419"/>
                  </a:lnTo>
                  <a:lnTo>
                    <a:pt x="371378" y="177518"/>
                  </a:lnTo>
                  <a:lnTo>
                    <a:pt x="370058" y="175584"/>
                  </a:lnTo>
                  <a:lnTo>
                    <a:pt x="362946" y="173435"/>
                  </a:lnTo>
                  <a:lnTo>
                    <a:pt x="343671" y="178967"/>
                  </a:lnTo>
                  <a:lnTo>
                    <a:pt x="331933" y="187639"/>
                  </a:lnTo>
                  <a:lnTo>
                    <a:pt x="322719" y="198548"/>
                  </a:lnTo>
                  <a:lnTo>
                    <a:pt x="316271" y="210452"/>
                  </a:lnTo>
                  <a:lnTo>
                    <a:pt x="314817" y="222799"/>
                  </a:lnTo>
                  <a:lnTo>
                    <a:pt x="316522" y="233930"/>
                  </a:lnTo>
                  <a:lnTo>
                    <a:pt x="319633" y="241230"/>
                  </a:lnTo>
                  <a:lnTo>
                    <a:pt x="322860" y="243459"/>
                  </a:lnTo>
                  <a:lnTo>
                    <a:pt x="332092" y="245935"/>
                  </a:lnTo>
                  <a:lnTo>
                    <a:pt x="337517" y="244479"/>
                  </a:lnTo>
                  <a:lnTo>
                    <a:pt x="349189" y="237216"/>
                  </a:lnTo>
                  <a:lnTo>
                    <a:pt x="373929" y="208826"/>
                  </a:lnTo>
                  <a:lnTo>
                    <a:pt x="391454" y="175891"/>
                  </a:lnTo>
                  <a:lnTo>
                    <a:pt x="402447" y="135794"/>
                  </a:lnTo>
                  <a:lnTo>
                    <a:pt x="410268" y="97424"/>
                  </a:lnTo>
                  <a:lnTo>
                    <a:pt x="414684" y="60146"/>
                  </a:lnTo>
                  <a:lnTo>
                    <a:pt x="415289" y="16832"/>
                  </a:lnTo>
                  <a:lnTo>
                    <a:pt x="412682" y="1984"/>
                  </a:lnTo>
                  <a:lnTo>
                    <a:pt x="411000" y="0"/>
                  </a:lnTo>
                  <a:lnTo>
                    <a:pt x="409172" y="88"/>
                  </a:lnTo>
                  <a:lnTo>
                    <a:pt x="396487" y="17068"/>
                  </a:lnTo>
                  <a:lnTo>
                    <a:pt x="386065" y="54555"/>
                  </a:lnTo>
                  <a:lnTo>
                    <a:pt x="382760" y="87189"/>
                  </a:lnTo>
                  <a:lnTo>
                    <a:pt x="381292" y="121449"/>
                  </a:lnTo>
                  <a:lnTo>
                    <a:pt x="381877" y="166386"/>
                  </a:lnTo>
                  <a:lnTo>
                    <a:pt x="392817" y="20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89"/>
            <p:cNvSpPr/>
            <p:nvPr>
              <p:custDataLst>
                <p:tags r:id="rId108"/>
              </p:custDataLst>
            </p:nvPr>
          </p:nvSpPr>
          <p:spPr>
            <a:xfrm>
              <a:off x="5511800" y="33782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9999" y="13191"/>
                  </a:lnTo>
                  <a:lnTo>
                    <a:pt x="83504" y="50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90"/>
            <p:cNvSpPr/>
            <p:nvPr>
              <p:custDataLst>
                <p:tags r:id="rId109"/>
              </p:custDataLst>
            </p:nvPr>
          </p:nvSpPr>
          <p:spPr>
            <a:xfrm>
              <a:off x="5543550" y="3435350"/>
              <a:ext cx="95251" cy="3372"/>
            </a:xfrm>
            <a:custGeom>
              <a:avLst/>
              <a:gdLst/>
              <a:ahLst/>
              <a:cxnLst/>
              <a:rect l="0" t="0" r="0" b="0"/>
              <a:pathLst>
                <a:path w="95251" h="3372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47702" y="139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91"/>
            <p:cNvSpPr/>
            <p:nvPr>
              <p:custDataLst>
                <p:tags r:id="rId110"/>
              </p:custDataLst>
            </p:nvPr>
          </p:nvSpPr>
          <p:spPr>
            <a:xfrm>
              <a:off x="5550783" y="3492500"/>
              <a:ext cx="119768" cy="11556"/>
            </a:xfrm>
            <a:custGeom>
              <a:avLst/>
              <a:gdLst/>
              <a:ahLst/>
              <a:cxnLst/>
              <a:rect l="0" t="0" r="0" b="0"/>
              <a:pathLst>
                <a:path w="119768" h="11556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2527" y="10125"/>
                  </a:lnTo>
                  <a:lnTo>
                    <a:pt x="12862" y="11555"/>
                  </a:lnTo>
                  <a:lnTo>
                    <a:pt x="58407" y="7404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89"/>
          <p:cNvGrpSpPr/>
          <p:nvPr/>
        </p:nvGrpSpPr>
        <p:grpSpPr>
          <a:xfrm>
            <a:off x="5899149" y="3222981"/>
            <a:ext cx="355602" cy="313970"/>
            <a:chOff x="5899149" y="3222981"/>
            <a:chExt cx="355602" cy="313970"/>
          </a:xfrm>
        </p:grpSpPr>
        <p:sp>
          <p:nvSpPr>
            <p:cNvPr id="185" name="SMARTInkShape-592"/>
            <p:cNvSpPr/>
            <p:nvPr>
              <p:custDataLst>
                <p:tags r:id="rId99"/>
              </p:custDataLst>
            </p:nvPr>
          </p:nvSpPr>
          <p:spPr>
            <a:xfrm>
              <a:off x="5899149" y="3276600"/>
              <a:ext cx="19052" cy="260351"/>
            </a:xfrm>
            <a:custGeom>
              <a:avLst/>
              <a:gdLst/>
              <a:ahLst/>
              <a:cxnLst/>
              <a:rect l="0" t="0" r="0" b="0"/>
              <a:pathLst>
                <a:path w="19052" h="260351">
                  <a:moveTo>
                    <a:pt x="1" y="0"/>
                  </a:moveTo>
                  <a:lnTo>
                    <a:pt x="1" y="0"/>
                  </a:lnTo>
                  <a:lnTo>
                    <a:pt x="0" y="39999"/>
                  </a:lnTo>
                  <a:lnTo>
                    <a:pt x="0" y="83504"/>
                  </a:lnTo>
                  <a:lnTo>
                    <a:pt x="0" y="117546"/>
                  </a:lnTo>
                  <a:lnTo>
                    <a:pt x="706" y="152431"/>
                  </a:lnTo>
                  <a:lnTo>
                    <a:pt x="4365" y="198427"/>
                  </a:lnTo>
                  <a:lnTo>
                    <a:pt x="7174" y="232909"/>
                  </a:lnTo>
                  <a:lnTo>
                    <a:pt x="1905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93"/>
            <p:cNvSpPr/>
            <p:nvPr>
              <p:custDataLst>
                <p:tags r:id="rId100"/>
              </p:custDataLst>
            </p:nvPr>
          </p:nvSpPr>
          <p:spPr>
            <a:xfrm>
              <a:off x="5945843" y="3370361"/>
              <a:ext cx="175952" cy="119726"/>
            </a:xfrm>
            <a:custGeom>
              <a:avLst/>
              <a:gdLst/>
              <a:ahLst/>
              <a:cxnLst/>
              <a:rect l="0" t="0" r="0" b="0"/>
              <a:pathLst>
                <a:path w="175952" h="119726">
                  <a:moveTo>
                    <a:pt x="80307" y="71339"/>
                  </a:moveTo>
                  <a:lnTo>
                    <a:pt x="80307" y="71339"/>
                  </a:lnTo>
                  <a:lnTo>
                    <a:pt x="69463" y="43743"/>
                  </a:lnTo>
                  <a:lnTo>
                    <a:pt x="59259" y="31793"/>
                  </a:lnTo>
                  <a:lnTo>
                    <a:pt x="53575" y="29452"/>
                  </a:lnTo>
                  <a:lnTo>
                    <a:pt x="47668" y="29304"/>
                  </a:lnTo>
                  <a:lnTo>
                    <a:pt x="41614" y="30615"/>
                  </a:lnTo>
                  <a:lnTo>
                    <a:pt x="19609" y="45946"/>
                  </a:lnTo>
                  <a:lnTo>
                    <a:pt x="9116" y="62405"/>
                  </a:lnTo>
                  <a:lnTo>
                    <a:pt x="1122" y="89623"/>
                  </a:lnTo>
                  <a:lnTo>
                    <a:pt x="0" y="98345"/>
                  </a:lnTo>
                  <a:lnTo>
                    <a:pt x="664" y="104865"/>
                  </a:lnTo>
                  <a:lnTo>
                    <a:pt x="2518" y="109917"/>
                  </a:lnTo>
                  <a:lnTo>
                    <a:pt x="5164" y="113991"/>
                  </a:lnTo>
                  <a:lnTo>
                    <a:pt x="9045" y="116707"/>
                  </a:lnTo>
                  <a:lnTo>
                    <a:pt x="19001" y="119725"/>
                  </a:lnTo>
                  <a:lnTo>
                    <a:pt x="24620" y="118412"/>
                  </a:lnTo>
                  <a:lnTo>
                    <a:pt x="46965" y="102980"/>
                  </a:lnTo>
                  <a:lnTo>
                    <a:pt x="58905" y="90356"/>
                  </a:lnTo>
                  <a:lnTo>
                    <a:pt x="65888" y="80191"/>
                  </a:lnTo>
                  <a:lnTo>
                    <a:pt x="67167" y="80062"/>
                  </a:lnTo>
                  <a:lnTo>
                    <a:pt x="70468" y="81802"/>
                  </a:lnTo>
                  <a:lnTo>
                    <a:pt x="85861" y="101519"/>
                  </a:lnTo>
                  <a:lnTo>
                    <a:pt x="93593" y="105919"/>
                  </a:lnTo>
                  <a:lnTo>
                    <a:pt x="97632" y="107092"/>
                  </a:lnTo>
                  <a:lnTo>
                    <a:pt x="109643" y="104633"/>
                  </a:lnTo>
                  <a:lnTo>
                    <a:pt x="123684" y="98131"/>
                  </a:lnTo>
                  <a:lnTo>
                    <a:pt x="142783" y="81864"/>
                  </a:lnTo>
                  <a:lnTo>
                    <a:pt x="152994" y="67315"/>
                  </a:lnTo>
                  <a:lnTo>
                    <a:pt x="159935" y="36515"/>
                  </a:lnTo>
                  <a:lnTo>
                    <a:pt x="157796" y="20349"/>
                  </a:lnTo>
                  <a:lnTo>
                    <a:pt x="152141" y="9165"/>
                  </a:lnTo>
                  <a:lnTo>
                    <a:pt x="144925" y="1843"/>
                  </a:lnTo>
                  <a:lnTo>
                    <a:pt x="141730" y="314"/>
                  </a:lnTo>
                  <a:lnTo>
                    <a:pt x="138895" y="0"/>
                  </a:lnTo>
                  <a:lnTo>
                    <a:pt x="136299" y="496"/>
                  </a:lnTo>
                  <a:lnTo>
                    <a:pt x="135273" y="2238"/>
                  </a:lnTo>
                  <a:lnTo>
                    <a:pt x="136017" y="7937"/>
                  </a:lnTo>
                  <a:lnTo>
                    <a:pt x="148018" y="28163"/>
                  </a:lnTo>
                  <a:lnTo>
                    <a:pt x="172740" y="62178"/>
                  </a:lnTo>
                  <a:lnTo>
                    <a:pt x="175951" y="76439"/>
                  </a:lnTo>
                  <a:lnTo>
                    <a:pt x="175819" y="83206"/>
                  </a:lnTo>
                  <a:lnTo>
                    <a:pt x="173616" y="89128"/>
                  </a:lnTo>
                  <a:lnTo>
                    <a:pt x="165522" y="99471"/>
                  </a:lnTo>
                  <a:lnTo>
                    <a:pt x="152436" y="109856"/>
                  </a:lnTo>
                  <a:lnTo>
                    <a:pt x="148149" y="110423"/>
                  </a:lnTo>
                  <a:lnTo>
                    <a:pt x="139622" y="107289"/>
                  </a:lnTo>
                  <a:lnTo>
                    <a:pt x="137490" y="103772"/>
                  </a:lnTo>
                  <a:lnTo>
                    <a:pt x="137457" y="8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94"/>
            <p:cNvSpPr/>
            <p:nvPr>
              <p:custDataLst>
                <p:tags r:id="rId101"/>
              </p:custDataLst>
            </p:nvPr>
          </p:nvSpPr>
          <p:spPr>
            <a:xfrm>
              <a:off x="6186246" y="3222981"/>
              <a:ext cx="49455" cy="278290"/>
            </a:xfrm>
            <a:custGeom>
              <a:avLst/>
              <a:gdLst/>
              <a:ahLst/>
              <a:cxnLst/>
              <a:rect l="0" t="0" r="0" b="0"/>
              <a:pathLst>
                <a:path w="49455" h="278290">
                  <a:moveTo>
                    <a:pt x="30404" y="21869"/>
                  </a:moveTo>
                  <a:lnTo>
                    <a:pt x="30404" y="21869"/>
                  </a:lnTo>
                  <a:lnTo>
                    <a:pt x="38426" y="4413"/>
                  </a:lnTo>
                  <a:lnTo>
                    <a:pt x="38574" y="1765"/>
                  </a:lnTo>
                  <a:lnTo>
                    <a:pt x="37967" y="0"/>
                  </a:lnTo>
                  <a:lnTo>
                    <a:pt x="37563" y="234"/>
                  </a:lnTo>
                  <a:lnTo>
                    <a:pt x="26685" y="45802"/>
                  </a:lnTo>
                  <a:lnTo>
                    <a:pt x="19109" y="80719"/>
                  </a:lnTo>
                  <a:lnTo>
                    <a:pt x="12919" y="119756"/>
                  </a:lnTo>
                  <a:lnTo>
                    <a:pt x="7816" y="159919"/>
                  </a:lnTo>
                  <a:lnTo>
                    <a:pt x="3196" y="198936"/>
                  </a:lnTo>
                  <a:lnTo>
                    <a:pt x="0" y="246489"/>
                  </a:lnTo>
                  <a:lnTo>
                    <a:pt x="3015" y="266574"/>
                  </a:lnTo>
                  <a:lnTo>
                    <a:pt x="5795" y="273906"/>
                  </a:lnTo>
                  <a:lnTo>
                    <a:pt x="10470" y="277382"/>
                  </a:lnTo>
                  <a:lnTo>
                    <a:pt x="16410" y="278289"/>
                  </a:lnTo>
                  <a:lnTo>
                    <a:pt x="23191" y="277482"/>
                  </a:lnTo>
                  <a:lnTo>
                    <a:pt x="29124" y="274123"/>
                  </a:lnTo>
                  <a:lnTo>
                    <a:pt x="49454" y="250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95"/>
            <p:cNvSpPr/>
            <p:nvPr>
              <p:custDataLst>
                <p:tags r:id="rId102"/>
              </p:custDataLst>
            </p:nvPr>
          </p:nvSpPr>
          <p:spPr>
            <a:xfrm>
              <a:off x="6153150" y="33718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3351" y="56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90"/>
          <p:cNvGrpSpPr/>
          <p:nvPr/>
        </p:nvGrpSpPr>
        <p:grpSpPr>
          <a:xfrm>
            <a:off x="6529634" y="3154391"/>
            <a:ext cx="1007817" cy="344396"/>
            <a:chOff x="6529634" y="3154391"/>
            <a:chExt cx="1007817" cy="344396"/>
          </a:xfrm>
        </p:grpSpPr>
        <p:sp>
          <p:nvSpPr>
            <p:cNvPr id="190" name="SMARTInkShape-596"/>
            <p:cNvSpPr/>
            <p:nvPr>
              <p:custDataLst>
                <p:tags r:id="rId91"/>
              </p:custDataLst>
            </p:nvPr>
          </p:nvSpPr>
          <p:spPr>
            <a:xfrm>
              <a:off x="6529634" y="3384550"/>
              <a:ext cx="103297" cy="112971"/>
            </a:xfrm>
            <a:custGeom>
              <a:avLst/>
              <a:gdLst/>
              <a:ahLst/>
              <a:cxnLst/>
              <a:rect l="0" t="0" r="0" b="0"/>
              <a:pathLst>
                <a:path w="103297" h="112971">
                  <a:moveTo>
                    <a:pt x="80716" y="38100"/>
                  </a:moveTo>
                  <a:lnTo>
                    <a:pt x="80716" y="38100"/>
                  </a:lnTo>
                  <a:lnTo>
                    <a:pt x="71282" y="27255"/>
                  </a:lnTo>
                  <a:lnTo>
                    <a:pt x="66410" y="17052"/>
                  </a:lnTo>
                  <a:lnTo>
                    <a:pt x="58130" y="9225"/>
                  </a:lnTo>
                  <a:lnTo>
                    <a:pt x="52959" y="6150"/>
                  </a:lnTo>
                  <a:lnTo>
                    <a:pt x="48099" y="4806"/>
                  </a:lnTo>
                  <a:lnTo>
                    <a:pt x="38939" y="5193"/>
                  </a:lnTo>
                  <a:lnTo>
                    <a:pt x="15734" y="26233"/>
                  </a:lnTo>
                  <a:lnTo>
                    <a:pt x="4093" y="49524"/>
                  </a:lnTo>
                  <a:lnTo>
                    <a:pt x="0" y="62649"/>
                  </a:lnTo>
                  <a:lnTo>
                    <a:pt x="1098" y="84759"/>
                  </a:lnTo>
                  <a:lnTo>
                    <a:pt x="4353" y="94605"/>
                  </a:lnTo>
                  <a:lnTo>
                    <a:pt x="10052" y="101876"/>
                  </a:lnTo>
                  <a:lnTo>
                    <a:pt x="25791" y="111835"/>
                  </a:lnTo>
                  <a:lnTo>
                    <a:pt x="48309" y="112970"/>
                  </a:lnTo>
                  <a:lnTo>
                    <a:pt x="72663" y="107359"/>
                  </a:lnTo>
                  <a:lnTo>
                    <a:pt x="92894" y="95457"/>
                  </a:lnTo>
                  <a:lnTo>
                    <a:pt x="98712" y="89038"/>
                  </a:lnTo>
                  <a:lnTo>
                    <a:pt x="101885" y="82642"/>
                  </a:lnTo>
                  <a:lnTo>
                    <a:pt x="103296" y="76261"/>
                  </a:lnTo>
                  <a:lnTo>
                    <a:pt x="97337" y="59764"/>
                  </a:lnTo>
                  <a:lnTo>
                    <a:pt x="61915" y="13616"/>
                  </a:lnTo>
                  <a:lnTo>
                    <a:pt x="61126" y="10489"/>
                  </a:lnTo>
                  <a:lnTo>
                    <a:pt x="62012" y="7698"/>
                  </a:lnTo>
                  <a:lnTo>
                    <a:pt x="68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97"/>
            <p:cNvSpPr/>
            <p:nvPr>
              <p:custDataLst>
                <p:tags r:id="rId92"/>
              </p:custDataLst>
            </p:nvPr>
          </p:nvSpPr>
          <p:spPr>
            <a:xfrm>
              <a:off x="6711950" y="3238947"/>
              <a:ext cx="73732" cy="259840"/>
            </a:xfrm>
            <a:custGeom>
              <a:avLst/>
              <a:gdLst/>
              <a:ahLst/>
              <a:cxnLst/>
              <a:rect l="0" t="0" r="0" b="0"/>
              <a:pathLst>
                <a:path w="73732" h="259840">
                  <a:moveTo>
                    <a:pt x="0" y="63053"/>
                  </a:moveTo>
                  <a:lnTo>
                    <a:pt x="0" y="63053"/>
                  </a:lnTo>
                  <a:lnTo>
                    <a:pt x="0" y="16765"/>
                  </a:lnTo>
                  <a:lnTo>
                    <a:pt x="0" y="0"/>
                  </a:lnTo>
                  <a:lnTo>
                    <a:pt x="0" y="42802"/>
                  </a:lnTo>
                  <a:lnTo>
                    <a:pt x="0" y="77571"/>
                  </a:lnTo>
                  <a:lnTo>
                    <a:pt x="1881" y="116542"/>
                  </a:lnTo>
                  <a:lnTo>
                    <a:pt x="4363" y="155970"/>
                  </a:lnTo>
                  <a:lnTo>
                    <a:pt x="5467" y="192309"/>
                  </a:lnTo>
                  <a:lnTo>
                    <a:pt x="6088" y="234387"/>
                  </a:lnTo>
                  <a:lnTo>
                    <a:pt x="6272" y="252343"/>
                  </a:lnTo>
                  <a:lnTo>
                    <a:pt x="7003" y="252746"/>
                  </a:lnTo>
                  <a:lnTo>
                    <a:pt x="28001" y="205316"/>
                  </a:lnTo>
                  <a:lnTo>
                    <a:pt x="47942" y="171039"/>
                  </a:lnTo>
                  <a:lnTo>
                    <a:pt x="52423" y="167499"/>
                  </a:lnTo>
                  <a:lnTo>
                    <a:pt x="56821" y="165845"/>
                  </a:lnTo>
                  <a:lnTo>
                    <a:pt x="61163" y="165448"/>
                  </a:lnTo>
                  <a:lnTo>
                    <a:pt x="64764" y="166594"/>
                  </a:lnTo>
                  <a:lnTo>
                    <a:pt x="70646" y="171630"/>
                  </a:lnTo>
                  <a:lnTo>
                    <a:pt x="73731" y="182335"/>
                  </a:lnTo>
                  <a:lnTo>
                    <a:pt x="73587" y="206111"/>
                  </a:lnTo>
                  <a:lnTo>
                    <a:pt x="69394" y="224001"/>
                  </a:lnTo>
                  <a:lnTo>
                    <a:pt x="55133" y="245267"/>
                  </a:lnTo>
                  <a:lnTo>
                    <a:pt x="43554" y="255985"/>
                  </a:lnTo>
                  <a:lnTo>
                    <a:pt x="27589" y="259808"/>
                  </a:lnTo>
                  <a:lnTo>
                    <a:pt x="18393" y="259839"/>
                  </a:lnTo>
                  <a:lnTo>
                    <a:pt x="11556" y="257744"/>
                  </a:lnTo>
                  <a:lnTo>
                    <a:pt x="6293" y="254230"/>
                  </a:lnTo>
                  <a:lnTo>
                    <a:pt x="2078" y="249771"/>
                  </a:lnTo>
                  <a:lnTo>
                    <a:pt x="680" y="244682"/>
                  </a:lnTo>
                  <a:lnTo>
                    <a:pt x="6350" y="221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98"/>
            <p:cNvSpPr/>
            <p:nvPr>
              <p:custDataLst>
                <p:tags r:id="rId93"/>
              </p:custDataLst>
            </p:nvPr>
          </p:nvSpPr>
          <p:spPr>
            <a:xfrm>
              <a:off x="6838950" y="3347174"/>
              <a:ext cx="66253" cy="132627"/>
            </a:xfrm>
            <a:custGeom>
              <a:avLst/>
              <a:gdLst/>
              <a:ahLst/>
              <a:cxnLst/>
              <a:rect l="0" t="0" r="0" b="0"/>
              <a:pathLst>
                <a:path w="66253" h="132627">
                  <a:moveTo>
                    <a:pt x="57150" y="37376"/>
                  </a:moveTo>
                  <a:lnTo>
                    <a:pt x="57150" y="37376"/>
                  </a:lnTo>
                  <a:lnTo>
                    <a:pt x="65989" y="19699"/>
                  </a:lnTo>
                  <a:lnTo>
                    <a:pt x="66252" y="11645"/>
                  </a:lnTo>
                  <a:lnTo>
                    <a:pt x="65335" y="7522"/>
                  </a:lnTo>
                  <a:lnTo>
                    <a:pt x="63312" y="4773"/>
                  </a:lnTo>
                  <a:lnTo>
                    <a:pt x="60552" y="2941"/>
                  </a:lnTo>
                  <a:lnTo>
                    <a:pt x="53018" y="905"/>
                  </a:lnTo>
                  <a:lnTo>
                    <a:pt x="42613" y="0"/>
                  </a:lnTo>
                  <a:lnTo>
                    <a:pt x="38286" y="1170"/>
                  </a:lnTo>
                  <a:lnTo>
                    <a:pt x="31597" y="6232"/>
                  </a:lnTo>
                  <a:lnTo>
                    <a:pt x="23865" y="23758"/>
                  </a:lnTo>
                  <a:lnTo>
                    <a:pt x="20475" y="43454"/>
                  </a:lnTo>
                  <a:lnTo>
                    <a:pt x="23447" y="56305"/>
                  </a:lnTo>
                  <a:lnTo>
                    <a:pt x="39809" y="99541"/>
                  </a:lnTo>
                  <a:lnTo>
                    <a:pt x="48629" y="119270"/>
                  </a:lnTo>
                  <a:lnTo>
                    <a:pt x="47236" y="122311"/>
                  </a:lnTo>
                  <a:lnTo>
                    <a:pt x="40043" y="127571"/>
                  </a:lnTo>
                  <a:lnTo>
                    <a:pt x="0" y="132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99"/>
            <p:cNvSpPr/>
            <p:nvPr>
              <p:custDataLst>
                <p:tags r:id="rId94"/>
              </p:custDataLst>
            </p:nvPr>
          </p:nvSpPr>
          <p:spPr>
            <a:xfrm>
              <a:off x="6933623" y="3364731"/>
              <a:ext cx="95828" cy="112618"/>
            </a:xfrm>
            <a:custGeom>
              <a:avLst/>
              <a:gdLst/>
              <a:ahLst/>
              <a:cxnLst/>
              <a:rect l="0" t="0" r="0" b="0"/>
              <a:pathLst>
                <a:path w="95828" h="112618">
                  <a:moveTo>
                    <a:pt x="577" y="38869"/>
                  </a:moveTo>
                  <a:lnTo>
                    <a:pt x="577" y="38869"/>
                  </a:lnTo>
                  <a:lnTo>
                    <a:pt x="28188" y="36987"/>
                  </a:lnTo>
                  <a:lnTo>
                    <a:pt x="33801" y="35498"/>
                  </a:lnTo>
                  <a:lnTo>
                    <a:pt x="41919" y="30080"/>
                  </a:lnTo>
                  <a:lnTo>
                    <a:pt x="52878" y="15104"/>
                  </a:lnTo>
                  <a:lnTo>
                    <a:pt x="53789" y="11031"/>
                  </a:lnTo>
                  <a:lnTo>
                    <a:pt x="52920" y="2743"/>
                  </a:lnTo>
                  <a:lnTo>
                    <a:pt x="50289" y="674"/>
                  </a:lnTo>
                  <a:lnTo>
                    <a:pt x="46418" y="0"/>
                  </a:lnTo>
                  <a:lnTo>
                    <a:pt x="41721" y="256"/>
                  </a:lnTo>
                  <a:lnTo>
                    <a:pt x="30857" y="6185"/>
                  </a:lnTo>
                  <a:lnTo>
                    <a:pt x="24996" y="10730"/>
                  </a:lnTo>
                  <a:lnTo>
                    <a:pt x="10007" y="33981"/>
                  </a:lnTo>
                  <a:lnTo>
                    <a:pt x="0" y="63212"/>
                  </a:lnTo>
                  <a:lnTo>
                    <a:pt x="556" y="81909"/>
                  </a:lnTo>
                  <a:lnTo>
                    <a:pt x="2679" y="90845"/>
                  </a:lnTo>
                  <a:lnTo>
                    <a:pt x="7623" y="97509"/>
                  </a:lnTo>
                  <a:lnTo>
                    <a:pt x="22524" y="106794"/>
                  </a:lnTo>
                  <a:lnTo>
                    <a:pt x="47375" y="112617"/>
                  </a:lnTo>
                  <a:lnTo>
                    <a:pt x="95827" y="10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00"/>
            <p:cNvSpPr/>
            <p:nvPr>
              <p:custDataLst>
                <p:tags r:id="rId95"/>
              </p:custDataLst>
            </p:nvPr>
          </p:nvSpPr>
          <p:spPr>
            <a:xfrm>
              <a:off x="7048761" y="3331929"/>
              <a:ext cx="94990" cy="135102"/>
            </a:xfrm>
            <a:custGeom>
              <a:avLst/>
              <a:gdLst/>
              <a:ahLst/>
              <a:cxnLst/>
              <a:rect l="0" t="0" r="0" b="0"/>
              <a:pathLst>
                <a:path w="94990" h="135102">
                  <a:moveTo>
                    <a:pt x="6089" y="8171"/>
                  </a:moveTo>
                  <a:lnTo>
                    <a:pt x="6089" y="8171"/>
                  </a:lnTo>
                  <a:lnTo>
                    <a:pt x="1725" y="148"/>
                  </a:lnTo>
                  <a:lnTo>
                    <a:pt x="1062" y="0"/>
                  </a:lnTo>
                  <a:lnTo>
                    <a:pt x="621" y="607"/>
                  </a:lnTo>
                  <a:lnTo>
                    <a:pt x="0" y="11574"/>
                  </a:lnTo>
                  <a:lnTo>
                    <a:pt x="7381" y="24265"/>
                  </a:lnTo>
                  <a:lnTo>
                    <a:pt x="31744" y="62150"/>
                  </a:lnTo>
                  <a:lnTo>
                    <a:pt x="43871" y="94642"/>
                  </a:lnTo>
                  <a:lnTo>
                    <a:pt x="45694" y="112219"/>
                  </a:lnTo>
                  <a:lnTo>
                    <a:pt x="44487" y="134008"/>
                  </a:lnTo>
                  <a:lnTo>
                    <a:pt x="43681" y="135101"/>
                  </a:lnTo>
                  <a:lnTo>
                    <a:pt x="42439" y="134419"/>
                  </a:lnTo>
                  <a:lnTo>
                    <a:pt x="40906" y="132553"/>
                  </a:lnTo>
                  <a:lnTo>
                    <a:pt x="38747" y="116443"/>
                  </a:lnTo>
                  <a:lnTo>
                    <a:pt x="41480" y="90424"/>
                  </a:lnTo>
                  <a:lnTo>
                    <a:pt x="58862" y="47075"/>
                  </a:lnTo>
                  <a:lnTo>
                    <a:pt x="83876" y="13468"/>
                  </a:lnTo>
                  <a:lnTo>
                    <a:pt x="83347" y="13819"/>
                  </a:lnTo>
                  <a:lnTo>
                    <a:pt x="94989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01"/>
            <p:cNvSpPr/>
            <p:nvPr>
              <p:custDataLst>
                <p:tags r:id="rId96"/>
              </p:custDataLst>
            </p:nvPr>
          </p:nvSpPr>
          <p:spPr>
            <a:xfrm>
              <a:off x="7162800" y="3346450"/>
              <a:ext cx="101601" cy="99430"/>
            </a:xfrm>
            <a:custGeom>
              <a:avLst/>
              <a:gdLst/>
              <a:ahLst/>
              <a:cxnLst/>
              <a:rect l="0" t="0" r="0" b="0"/>
              <a:pathLst>
                <a:path w="101601" h="99430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8789"/>
                  </a:lnTo>
                  <a:lnTo>
                    <a:pt x="9644" y="48335"/>
                  </a:lnTo>
                  <a:lnTo>
                    <a:pt x="22235" y="87394"/>
                  </a:lnTo>
                  <a:lnTo>
                    <a:pt x="30107" y="98344"/>
                  </a:lnTo>
                  <a:lnTo>
                    <a:pt x="34889" y="99429"/>
                  </a:lnTo>
                  <a:lnTo>
                    <a:pt x="40192" y="98036"/>
                  </a:lnTo>
                  <a:lnTo>
                    <a:pt x="51729" y="90138"/>
                  </a:lnTo>
                  <a:lnTo>
                    <a:pt x="69420" y="69119"/>
                  </a:lnTo>
                  <a:lnTo>
                    <a:pt x="88397" y="3076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02"/>
            <p:cNvSpPr/>
            <p:nvPr>
              <p:custDataLst>
                <p:tags r:id="rId97"/>
              </p:custDataLst>
            </p:nvPr>
          </p:nvSpPr>
          <p:spPr>
            <a:xfrm>
              <a:off x="7302500" y="3154391"/>
              <a:ext cx="222255" cy="280960"/>
            </a:xfrm>
            <a:custGeom>
              <a:avLst/>
              <a:gdLst/>
              <a:ahLst/>
              <a:cxnLst/>
              <a:rect l="0" t="0" r="0" b="0"/>
              <a:pathLst>
                <a:path w="222255" h="280960">
                  <a:moveTo>
                    <a:pt x="0" y="236509"/>
                  </a:moveTo>
                  <a:lnTo>
                    <a:pt x="0" y="236509"/>
                  </a:lnTo>
                  <a:lnTo>
                    <a:pt x="36714" y="213923"/>
                  </a:lnTo>
                  <a:lnTo>
                    <a:pt x="51388" y="194731"/>
                  </a:lnTo>
                  <a:lnTo>
                    <a:pt x="52603" y="191018"/>
                  </a:lnTo>
                  <a:lnTo>
                    <a:pt x="52708" y="187838"/>
                  </a:lnTo>
                  <a:lnTo>
                    <a:pt x="52072" y="185011"/>
                  </a:lnTo>
                  <a:lnTo>
                    <a:pt x="49531" y="183833"/>
                  </a:lnTo>
                  <a:lnTo>
                    <a:pt x="41063" y="184404"/>
                  </a:lnTo>
                  <a:lnTo>
                    <a:pt x="21026" y="192064"/>
                  </a:lnTo>
                  <a:lnTo>
                    <a:pt x="16134" y="197001"/>
                  </a:lnTo>
                  <a:lnTo>
                    <a:pt x="10698" y="210013"/>
                  </a:lnTo>
                  <a:lnTo>
                    <a:pt x="7638" y="233205"/>
                  </a:lnTo>
                  <a:lnTo>
                    <a:pt x="10685" y="245859"/>
                  </a:lnTo>
                  <a:lnTo>
                    <a:pt x="17449" y="256187"/>
                  </a:lnTo>
                  <a:lnTo>
                    <a:pt x="27511" y="265480"/>
                  </a:lnTo>
                  <a:lnTo>
                    <a:pt x="39038" y="270552"/>
                  </a:lnTo>
                  <a:lnTo>
                    <a:pt x="51922" y="272100"/>
                  </a:lnTo>
                  <a:lnTo>
                    <a:pt x="85071" y="265464"/>
                  </a:lnTo>
                  <a:lnTo>
                    <a:pt x="103426" y="257139"/>
                  </a:lnTo>
                  <a:lnTo>
                    <a:pt x="124954" y="236585"/>
                  </a:lnTo>
                  <a:lnTo>
                    <a:pt x="139171" y="213327"/>
                  </a:lnTo>
                  <a:lnTo>
                    <a:pt x="142994" y="199395"/>
                  </a:lnTo>
                  <a:lnTo>
                    <a:pt x="141895" y="194832"/>
                  </a:lnTo>
                  <a:lnTo>
                    <a:pt x="139047" y="191791"/>
                  </a:lnTo>
                  <a:lnTo>
                    <a:pt x="135031" y="189764"/>
                  </a:lnTo>
                  <a:lnTo>
                    <a:pt x="123044" y="189392"/>
                  </a:lnTo>
                  <a:lnTo>
                    <a:pt x="115896" y="190281"/>
                  </a:lnTo>
                  <a:lnTo>
                    <a:pt x="102308" y="198795"/>
                  </a:lnTo>
                  <a:lnTo>
                    <a:pt x="90625" y="211986"/>
                  </a:lnTo>
                  <a:lnTo>
                    <a:pt x="80787" y="235279"/>
                  </a:lnTo>
                  <a:lnTo>
                    <a:pt x="78265" y="258644"/>
                  </a:lnTo>
                  <a:lnTo>
                    <a:pt x="80175" y="270100"/>
                  </a:lnTo>
                  <a:lnTo>
                    <a:pt x="85200" y="273014"/>
                  </a:lnTo>
                  <a:lnTo>
                    <a:pt x="102072" y="274371"/>
                  </a:lnTo>
                  <a:lnTo>
                    <a:pt x="121800" y="266977"/>
                  </a:lnTo>
                  <a:lnTo>
                    <a:pt x="140917" y="253578"/>
                  </a:lnTo>
                  <a:lnTo>
                    <a:pt x="164285" y="223379"/>
                  </a:lnTo>
                  <a:lnTo>
                    <a:pt x="180494" y="192573"/>
                  </a:lnTo>
                  <a:lnTo>
                    <a:pt x="195226" y="153952"/>
                  </a:lnTo>
                  <a:lnTo>
                    <a:pt x="208122" y="110212"/>
                  </a:lnTo>
                  <a:lnTo>
                    <a:pt x="213537" y="86694"/>
                  </a:lnTo>
                  <a:lnTo>
                    <a:pt x="221200" y="43630"/>
                  </a:lnTo>
                  <a:lnTo>
                    <a:pt x="222254" y="15083"/>
                  </a:lnTo>
                  <a:lnTo>
                    <a:pt x="219430" y="7047"/>
                  </a:lnTo>
                  <a:lnTo>
                    <a:pt x="214726" y="2395"/>
                  </a:lnTo>
                  <a:lnTo>
                    <a:pt x="208767" y="0"/>
                  </a:lnTo>
                  <a:lnTo>
                    <a:pt x="202678" y="3342"/>
                  </a:lnTo>
                  <a:lnTo>
                    <a:pt x="190268" y="20225"/>
                  </a:lnTo>
                  <a:lnTo>
                    <a:pt x="174752" y="64240"/>
                  </a:lnTo>
                  <a:lnTo>
                    <a:pt x="167508" y="106793"/>
                  </a:lnTo>
                  <a:lnTo>
                    <a:pt x="161231" y="154163"/>
                  </a:lnTo>
                  <a:lnTo>
                    <a:pt x="153738" y="198735"/>
                  </a:lnTo>
                  <a:lnTo>
                    <a:pt x="145704" y="234537"/>
                  </a:lnTo>
                  <a:lnTo>
                    <a:pt x="133350" y="28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03"/>
            <p:cNvSpPr/>
            <p:nvPr>
              <p:custDataLst>
                <p:tags r:id="rId98"/>
              </p:custDataLst>
            </p:nvPr>
          </p:nvSpPr>
          <p:spPr>
            <a:xfrm>
              <a:off x="7531100" y="3435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91"/>
          <p:cNvGrpSpPr/>
          <p:nvPr/>
        </p:nvGrpSpPr>
        <p:grpSpPr>
          <a:xfrm>
            <a:off x="1682750" y="3984475"/>
            <a:ext cx="5302251" cy="825381"/>
            <a:chOff x="1682750" y="3984475"/>
            <a:chExt cx="5302251" cy="825381"/>
          </a:xfrm>
        </p:grpSpPr>
        <p:sp>
          <p:nvSpPr>
            <p:cNvPr id="199" name="SMARTInkShape-604"/>
            <p:cNvSpPr/>
            <p:nvPr>
              <p:custDataLst>
                <p:tags r:id="rId71"/>
              </p:custDataLst>
            </p:nvPr>
          </p:nvSpPr>
          <p:spPr>
            <a:xfrm>
              <a:off x="1682750" y="3984475"/>
              <a:ext cx="5302251" cy="308126"/>
            </a:xfrm>
            <a:custGeom>
              <a:avLst/>
              <a:gdLst/>
              <a:ahLst/>
              <a:cxnLst/>
              <a:rect l="0" t="0" r="0" b="0"/>
              <a:pathLst>
                <a:path w="5302251" h="308126">
                  <a:moveTo>
                    <a:pt x="0" y="308125"/>
                  </a:moveTo>
                  <a:lnTo>
                    <a:pt x="0" y="308125"/>
                  </a:lnTo>
                  <a:lnTo>
                    <a:pt x="30339" y="301383"/>
                  </a:lnTo>
                  <a:lnTo>
                    <a:pt x="71575" y="294310"/>
                  </a:lnTo>
                  <a:lnTo>
                    <a:pt x="96400" y="290448"/>
                  </a:lnTo>
                  <a:lnTo>
                    <a:pt x="126355" y="285052"/>
                  </a:lnTo>
                  <a:lnTo>
                    <a:pt x="159731" y="278631"/>
                  </a:lnTo>
                  <a:lnTo>
                    <a:pt x="195387" y="271529"/>
                  </a:lnTo>
                  <a:lnTo>
                    <a:pt x="237503" y="263973"/>
                  </a:lnTo>
                  <a:lnTo>
                    <a:pt x="283924" y="256112"/>
                  </a:lnTo>
                  <a:lnTo>
                    <a:pt x="333216" y="248050"/>
                  </a:lnTo>
                  <a:lnTo>
                    <a:pt x="388655" y="239147"/>
                  </a:lnTo>
                  <a:lnTo>
                    <a:pt x="448192" y="229684"/>
                  </a:lnTo>
                  <a:lnTo>
                    <a:pt x="510461" y="219847"/>
                  </a:lnTo>
                  <a:lnTo>
                    <a:pt x="583019" y="208351"/>
                  </a:lnTo>
                  <a:lnTo>
                    <a:pt x="662435" y="195748"/>
                  </a:lnTo>
                  <a:lnTo>
                    <a:pt x="746423" y="182407"/>
                  </a:lnTo>
                  <a:lnTo>
                    <a:pt x="839104" y="168574"/>
                  </a:lnTo>
                  <a:lnTo>
                    <a:pt x="937581" y="154413"/>
                  </a:lnTo>
                  <a:lnTo>
                    <a:pt x="1039920" y="140034"/>
                  </a:lnTo>
                  <a:lnTo>
                    <a:pt x="1149069" y="126214"/>
                  </a:lnTo>
                  <a:lnTo>
                    <a:pt x="1262757" y="112768"/>
                  </a:lnTo>
                  <a:lnTo>
                    <a:pt x="1379471" y="99570"/>
                  </a:lnTo>
                  <a:lnTo>
                    <a:pt x="1505964" y="86538"/>
                  </a:lnTo>
                  <a:lnTo>
                    <a:pt x="1638976" y="73617"/>
                  </a:lnTo>
                  <a:lnTo>
                    <a:pt x="1776334" y="60770"/>
                  </a:lnTo>
                  <a:lnTo>
                    <a:pt x="1920117" y="49383"/>
                  </a:lnTo>
                  <a:lnTo>
                    <a:pt x="2068183" y="38969"/>
                  </a:lnTo>
                  <a:lnTo>
                    <a:pt x="2219106" y="29204"/>
                  </a:lnTo>
                  <a:lnTo>
                    <a:pt x="2374048" y="21284"/>
                  </a:lnTo>
                  <a:lnTo>
                    <a:pt x="2531671" y="14591"/>
                  </a:lnTo>
                  <a:lnTo>
                    <a:pt x="2691080" y="8719"/>
                  </a:lnTo>
                  <a:lnTo>
                    <a:pt x="2854503" y="4804"/>
                  </a:lnTo>
                  <a:lnTo>
                    <a:pt x="3020602" y="2194"/>
                  </a:lnTo>
                  <a:lnTo>
                    <a:pt x="3188485" y="454"/>
                  </a:lnTo>
                  <a:lnTo>
                    <a:pt x="3352618" y="0"/>
                  </a:lnTo>
                  <a:lnTo>
                    <a:pt x="3514251" y="403"/>
                  </a:lnTo>
                  <a:lnTo>
                    <a:pt x="3674217" y="1377"/>
                  </a:lnTo>
                  <a:lnTo>
                    <a:pt x="3828840" y="3437"/>
                  </a:lnTo>
                  <a:lnTo>
                    <a:pt x="3979899" y="6222"/>
                  </a:lnTo>
                  <a:lnTo>
                    <a:pt x="4128582" y="9489"/>
                  </a:lnTo>
                  <a:lnTo>
                    <a:pt x="4270038" y="13784"/>
                  </a:lnTo>
                  <a:lnTo>
                    <a:pt x="4406676" y="18765"/>
                  </a:lnTo>
                  <a:lnTo>
                    <a:pt x="4540100" y="24201"/>
                  </a:lnTo>
                  <a:lnTo>
                    <a:pt x="4662212" y="29237"/>
                  </a:lnTo>
                  <a:lnTo>
                    <a:pt x="4776780" y="34005"/>
                  </a:lnTo>
                  <a:lnTo>
                    <a:pt x="4886320" y="38595"/>
                  </a:lnTo>
                  <a:lnTo>
                    <a:pt x="4981218" y="42361"/>
                  </a:lnTo>
                  <a:lnTo>
                    <a:pt x="5066357" y="45577"/>
                  </a:lnTo>
                  <a:lnTo>
                    <a:pt x="5144988" y="48426"/>
                  </a:lnTo>
                  <a:lnTo>
                    <a:pt x="5197409" y="50326"/>
                  </a:lnTo>
                  <a:lnTo>
                    <a:pt x="5302250" y="54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05"/>
            <p:cNvSpPr/>
            <p:nvPr>
              <p:custDataLst>
                <p:tags r:id="rId72"/>
              </p:custDataLst>
            </p:nvPr>
          </p:nvSpPr>
          <p:spPr>
            <a:xfrm>
              <a:off x="2197100" y="4518118"/>
              <a:ext cx="96530" cy="291738"/>
            </a:xfrm>
            <a:custGeom>
              <a:avLst/>
              <a:gdLst/>
              <a:ahLst/>
              <a:cxnLst/>
              <a:rect l="0" t="0" r="0" b="0"/>
              <a:pathLst>
                <a:path w="96530" h="291738">
                  <a:moveTo>
                    <a:pt x="6350" y="85632"/>
                  </a:moveTo>
                  <a:lnTo>
                    <a:pt x="6350" y="85632"/>
                  </a:lnTo>
                  <a:lnTo>
                    <a:pt x="6350" y="81974"/>
                  </a:lnTo>
                  <a:lnTo>
                    <a:pt x="6350" y="85011"/>
                  </a:lnTo>
                  <a:lnTo>
                    <a:pt x="20656" y="127672"/>
                  </a:lnTo>
                  <a:lnTo>
                    <a:pt x="27365" y="169741"/>
                  </a:lnTo>
                  <a:lnTo>
                    <a:pt x="30451" y="214583"/>
                  </a:lnTo>
                  <a:lnTo>
                    <a:pt x="34736" y="255779"/>
                  </a:lnTo>
                  <a:lnTo>
                    <a:pt x="37903" y="291737"/>
                  </a:lnTo>
                  <a:lnTo>
                    <a:pt x="38012" y="290593"/>
                  </a:lnTo>
                  <a:lnTo>
                    <a:pt x="33063" y="243856"/>
                  </a:lnTo>
                  <a:lnTo>
                    <a:pt x="31628" y="210987"/>
                  </a:lnTo>
                  <a:lnTo>
                    <a:pt x="28638" y="168156"/>
                  </a:lnTo>
                  <a:lnTo>
                    <a:pt x="28721" y="124661"/>
                  </a:lnTo>
                  <a:lnTo>
                    <a:pt x="31109" y="85340"/>
                  </a:lnTo>
                  <a:lnTo>
                    <a:pt x="37126" y="44780"/>
                  </a:lnTo>
                  <a:lnTo>
                    <a:pt x="47532" y="19435"/>
                  </a:lnTo>
                  <a:lnTo>
                    <a:pt x="55463" y="7763"/>
                  </a:lnTo>
                  <a:lnTo>
                    <a:pt x="65572" y="1634"/>
                  </a:lnTo>
                  <a:lnTo>
                    <a:pt x="71231" y="0"/>
                  </a:lnTo>
                  <a:lnTo>
                    <a:pt x="76415" y="1027"/>
                  </a:lnTo>
                  <a:lnTo>
                    <a:pt x="85938" y="7813"/>
                  </a:lnTo>
                  <a:lnTo>
                    <a:pt x="92993" y="19766"/>
                  </a:lnTo>
                  <a:lnTo>
                    <a:pt x="95862" y="26905"/>
                  </a:lnTo>
                  <a:lnTo>
                    <a:pt x="96529" y="53806"/>
                  </a:lnTo>
                  <a:lnTo>
                    <a:pt x="88887" y="80749"/>
                  </a:lnTo>
                  <a:lnTo>
                    <a:pt x="70944" y="106606"/>
                  </a:lnTo>
                  <a:lnTo>
                    <a:pt x="39597" y="134851"/>
                  </a:lnTo>
                  <a:lnTo>
                    <a:pt x="7914" y="152486"/>
                  </a:lnTo>
                  <a:lnTo>
                    <a:pt x="5276" y="152779"/>
                  </a:lnTo>
                  <a:lnTo>
                    <a:pt x="3517" y="152269"/>
                  </a:lnTo>
                  <a:lnTo>
                    <a:pt x="0" y="14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06"/>
            <p:cNvSpPr/>
            <p:nvPr>
              <p:custDataLst>
                <p:tags r:id="rId73"/>
              </p:custDataLst>
            </p:nvPr>
          </p:nvSpPr>
          <p:spPr>
            <a:xfrm>
              <a:off x="2347919" y="4492264"/>
              <a:ext cx="77782" cy="134036"/>
            </a:xfrm>
            <a:custGeom>
              <a:avLst/>
              <a:gdLst/>
              <a:ahLst/>
              <a:cxnLst/>
              <a:rect l="0" t="0" r="0" b="0"/>
              <a:pathLst>
                <a:path w="77782" h="134036">
                  <a:moveTo>
                    <a:pt x="1581" y="73386"/>
                  </a:moveTo>
                  <a:lnTo>
                    <a:pt x="1581" y="73386"/>
                  </a:lnTo>
                  <a:lnTo>
                    <a:pt x="4952" y="70015"/>
                  </a:lnTo>
                  <a:lnTo>
                    <a:pt x="10370" y="68360"/>
                  </a:lnTo>
                  <a:lnTo>
                    <a:pt x="21354" y="65547"/>
                  </a:lnTo>
                  <a:lnTo>
                    <a:pt x="31664" y="60245"/>
                  </a:lnTo>
                  <a:lnTo>
                    <a:pt x="41468" y="52132"/>
                  </a:lnTo>
                  <a:lnTo>
                    <a:pt x="44003" y="44185"/>
                  </a:lnTo>
                  <a:lnTo>
                    <a:pt x="45630" y="21835"/>
                  </a:lnTo>
                  <a:lnTo>
                    <a:pt x="42090" y="11434"/>
                  </a:lnTo>
                  <a:lnTo>
                    <a:pt x="36518" y="3519"/>
                  </a:lnTo>
                  <a:lnTo>
                    <a:pt x="31690" y="0"/>
                  </a:lnTo>
                  <a:lnTo>
                    <a:pt x="28004" y="473"/>
                  </a:lnTo>
                  <a:lnTo>
                    <a:pt x="18263" y="4762"/>
                  </a:lnTo>
                  <a:lnTo>
                    <a:pt x="10642" y="17015"/>
                  </a:lnTo>
                  <a:lnTo>
                    <a:pt x="0" y="56999"/>
                  </a:lnTo>
                  <a:lnTo>
                    <a:pt x="3386" y="89854"/>
                  </a:lnTo>
                  <a:lnTo>
                    <a:pt x="13326" y="111818"/>
                  </a:lnTo>
                  <a:lnTo>
                    <a:pt x="28580" y="127263"/>
                  </a:lnTo>
                  <a:lnTo>
                    <a:pt x="40392" y="132609"/>
                  </a:lnTo>
                  <a:lnTo>
                    <a:pt x="46505" y="134035"/>
                  </a:lnTo>
                  <a:lnTo>
                    <a:pt x="58942" y="131856"/>
                  </a:lnTo>
                  <a:lnTo>
                    <a:pt x="77781" y="124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07"/>
            <p:cNvSpPr/>
            <p:nvPr>
              <p:custDataLst>
                <p:tags r:id="rId74"/>
              </p:custDataLst>
            </p:nvPr>
          </p:nvSpPr>
          <p:spPr>
            <a:xfrm>
              <a:off x="2441091" y="4496683"/>
              <a:ext cx="79860" cy="101473"/>
            </a:xfrm>
            <a:custGeom>
              <a:avLst/>
              <a:gdLst/>
              <a:ahLst/>
              <a:cxnLst/>
              <a:rect l="0" t="0" r="0" b="0"/>
              <a:pathLst>
                <a:path w="79860" h="101473">
                  <a:moveTo>
                    <a:pt x="3659" y="5467"/>
                  </a:moveTo>
                  <a:lnTo>
                    <a:pt x="3659" y="5467"/>
                  </a:lnTo>
                  <a:lnTo>
                    <a:pt x="0" y="5467"/>
                  </a:lnTo>
                  <a:lnTo>
                    <a:pt x="1562" y="5467"/>
                  </a:lnTo>
                  <a:lnTo>
                    <a:pt x="4609" y="3585"/>
                  </a:lnTo>
                  <a:lnTo>
                    <a:pt x="6409" y="2096"/>
                  </a:lnTo>
                  <a:lnTo>
                    <a:pt x="19055" y="0"/>
                  </a:lnTo>
                  <a:lnTo>
                    <a:pt x="36208" y="2749"/>
                  </a:lnTo>
                  <a:lnTo>
                    <a:pt x="48464" y="11785"/>
                  </a:lnTo>
                  <a:lnTo>
                    <a:pt x="59556" y="25914"/>
                  </a:lnTo>
                  <a:lnTo>
                    <a:pt x="69061" y="52996"/>
                  </a:lnTo>
                  <a:lnTo>
                    <a:pt x="71485" y="77797"/>
                  </a:lnTo>
                  <a:lnTo>
                    <a:pt x="69552" y="89589"/>
                  </a:lnTo>
                  <a:lnTo>
                    <a:pt x="64460" y="97653"/>
                  </a:lnTo>
                  <a:lnTo>
                    <a:pt x="61126" y="100791"/>
                  </a:lnTo>
                  <a:lnTo>
                    <a:pt x="58903" y="101472"/>
                  </a:lnTo>
                  <a:lnTo>
                    <a:pt x="57422" y="100515"/>
                  </a:lnTo>
                  <a:lnTo>
                    <a:pt x="51673" y="82097"/>
                  </a:lnTo>
                  <a:lnTo>
                    <a:pt x="52536" y="59373"/>
                  </a:lnTo>
                  <a:lnTo>
                    <a:pt x="63513" y="28528"/>
                  </a:lnTo>
                  <a:lnTo>
                    <a:pt x="68596" y="19715"/>
                  </a:lnTo>
                  <a:lnTo>
                    <a:pt x="73207" y="15326"/>
                  </a:lnTo>
                  <a:lnTo>
                    <a:pt x="7985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08"/>
            <p:cNvSpPr/>
            <p:nvPr>
              <p:custDataLst>
                <p:tags r:id="rId75"/>
              </p:custDataLst>
            </p:nvPr>
          </p:nvSpPr>
          <p:spPr>
            <a:xfrm>
              <a:off x="2565400" y="4508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42684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09"/>
            <p:cNvSpPr/>
            <p:nvPr>
              <p:custDataLst>
                <p:tags r:id="rId76"/>
              </p:custDataLst>
            </p:nvPr>
          </p:nvSpPr>
          <p:spPr>
            <a:xfrm>
              <a:off x="2565400" y="4438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883" y="81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10"/>
            <p:cNvSpPr/>
            <p:nvPr>
              <p:custDataLst>
                <p:tags r:id="rId77"/>
              </p:custDataLst>
            </p:nvPr>
          </p:nvSpPr>
          <p:spPr>
            <a:xfrm>
              <a:off x="2627065" y="4465194"/>
              <a:ext cx="63156" cy="93000"/>
            </a:xfrm>
            <a:custGeom>
              <a:avLst/>
              <a:gdLst/>
              <a:ahLst/>
              <a:cxnLst/>
              <a:rect l="0" t="0" r="0" b="0"/>
              <a:pathLst>
                <a:path w="63156" h="93000">
                  <a:moveTo>
                    <a:pt x="46285" y="11556"/>
                  </a:moveTo>
                  <a:lnTo>
                    <a:pt x="46285" y="11556"/>
                  </a:lnTo>
                  <a:lnTo>
                    <a:pt x="40510" y="6487"/>
                  </a:lnTo>
                  <a:lnTo>
                    <a:pt x="31090" y="1430"/>
                  </a:lnTo>
                  <a:lnTo>
                    <a:pt x="25891" y="0"/>
                  </a:lnTo>
                  <a:lnTo>
                    <a:pt x="19347" y="3127"/>
                  </a:lnTo>
                  <a:lnTo>
                    <a:pt x="15626" y="5937"/>
                  </a:lnTo>
                  <a:lnTo>
                    <a:pt x="7019" y="20004"/>
                  </a:lnTo>
                  <a:lnTo>
                    <a:pt x="0" y="40948"/>
                  </a:lnTo>
                  <a:lnTo>
                    <a:pt x="194" y="65028"/>
                  </a:lnTo>
                  <a:lnTo>
                    <a:pt x="8091" y="86666"/>
                  </a:lnTo>
                  <a:lnTo>
                    <a:pt x="12355" y="90557"/>
                  </a:lnTo>
                  <a:lnTo>
                    <a:pt x="17315" y="92445"/>
                  </a:lnTo>
                  <a:lnTo>
                    <a:pt x="22738" y="92999"/>
                  </a:lnTo>
                  <a:lnTo>
                    <a:pt x="36290" y="87970"/>
                  </a:lnTo>
                  <a:lnTo>
                    <a:pt x="43855" y="83665"/>
                  </a:lnTo>
                  <a:lnTo>
                    <a:pt x="54142" y="71356"/>
                  </a:lnTo>
                  <a:lnTo>
                    <a:pt x="60360" y="55773"/>
                  </a:lnTo>
                  <a:lnTo>
                    <a:pt x="63155" y="28577"/>
                  </a:lnTo>
                  <a:lnTo>
                    <a:pt x="59829" y="8603"/>
                  </a:lnTo>
                  <a:lnTo>
                    <a:pt x="56303" y="3188"/>
                  </a:lnTo>
                  <a:lnTo>
                    <a:pt x="54374" y="3155"/>
                  </a:lnTo>
                  <a:lnTo>
                    <a:pt x="52384" y="454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11"/>
            <p:cNvSpPr/>
            <p:nvPr>
              <p:custDataLst>
                <p:tags r:id="rId78"/>
              </p:custDataLst>
            </p:nvPr>
          </p:nvSpPr>
          <p:spPr>
            <a:xfrm>
              <a:off x="2720530" y="4294538"/>
              <a:ext cx="72425" cy="282315"/>
            </a:xfrm>
            <a:custGeom>
              <a:avLst/>
              <a:gdLst/>
              <a:ahLst/>
              <a:cxnLst/>
              <a:rect l="0" t="0" r="0" b="0"/>
              <a:pathLst>
                <a:path w="72425" h="282315">
                  <a:moveTo>
                    <a:pt x="54420" y="194912"/>
                  </a:moveTo>
                  <a:lnTo>
                    <a:pt x="54420" y="194912"/>
                  </a:lnTo>
                  <a:lnTo>
                    <a:pt x="53714" y="184773"/>
                  </a:lnTo>
                  <a:lnTo>
                    <a:pt x="47953" y="162309"/>
                  </a:lnTo>
                  <a:lnTo>
                    <a:pt x="46581" y="160477"/>
                  </a:lnTo>
                  <a:lnTo>
                    <a:pt x="44960" y="159255"/>
                  </a:lnTo>
                  <a:lnTo>
                    <a:pt x="42469" y="160558"/>
                  </a:lnTo>
                  <a:lnTo>
                    <a:pt x="26450" y="181619"/>
                  </a:lnTo>
                  <a:lnTo>
                    <a:pt x="6483" y="219333"/>
                  </a:lnTo>
                  <a:lnTo>
                    <a:pt x="0" y="250282"/>
                  </a:lnTo>
                  <a:lnTo>
                    <a:pt x="1450" y="275053"/>
                  </a:lnTo>
                  <a:lnTo>
                    <a:pt x="3584" y="279384"/>
                  </a:lnTo>
                  <a:lnTo>
                    <a:pt x="6418" y="281565"/>
                  </a:lnTo>
                  <a:lnTo>
                    <a:pt x="9719" y="282314"/>
                  </a:lnTo>
                  <a:lnTo>
                    <a:pt x="14036" y="279991"/>
                  </a:lnTo>
                  <a:lnTo>
                    <a:pt x="24477" y="269884"/>
                  </a:lnTo>
                  <a:lnTo>
                    <a:pt x="47721" y="228849"/>
                  </a:lnTo>
                  <a:lnTo>
                    <a:pt x="61451" y="181841"/>
                  </a:lnTo>
                  <a:lnTo>
                    <a:pt x="67658" y="141360"/>
                  </a:lnTo>
                  <a:lnTo>
                    <a:pt x="70887" y="97498"/>
                  </a:lnTo>
                  <a:lnTo>
                    <a:pt x="72322" y="55661"/>
                  </a:lnTo>
                  <a:lnTo>
                    <a:pt x="72424" y="12541"/>
                  </a:lnTo>
                  <a:lnTo>
                    <a:pt x="69948" y="970"/>
                  </a:lnTo>
                  <a:lnTo>
                    <a:pt x="67594" y="0"/>
                  </a:lnTo>
                  <a:lnTo>
                    <a:pt x="64614" y="1471"/>
                  </a:lnTo>
                  <a:lnTo>
                    <a:pt x="61216" y="4567"/>
                  </a:lnTo>
                  <a:lnTo>
                    <a:pt x="53063" y="29153"/>
                  </a:lnTo>
                  <a:lnTo>
                    <a:pt x="46178" y="73361"/>
                  </a:lnTo>
                  <a:lnTo>
                    <a:pt x="43701" y="110315"/>
                  </a:lnTo>
                  <a:lnTo>
                    <a:pt x="42600" y="148141"/>
                  </a:lnTo>
                  <a:lnTo>
                    <a:pt x="42111" y="181416"/>
                  </a:lnTo>
                  <a:lnTo>
                    <a:pt x="45207" y="221174"/>
                  </a:lnTo>
                  <a:lnTo>
                    <a:pt x="48070" y="24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12"/>
            <p:cNvSpPr/>
            <p:nvPr>
              <p:custDataLst>
                <p:tags r:id="rId79"/>
              </p:custDataLst>
            </p:nvPr>
          </p:nvSpPr>
          <p:spPr>
            <a:xfrm>
              <a:off x="2863850" y="44577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13"/>
            <p:cNvSpPr/>
            <p:nvPr>
              <p:custDataLst>
                <p:tags r:id="rId80"/>
              </p:custDataLst>
            </p:nvPr>
          </p:nvSpPr>
          <p:spPr>
            <a:xfrm>
              <a:off x="2825750" y="4400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706" y="117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14"/>
            <p:cNvSpPr/>
            <p:nvPr>
              <p:custDataLst>
                <p:tags r:id="rId81"/>
              </p:custDataLst>
            </p:nvPr>
          </p:nvSpPr>
          <p:spPr>
            <a:xfrm>
              <a:off x="2913337" y="4398585"/>
              <a:ext cx="43072" cy="116266"/>
            </a:xfrm>
            <a:custGeom>
              <a:avLst/>
              <a:gdLst/>
              <a:ahLst/>
              <a:cxnLst/>
              <a:rect l="0" t="0" r="0" b="0"/>
              <a:pathLst>
                <a:path w="43072" h="116266">
                  <a:moveTo>
                    <a:pt x="39413" y="21015"/>
                  </a:moveTo>
                  <a:lnTo>
                    <a:pt x="39413" y="21015"/>
                  </a:lnTo>
                  <a:lnTo>
                    <a:pt x="42784" y="14273"/>
                  </a:lnTo>
                  <a:lnTo>
                    <a:pt x="43071" y="11581"/>
                  </a:lnTo>
                  <a:lnTo>
                    <a:pt x="41509" y="6709"/>
                  </a:lnTo>
                  <a:lnTo>
                    <a:pt x="36663" y="0"/>
                  </a:lnTo>
                  <a:lnTo>
                    <a:pt x="33347" y="655"/>
                  </a:lnTo>
                  <a:lnTo>
                    <a:pt x="24017" y="7027"/>
                  </a:lnTo>
                  <a:lnTo>
                    <a:pt x="10235" y="25886"/>
                  </a:lnTo>
                  <a:lnTo>
                    <a:pt x="585" y="56090"/>
                  </a:lnTo>
                  <a:lnTo>
                    <a:pt x="0" y="81737"/>
                  </a:lnTo>
                  <a:lnTo>
                    <a:pt x="4492" y="94099"/>
                  </a:lnTo>
                  <a:lnTo>
                    <a:pt x="11192" y="103591"/>
                  </a:lnTo>
                  <a:lnTo>
                    <a:pt x="26713" y="11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15"/>
            <p:cNvSpPr/>
            <p:nvPr>
              <p:custDataLst>
                <p:tags r:id="rId82"/>
              </p:custDataLst>
            </p:nvPr>
          </p:nvSpPr>
          <p:spPr>
            <a:xfrm>
              <a:off x="2985383" y="44323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0" y="38724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16"/>
            <p:cNvSpPr/>
            <p:nvPr>
              <p:custDataLst>
                <p:tags r:id="rId83"/>
              </p:custDataLst>
            </p:nvPr>
          </p:nvSpPr>
          <p:spPr>
            <a:xfrm>
              <a:off x="3003550" y="4343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17"/>
            <p:cNvSpPr/>
            <p:nvPr>
              <p:custDataLst>
                <p:tags r:id="rId84"/>
              </p:custDataLst>
            </p:nvPr>
          </p:nvSpPr>
          <p:spPr>
            <a:xfrm>
              <a:off x="3040684" y="4257192"/>
              <a:ext cx="168554" cy="344389"/>
            </a:xfrm>
            <a:custGeom>
              <a:avLst/>
              <a:gdLst/>
              <a:ahLst/>
              <a:cxnLst/>
              <a:rect l="0" t="0" r="0" b="0"/>
              <a:pathLst>
                <a:path w="168554" h="344389">
                  <a:moveTo>
                    <a:pt x="64466" y="3658"/>
                  </a:moveTo>
                  <a:lnTo>
                    <a:pt x="64466" y="3658"/>
                  </a:lnTo>
                  <a:lnTo>
                    <a:pt x="64466" y="0"/>
                  </a:lnTo>
                  <a:lnTo>
                    <a:pt x="57559" y="41682"/>
                  </a:lnTo>
                  <a:lnTo>
                    <a:pt x="51601" y="85480"/>
                  </a:lnTo>
                  <a:lnTo>
                    <a:pt x="46754" y="120457"/>
                  </a:lnTo>
                  <a:lnTo>
                    <a:pt x="39896" y="157169"/>
                  </a:lnTo>
                  <a:lnTo>
                    <a:pt x="31472" y="203424"/>
                  </a:lnTo>
                  <a:lnTo>
                    <a:pt x="31250" y="233827"/>
                  </a:lnTo>
                  <a:lnTo>
                    <a:pt x="33149" y="239654"/>
                  </a:lnTo>
                  <a:lnTo>
                    <a:pt x="35827" y="243539"/>
                  </a:lnTo>
                  <a:lnTo>
                    <a:pt x="39023" y="246128"/>
                  </a:lnTo>
                  <a:lnTo>
                    <a:pt x="41860" y="245738"/>
                  </a:lnTo>
                  <a:lnTo>
                    <a:pt x="44456" y="243362"/>
                  </a:lnTo>
                  <a:lnTo>
                    <a:pt x="49223" y="233665"/>
                  </a:lnTo>
                  <a:lnTo>
                    <a:pt x="54462" y="208372"/>
                  </a:lnTo>
                  <a:lnTo>
                    <a:pt x="51467" y="178535"/>
                  </a:lnTo>
                  <a:lnTo>
                    <a:pt x="45519" y="157816"/>
                  </a:lnTo>
                  <a:lnTo>
                    <a:pt x="40546" y="150880"/>
                  </a:lnTo>
                  <a:lnTo>
                    <a:pt x="34408" y="146256"/>
                  </a:lnTo>
                  <a:lnTo>
                    <a:pt x="27494" y="143173"/>
                  </a:lnTo>
                  <a:lnTo>
                    <a:pt x="21474" y="142529"/>
                  </a:lnTo>
                  <a:lnTo>
                    <a:pt x="11021" y="145576"/>
                  </a:lnTo>
                  <a:lnTo>
                    <a:pt x="3554" y="151635"/>
                  </a:lnTo>
                  <a:lnTo>
                    <a:pt x="575" y="155226"/>
                  </a:lnTo>
                  <a:lnTo>
                    <a:pt x="0" y="158325"/>
                  </a:lnTo>
                  <a:lnTo>
                    <a:pt x="1027" y="161098"/>
                  </a:lnTo>
                  <a:lnTo>
                    <a:pt x="3123" y="163651"/>
                  </a:lnTo>
                  <a:lnTo>
                    <a:pt x="16186" y="170616"/>
                  </a:lnTo>
                  <a:lnTo>
                    <a:pt x="29368" y="171230"/>
                  </a:lnTo>
                  <a:lnTo>
                    <a:pt x="43928" y="168446"/>
                  </a:lnTo>
                  <a:lnTo>
                    <a:pt x="76970" y="151226"/>
                  </a:lnTo>
                  <a:lnTo>
                    <a:pt x="99669" y="133114"/>
                  </a:lnTo>
                  <a:lnTo>
                    <a:pt x="101340" y="133706"/>
                  </a:lnTo>
                  <a:lnTo>
                    <a:pt x="113228" y="146689"/>
                  </a:lnTo>
                  <a:lnTo>
                    <a:pt x="117417" y="148366"/>
                  </a:lnTo>
                  <a:lnTo>
                    <a:pt x="123513" y="147230"/>
                  </a:lnTo>
                  <a:lnTo>
                    <a:pt x="130925" y="143667"/>
                  </a:lnTo>
                  <a:lnTo>
                    <a:pt x="151360" y="125908"/>
                  </a:lnTo>
                  <a:lnTo>
                    <a:pt x="156002" y="119609"/>
                  </a:lnTo>
                  <a:lnTo>
                    <a:pt x="157240" y="116942"/>
                  </a:lnTo>
                  <a:lnTo>
                    <a:pt x="158066" y="117281"/>
                  </a:lnTo>
                  <a:lnTo>
                    <a:pt x="159571" y="150188"/>
                  </a:lnTo>
                  <a:lnTo>
                    <a:pt x="159687" y="188739"/>
                  </a:lnTo>
                  <a:lnTo>
                    <a:pt x="163081" y="233696"/>
                  </a:lnTo>
                  <a:lnTo>
                    <a:pt x="168553" y="270784"/>
                  </a:lnTo>
                  <a:lnTo>
                    <a:pt x="167900" y="301842"/>
                  </a:lnTo>
                  <a:lnTo>
                    <a:pt x="159867" y="325548"/>
                  </a:lnTo>
                  <a:lnTo>
                    <a:pt x="152493" y="335573"/>
                  </a:lnTo>
                  <a:lnTo>
                    <a:pt x="148550" y="339235"/>
                  </a:lnTo>
                  <a:lnTo>
                    <a:pt x="138526" y="343303"/>
                  </a:lnTo>
                  <a:lnTo>
                    <a:pt x="132889" y="344388"/>
                  </a:lnTo>
                  <a:lnTo>
                    <a:pt x="120982" y="341831"/>
                  </a:lnTo>
                  <a:lnTo>
                    <a:pt x="114843" y="339173"/>
                  </a:lnTo>
                  <a:lnTo>
                    <a:pt x="110751" y="335990"/>
                  </a:lnTo>
                  <a:lnTo>
                    <a:pt x="106204" y="328690"/>
                  </a:lnTo>
                  <a:lnTo>
                    <a:pt x="106064" y="316980"/>
                  </a:lnTo>
                  <a:lnTo>
                    <a:pt x="108916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18"/>
            <p:cNvSpPr/>
            <p:nvPr>
              <p:custDataLst>
                <p:tags r:id="rId85"/>
              </p:custDataLst>
            </p:nvPr>
          </p:nvSpPr>
          <p:spPr>
            <a:xfrm>
              <a:off x="3559635" y="4340866"/>
              <a:ext cx="231316" cy="140657"/>
            </a:xfrm>
            <a:custGeom>
              <a:avLst/>
              <a:gdLst/>
              <a:ahLst/>
              <a:cxnLst/>
              <a:rect l="0" t="0" r="0" b="0"/>
              <a:pathLst>
                <a:path w="231316" h="140657">
                  <a:moveTo>
                    <a:pt x="66215" y="34284"/>
                  </a:moveTo>
                  <a:lnTo>
                    <a:pt x="66215" y="34284"/>
                  </a:lnTo>
                  <a:lnTo>
                    <a:pt x="61189" y="22350"/>
                  </a:lnTo>
                  <a:lnTo>
                    <a:pt x="60748" y="19978"/>
                  </a:lnTo>
                  <a:lnTo>
                    <a:pt x="56494" y="15461"/>
                  </a:lnTo>
                  <a:lnTo>
                    <a:pt x="53385" y="13269"/>
                  </a:lnTo>
                  <a:lnTo>
                    <a:pt x="49900" y="13218"/>
                  </a:lnTo>
                  <a:lnTo>
                    <a:pt x="42266" y="16925"/>
                  </a:lnTo>
                  <a:lnTo>
                    <a:pt x="14770" y="62415"/>
                  </a:lnTo>
                  <a:lnTo>
                    <a:pt x="4545" y="85592"/>
                  </a:lnTo>
                  <a:lnTo>
                    <a:pt x="0" y="107652"/>
                  </a:lnTo>
                  <a:lnTo>
                    <a:pt x="1744" y="123572"/>
                  </a:lnTo>
                  <a:lnTo>
                    <a:pt x="4184" y="129793"/>
                  </a:lnTo>
                  <a:lnTo>
                    <a:pt x="7222" y="133940"/>
                  </a:lnTo>
                  <a:lnTo>
                    <a:pt x="14361" y="138548"/>
                  </a:lnTo>
                  <a:lnTo>
                    <a:pt x="18945" y="138365"/>
                  </a:lnTo>
                  <a:lnTo>
                    <a:pt x="29684" y="134400"/>
                  </a:lnTo>
                  <a:lnTo>
                    <a:pt x="47630" y="114120"/>
                  </a:lnTo>
                  <a:lnTo>
                    <a:pt x="59610" y="89140"/>
                  </a:lnTo>
                  <a:lnTo>
                    <a:pt x="69006" y="45244"/>
                  </a:lnTo>
                  <a:lnTo>
                    <a:pt x="70898" y="43001"/>
                  </a:lnTo>
                  <a:lnTo>
                    <a:pt x="72865" y="42918"/>
                  </a:lnTo>
                  <a:lnTo>
                    <a:pt x="74882" y="44273"/>
                  </a:lnTo>
                  <a:lnTo>
                    <a:pt x="89054" y="86191"/>
                  </a:lnTo>
                  <a:lnTo>
                    <a:pt x="112444" y="130254"/>
                  </a:lnTo>
                  <a:lnTo>
                    <a:pt x="121098" y="136910"/>
                  </a:lnTo>
                  <a:lnTo>
                    <a:pt x="130533" y="140656"/>
                  </a:lnTo>
                  <a:lnTo>
                    <a:pt x="133082" y="138360"/>
                  </a:lnTo>
                  <a:lnTo>
                    <a:pt x="137797" y="128282"/>
                  </a:lnTo>
                  <a:lnTo>
                    <a:pt x="141807" y="86949"/>
                  </a:lnTo>
                  <a:lnTo>
                    <a:pt x="143041" y="44669"/>
                  </a:lnTo>
                  <a:lnTo>
                    <a:pt x="144243" y="41207"/>
                  </a:lnTo>
                  <a:lnTo>
                    <a:pt x="145750" y="38899"/>
                  </a:lnTo>
                  <a:lnTo>
                    <a:pt x="146755" y="40183"/>
                  </a:lnTo>
                  <a:lnTo>
                    <a:pt x="152952" y="82242"/>
                  </a:lnTo>
                  <a:lnTo>
                    <a:pt x="159289" y="127223"/>
                  </a:lnTo>
                  <a:lnTo>
                    <a:pt x="160498" y="135092"/>
                  </a:lnTo>
                  <a:lnTo>
                    <a:pt x="160820" y="135356"/>
                  </a:lnTo>
                  <a:lnTo>
                    <a:pt x="165772" y="97772"/>
                  </a:lnTo>
                  <a:lnTo>
                    <a:pt x="167915" y="59289"/>
                  </a:lnTo>
                  <a:lnTo>
                    <a:pt x="173410" y="20134"/>
                  </a:lnTo>
                  <a:lnTo>
                    <a:pt x="179944" y="4241"/>
                  </a:lnTo>
                  <a:lnTo>
                    <a:pt x="184368" y="850"/>
                  </a:lnTo>
                  <a:lnTo>
                    <a:pt x="189433" y="0"/>
                  </a:lnTo>
                  <a:lnTo>
                    <a:pt x="194927" y="845"/>
                  </a:lnTo>
                  <a:lnTo>
                    <a:pt x="200001" y="4935"/>
                  </a:lnTo>
                  <a:lnTo>
                    <a:pt x="209401" y="18888"/>
                  </a:lnTo>
                  <a:lnTo>
                    <a:pt x="221864" y="61660"/>
                  </a:lnTo>
                  <a:lnTo>
                    <a:pt x="229239" y="107111"/>
                  </a:lnTo>
                  <a:lnTo>
                    <a:pt x="231315" y="13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19"/>
            <p:cNvSpPr/>
            <p:nvPr>
              <p:custDataLst>
                <p:tags r:id="rId86"/>
              </p:custDataLst>
            </p:nvPr>
          </p:nvSpPr>
          <p:spPr>
            <a:xfrm>
              <a:off x="3822240" y="4159846"/>
              <a:ext cx="279783" cy="419302"/>
            </a:xfrm>
            <a:custGeom>
              <a:avLst/>
              <a:gdLst/>
              <a:ahLst/>
              <a:cxnLst/>
              <a:rect l="0" t="0" r="0" b="0"/>
              <a:pathLst>
                <a:path w="279783" h="419302">
                  <a:moveTo>
                    <a:pt x="76660" y="215304"/>
                  </a:moveTo>
                  <a:lnTo>
                    <a:pt x="76660" y="215304"/>
                  </a:lnTo>
                  <a:lnTo>
                    <a:pt x="81686" y="203370"/>
                  </a:lnTo>
                  <a:lnTo>
                    <a:pt x="82127" y="200998"/>
                  </a:lnTo>
                  <a:lnTo>
                    <a:pt x="79377" y="190918"/>
                  </a:lnTo>
                  <a:lnTo>
                    <a:pt x="72223" y="184946"/>
                  </a:lnTo>
                  <a:lnTo>
                    <a:pt x="67352" y="182365"/>
                  </a:lnTo>
                  <a:lnTo>
                    <a:pt x="61988" y="182761"/>
                  </a:lnTo>
                  <a:lnTo>
                    <a:pt x="50383" y="188846"/>
                  </a:lnTo>
                  <a:lnTo>
                    <a:pt x="19394" y="229816"/>
                  </a:lnTo>
                  <a:lnTo>
                    <a:pt x="4188" y="260291"/>
                  </a:lnTo>
                  <a:lnTo>
                    <a:pt x="0" y="278337"/>
                  </a:lnTo>
                  <a:lnTo>
                    <a:pt x="859" y="284137"/>
                  </a:lnTo>
                  <a:lnTo>
                    <a:pt x="2842" y="288710"/>
                  </a:lnTo>
                  <a:lnTo>
                    <a:pt x="6282" y="291052"/>
                  </a:lnTo>
                  <a:lnTo>
                    <a:pt x="15747" y="291773"/>
                  </a:lnTo>
                  <a:lnTo>
                    <a:pt x="27010" y="284098"/>
                  </a:lnTo>
                  <a:lnTo>
                    <a:pt x="67205" y="241935"/>
                  </a:lnTo>
                  <a:lnTo>
                    <a:pt x="80209" y="227663"/>
                  </a:lnTo>
                  <a:lnTo>
                    <a:pt x="83259" y="225660"/>
                  </a:lnTo>
                  <a:lnTo>
                    <a:pt x="85293" y="225736"/>
                  </a:lnTo>
                  <a:lnTo>
                    <a:pt x="86648" y="227197"/>
                  </a:lnTo>
                  <a:lnTo>
                    <a:pt x="87552" y="229583"/>
                  </a:lnTo>
                  <a:lnTo>
                    <a:pt x="92572" y="265917"/>
                  </a:lnTo>
                  <a:lnTo>
                    <a:pt x="98078" y="274958"/>
                  </a:lnTo>
                  <a:lnTo>
                    <a:pt x="101522" y="278357"/>
                  </a:lnTo>
                  <a:lnTo>
                    <a:pt x="105230" y="279917"/>
                  </a:lnTo>
                  <a:lnTo>
                    <a:pt x="113111" y="279769"/>
                  </a:lnTo>
                  <a:lnTo>
                    <a:pt x="123199" y="269825"/>
                  </a:lnTo>
                  <a:lnTo>
                    <a:pt x="134033" y="252235"/>
                  </a:lnTo>
                  <a:lnTo>
                    <a:pt x="148771" y="212449"/>
                  </a:lnTo>
                  <a:lnTo>
                    <a:pt x="160215" y="176405"/>
                  </a:lnTo>
                  <a:lnTo>
                    <a:pt x="168594" y="136867"/>
                  </a:lnTo>
                  <a:lnTo>
                    <a:pt x="173964" y="96482"/>
                  </a:lnTo>
                  <a:lnTo>
                    <a:pt x="176351" y="57366"/>
                  </a:lnTo>
                  <a:lnTo>
                    <a:pt x="177694" y="16499"/>
                  </a:lnTo>
                  <a:lnTo>
                    <a:pt x="176127" y="3474"/>
                  </a:lnTo>
                  <a:lnTo>
                    <a:pt x="174721" y="0"/>
                  </a:lnTo>
                  <a:lnTo>
                    <a:pt x="172373" y="1213"/>
                  </a:lnTo>
                  <a:lnTo>
                    <a:pt x="166001" y="11967"/>
                  </a:lnTo>
                  <a:lnTo>
                    <a:pt x="154480" y="54710"/>
                  </a:lnTo>
                  <a:lnTo>
                    <a:pt x="150052" y="90307"/>
                  </a:lnTo>
                  <a:lnTo>
                    <a:pt x="149495" y="127294"/>
                  </a:lnTo>
                  <a:lnTo>
                    <a:pt x="153952" y="164899"/>
                  </a:lnTo>
                  <a:lnTo>
                    <a:pt x="164393" y="211658"/>
                  </a:lnTo>
                  <a:lnTo>
                    <a:pt x="175495" y="247352"/>
                  </a:lnTo>
                  <a:lnTo>
                    <a:pt x="177827" y="250076"/>
                  </a:lnTo>
                  <a:lnTo>
                    <a:pt x="180089" y="251185"/>
                  </a:lnTo>
                  <a:lnTo>
                    <a:pt x="182301" y="249808"/>
                  </a:lnTo>
                  <a:lnTo>
                    <a:pt x="186641" y="242633"/>
                  </a:lnTo>
                  <a:lnTo>
                    <a:pt x="194471" y="215711"/>
                  </a:lnTo>
                  <a:lnTo>
                    <a:pt x="196936" y="188346"/>
                  </a:lnTo>
                  <a:lnTo>
                    <a:pt x="198472" y="188865"/>
                  </a:lnTo>
                  <a:lnTo>
                    <a:pt x="227154" y="225088"/>
                  </a:lnTo>
                  <a:lnTo>
                    <a:pt x="231317" y="227471"/>
                  </a:lnTo>
                  <a:lnTo>
                    <a:pt x="235504" y="228354"/>
                  </a:lnTo>
                  <a:lnTo>
                    <a:pt x="239706" y="228237"/>
                  </a:lnTo>
                  <a:lnTo>
                    <a:pt x="248138" y="224345"/>
                  </a:lnTo>
                  <a:lnTo>
                    <a:pt x="256589" y="217205"/>
                  </a:lnTo>
                  <a:lnTo>
                    <a:pt x="265049" y="206977"/>
                  </a:lnTo>
                  <a:lnTo>
                    <a:pt x="269749" y="195375"/>
                  </a:lnTo>
                  <a:lnTo>
                    <a:pt x="273015" y="175938"/>
                  </a:lnTo>
                  <a:lnTo>
                    <a:pt x="273180" y="175654"/>
                  </a:lnTo>
                  <a:lnTo>
                    <a:pt x="276861" y="219209"/>
                  </a:lnTo>
                  <a:lnTo>
                    <a:pt x="278971" y="254561"/>
                  </a:lnTo>
                  <a:lnTo>
                    <a:pt x="279597" y="298589"/>
                  </a:lnTo>
                  <a:lnTo>
                    <a:pt x="279782" y="340640"/>
                  </a:lnTo>
                  <a:lnTo>
                    <a:pt x="274069" y="382636"/>
                  </a:lnTo>
                  <a:lnTo>
                    <a:pt x="267644" y="400681"/>
                  </a:lnTo>
                  <a:lnTo>
                    <a:pt x="262543" y="407328"/>
                  </a:lnTo>
                  <a:lnTo>
                    <a:pt x="249351" y="416594"/>
                  </a:lnTo>
                  <a:lnTo>
                    <a:pt x="235962" y="419301"/>
                  </a:lnTo>
                  <a:lnTo>
                    <a:pt x="229428" y="419035"/>
                  </a:lnTo>
                  <a:lnTo>
                    <a:pt x="223661" y="416742"/>
                  </a:lnTo>
                  <a:lnTo>
                    <a:pt x="213490" y="408548"/>
                  </a:lnTo>
                  <a:lnTo>
                    <a:pt x="208029" y="394089"/>
                  </a:lnTo>
                  <a:lnTo>
                    <a:pt x="206572" y="385294"/>
                  </a:lnTo>
                  <a:lnTo>
                    <a:pt x="210599" y="366114"/>
                  </a:lnTo>
                  <a:lnTo>
                    <a:pt x="222710" y="335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20"/>
            <p:cNvSpPr/>
            <p:nvPr>
              <p:custDataLst>
                <p:tags r:id="rId87"/>
              </p:custDataLst>
            </p:nvPr>
          </p:nvSpPr>
          <p:spPr>
            <a:xfrm>
              <a:off x="4155343" y="4302230"/>
              <a:ext cx="40168" cy="105457"/>
            </a:xfrm>
            <a:custGeom>
              <a:avLst/>
              <a:gdLst/>
              <a:ahLst/>
              <a:cxnLst/>
              <a:rect l="0" t="0" r="0" b="0"/>
              <a:pathLst>
                <a:path w="40168" h="105457">
                  <a:moveTo>
                    <a:pt x="35657" y="9420"/>
                  </a:moveTo>
                  <a:lnTo>
                    <a:pt x="35657" y="9420"/>
                  </a:lnTo>
                  <a:lnTo>
                    <a:pt x="35657" y="6049"/>
                  </a:lnTo>
                  <a:lnTo>
                    <a:pt x="31894" y="2513"/>
                  </a:lnTo>
                  <a:lnTo>
                    <a:pt x="28915" y="582"/>
                  </a:lnTo>
                  <a:lnTo>
                    <a:pt x="25518" y="0"/>
                  </a:lnTo>
                  <a:lnTo>
                    <a:pt x="17980" y="1235"/>
                  </a:lnTo>
                  <a:lnTo>
                    <a:pt x="5803" y="5897"/>
                  </a:lnTo>
                  <a:lnTo>
                    <a:pt x="3054" y="9188"/>
                  </a:lnTo>
                  <a:lnTo>
                    <a:pt x="0" y="18490"/>
                  </a:lnTo>
                  <a:lnTo>
                    <a:pt x="524" y="27797"/>
                  </a:lnTo>
                  <a:lnTo>
                    <a:pt x="3815" y="36638"/>
                  </a:lnTo>
                  <a:lnTo>
                    <a:pt x="14306" y="49548"/>
                  </a:lnTo>
                  <a:lnTo>
                    <a:pt x="29096" y="63016"/>
                  </a:lnTo>
                  <a:lnTo>
                    <a:pt x="37868" y="78687"/>
                  </a:lnTo>
                  <a:lnTo>
                    <a:pt x="40167" y="85596"/>
                  </a:lnTo>
                  <a:lnTo>
                    <a:pt x="40075" y="88426"/>
                  </a:lnTo>
                  <a:lnTo>
                    <a:pt x="38091" y="93452"/>
                  </a:lnTo>
                  <a:lnTo>
                    <a:pt x="29636" y="103620"/>
                  </a:lnTo>
                  <a:lnTo>
                    <a:pt x="25999" y="105381"/>
                  </a:lnTo>
                  <a:lnTo>
                    <a:pt x="18194" y="105456"/>
                  </a:lnTo>
                  <a:lnTo>
                    <a:pt x="11903" y="103138"/>
                  </a:lnTo>
                  <a:lnTo>
                    <a:pt x="3907" y="9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21"/>
            <p:cNvSpPr/>
            <p:nvPr>
              <p:custDataLst>
                <p:tags r:id="rId88"/>
              </p:custDataLst>
            </p:nvPr>
          </p:nvSpPr>
          <p:spPr>
            <a:xfrm>
              <a:off x="4248150" y="4324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316" y="4757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22"/>
            <p:cNvSpPr/>
            <p:nvPr>
              <p:custDataLst>
                <p:tags r:id="rId89"/>
              </p:custDataLst>
            </p:nvPr>
          </p:nvSpPr>
          <p:spPr>
            <a:xfrm>
              <a:off x="4248150" y="4235287"/>
              <a:ext cx="12701" cy="114464"/>
            </a:xfrm>
            <a:custGeom>
              <a:avLst/>
              <a:gdLst/>
              <a:ahLst/>
              <a:cxnLst/>
              <a:rect l="0" t="0" r="0" b="0"/>
              <a:pathLst>
                <a:path w="12701" h="114464">
                  <a:moveTo>
                    <a:pt x="0" y="114463"/>
                  </a:moveTo>
                  <a:lnTo>
                    <a:pt x="0" y="114463"/>
                  </a:lnTo>
                  <a:lnTo>
                    <a:pt x="1881" y="71137"/>
                  </a:lnTo>
                  <a:lnTo>
                    <a:pt x="5026" y="34128"/>
                  </a:lnTo>
                  <a:lnTo>
                    <a:pt x="7839" y="8345"/>
                  </a:lnTo>
                  <a:lnTo>
                    <a:pt x="10540" y="977"/>
                  </a:lnTo>
                  <a:lnTo>
                    <a:pt x="11260" y="0"/>
                  </a:lnTo>
                  <a:lnTo>
                    <a:pt x="12700" y="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23"/>
            <p:cNvSpPr/>
            <p:nvPr>
              <p:custDataLst>
                <p:tags r:id="rId90"/>
              </p:custDataLst>
            </p:nvPr>
          </p:nvSpPr>
          <p:spPr>
            <a:xfrm>
              <a:off x="4279900" y="4258623"/>
              <a:ext cx="88901" cy="135578"/>
            </a:xfrm>
            <a:custGeom>
              <a:avLst/>
              <a:gdLst/>
              <a:ahLst/>
              <a:cxnLst/>
              <a:rect l="0" t="0" r="0" b="0"/>
              <a:pathLst>
                <a:path w="88901" h="135578">
                  <a:moveTo>
                    <a:pt x="88900" y="14927"/>
                  </a:moveTo>
                  <a:lnTo>
                    <a:pt x="88900" y="14927"/>
                  </a:lnTo>
                  <a:lnTo>
                    <a:pt x="88900" y="11556"/>
                  </a:lnTo>
                  <a:lnTo>
                    <a:pt x="85137" y="8020"/>
                  </a:lnTo>
                  <a:lnTo>
                    <a:pt x="74594" y="0"/>
                  </a:lnTo>
                  <a:lnTo>
                    <a:pt x="70896" y="37"/>
                  </a:lnTo>
                  <a:lnTo>
                    <a:pt x="61143" y="3840"/>
                  </a:lnTo>
                  <a:lnTo>
                    <a:pt x="43751" y="17287"/>
                  </a:lnTo>
                  <a:lnTo>
                    <a:pt x="31935" y="34676"/>
                  </a:lnTo>
                  <a:lnTo>
                    <a:pt x="32067" y="52632"/>
                  </a:lnTo>
                  <a:lnTo>
                    <a:pt x="36830" y="71196"/>
                  </a:lnTo>
                  <a:lnTo>
                    <a:pt x="47445" y="86319"/>
                  </a:lnTo>
                  <a:lnTo>
                    <a:pt x="64478" y="104614"/>
                  </a:lnTo>
                  <a:lnTo>
                    <a:pt x="67463" y="111467"/>
                  </a:lnTo>
                  <a:lnTo>
                    <a:pt x="68258" y="115270"/>
                  </a:lnTo>
                  <a:lnTo>
                    <a:pt x="66672" y="118511"/>
                  </a:lnTo>
                  <a:lnTo>
                    <a:pt x="59265" y="123994"/>
                  </a:lnTo>
                  <a:lnTo>
                    <a:pt x="28535" y="132557"/>
                  </a:lnTo>
                  <a:lnTo>
                    <a:pt x="0" y="135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92"/>
          <p:cNvGrpSpPr/>
          <p:nvPr/>
        </p:nvGrpSpPr>
        <p:grpSpPr>
          <a:xfrm>
            <a:off x="4527550" y="4269892"/>
            <a:ext cx="38101" cy="105259"/>
            <a:chOff x="4527550" y="4269892"/>
            <a:chExt cx="38101" cy="105259"/>
          </a:xfrm>
        </p:grpSpPr>
        <p:sp>
          <p:nvSpPr>
            <p:cNvPr id="220" name="SMARTInkShape-624"/>
            <p:cNvSpPr/>
            <p:nvPr>
              <p:custDataLst>
                <p:tags r:id="rId69"/>
              </p:custDataLst>
            </p:nvPr>
          </p:nvSpPr>
          <p:spPr>
            <a:xfrm>
              <a:off x="4527550" y="4269892"/>
              <a:ext cx="31751" cy="16359"/>
            </a:xfrm>
            <a:custGeom>
              <a:avLst/>
              <a:gdLst/>
              <a:ahLst/>
              <a:cxnLst/>
              <a:rect l="0" t="0" r="0" b="0"/>
              <a:pathLst>
                <a:path w="31751" h="163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3175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25"/>
            <p:cNvSpPr/>
            <p:nvPr>
              <p:custDataLst>
                <p:tags r:id="rId70"/>
              </p:custDataLst>
            </p:nvPr>
          </p:nvSpPr>
          <p:spPr>
            <a:xfrm>
              <a:off x="4533900" y="43688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6350"/>
                  </a:moveTo>
                  <a:lnTo>
                    <a:pt x="317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93"/>
          <p:cNvGrpSpPr/>
          <p:nvPr/>
        </p:nvGrpSpPr>
        <p:grpSpPr>
          <a:xfrm>
            <a:off x="5133779" y="4241800"/>
            <a:ext cx="689172" cy="279401"/>
            <a:chOff x="5133779" y="4241800"/>
            <a:chExt cx="689172" cy="279401"/>
          </a:xfrm>
        </p:grpSpPr>
        <p:sp>
          <p:nvSpPr>
            <p:cNvPr id="223" name="SMARTInkShape-626"/>
            <p:cNvSpPr/>
            <p:nvPr>
              <p:custDataLst>
                <p:tags r:id="rId61"/>
              </p:custDataLst>
            </p:nvPr>
          </p:nvSpPr>
          <p:spPr>
            <a:xfrm>
              <a:off x="5137150" y="4298950"/>
              <a:ext cx="15729" cy="222251"/>
            </a:xfrm>
            <a:custGeom>
              <a:avLst/>
              <a:gdLst/>
              <a:ahLst/>
              <a:cxnLst/>
              <a:rect l="0" t="0" r="0" b="0"/>
              <a:pathLst>
                <a:path w="15729" h="2222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4189" y="45190"/>
                  </a:lnTo>
                  <a:lnTo>
                    <a:pt x="15728" y="86532"/>
                  </a:lnTo>
                  <a:lnTo>
                    <a:pt x="11715" y="132648"/>
                  </a:lnTo>
                  <a:lnTo>
                    <a:pt x="6059" y="17382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27"/>
            <p:cNvSpPr/>
            <p:nvPr>
              <p:custDataLst>
                <p:tags r:id="rId62"/>
              </p:custDataLst>
            </p:nvPr>
          </p:nvSpPr>
          <p:spPr>
            <a:xfrm>
              <a:off x="5133779" y="4267200"/>
              <a:ext cx="124022" cy="57151"/>
            </a:xfrm>
            <a:custGeom>
              <a:avLst/>
              <a:gdLst/>
              <a:ahLst/>
              <a:cxnLst/>
              <a:rect l="0" t="0" r="0" b="0"/>
              <a:pathLst>
                <a:path w="1240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418" y="51375"/>
                  </a:lnTo>
                  <a:lnTo>
                    <a:pt x="4646" y="44940"/>
                  </a:lnTo>
                  <a:lnTo>
                    <a:pt x="39841" y="20584"/>
                  </a:lnTo>
                  <a:lnTo>
                    <a:pt x="78069" y="6726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28"/>
            <p:cNvSpPr/>
            <p:nvPr>
              <p:custDataLst>
                <p:tags r:id="rId63"/>
              </p:custDataLst>
            </p:nvPr>
          </p:nvSpPr>
          <p:spPr>
            <a:xfrm>
              <a:off x="5146192" y="4381500"/>
              <a:ext cx="105259" cy="27882"/>
            </a:xfrm>
            <a:custGeom>
              <a:avLst/>
              <a:gdLst/>
              <a:ahLst/>
              <a:cxnLst/>
              <a:rect l="0" t="0" r="0" b="0"/>
              <a:pathLst>
                <a:path w="105259" h="27882">
                  <a:moveTo>
                    <a:pt x="3658" y="12700"/>
                  </a:moveTo>
                  <a:lnTo>
                    <a:pt x="3658" y="12700"/>
                  </a:lnTo>
                  <a:lnTo>
                    <a:pt x="287" y="19442"/>
                  </a:lnTo>
                  <a:lnTo>
                    <a:pt x="0" y="22134"/>
                  </a:lnTo>
                  <a:lnTo>
                    <a:pt x="1562" y="27005"/>
                  </a:lnTo>
                  <a:lnTo>
                    <a:pt x="3672" y="27881"/>
                  </a:lnTo>
                  <a:lnTo>
                    <a:pt x="46887" y="19230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29"/>
            <p:cNvSpPr/>
            <p:nvPr>
              <p:custDataLst>
                <p:tags r:id="rId64"/>
              </p:custDataLst>
            </p:nvPr>
          </p:nvSpPr>
          <p:spPr>
            <a:xfrm>
              <a:off x="5413691" y="4274433"/>
              <a:ext cx="18931" cy="240418"/>
            </a:xfrm>
            <a:custGeom>
              <a:avLst/>
              <a:gdLst/>
              <a:ahLst/>
              <a:cxnLst/>
              <a:rect l="0" t="0" r="0" b="0"/>
              <a:pathLst>
                <a:path w="18931" h="240418">
                  <a:moveTo>
                    <a:pt x="15559" y="5467"/>
                  </a:moveTo>
                  <a:lnTo>
                    <a:pt x="15559" y="5467"/>
                  </a:lnTo>
                  <a:lnTo>
                    <a:pt x="15559" y="0"/>
                  </a:lnTo>
                  <a:lnTo>
                    <a:pt x="18930" y="6120"/>
                  </a:lnTo>
                  <a:lnTo>
                    <a:pt x="16251" y="47589"/>
                  </a:lnTo>
                  <a:lnTo>
                    <a:pt x="12809" y="79927"/>
                  </a:lnTo>
                  <a:lnTo>
                    <a:pt x="8927" y="113584"/>
                  </a:lnTo>
                  <a:lnTo>
                    <a:pt x="4851" y="146653"/>
                  </a:lnTo>
                  <a:lnTo>
                    <a:pt x="0" y="190920"/>
                  </a:lnTo>
                  <a:lnTo>
                    <a:pt x="2859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30"/>
            <p:cNvSpPr/>
            <p:nvPr>
              <p:custDataLst>
                <p:tags r:id="rId65"/>
              </p:custDataLst>
            </p:nvPr>
          </p:nvSpPr>
          <p:spPr>
            <a:xfrm>
              <a:off x="5431942" y="4241800"/>
              <a:ext cx="130659" cy="25401"/>
            </a:xfrm>
            <a:custGeom>
              <a:avLst/>
              <a:gdLst/>
              <a:ahLst/>
              <a:cxnLst/>
              <a:rect l="0" t="0" r="0" b="0"/>
              <a:pathLst>
                <a:path w="1306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2" y="22029"/>
                  </a:lnTo>
                  <a:lnTo>
                    <a:pt x="48940" y="7102"/>
                  </a:lnTo>
                  <a:lnTo>
                    <a:pt x="93297" y="1403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31"/>
            <p:cNvSpPr/>
            <p:nvPr>
              <p:custDataLst>
                <p:tags r:id="rId66"/>
              </p:custDataLst>
            </p:nvPr>
          </p:nvSpPr>
          <p:spPr>
            <a:xfrm>
              <a:off x="5436123" y="4330700"/>
              <a:ext cx="88378" cy="18227"/>
            </a:xfrm>
            <a:custGeom>
              <a:avLst/>
              <a:gdLst/>
              <a:ahLst/>
              <a:cxnLst/>
              <a:rect l="0" t="0" r="0" b="0"/>
              <a:pathLst>
                <a:path w="88378" h="18227">
                  <a:moveTo>
                    <a:pt x="12177" y="0"/>
                  </a:moveTo>
                  <a:lnTo>
                    <a:pt x="12177" y="0"/>
                  </a:lnTo>
                  <a:lnTo>
                    <a:pt x="5435" y="3371"/>
                  </a:lnTo>
                  <a:lnTo>
                    <a:pt x="3449" y="5775"/>
                  </a:lnTo>
                  <a:lnTo>
                    <a:pt x="0" y="17023"/>
                  </a:lnTo>
                  <a:lnTo>
                    <a:pt x="5354" y="18149"/>
                  </a:lnTo>
                  <a:lnTo>
                    <a:pt x="46504" y="18226"/>
                  </a:lnTo>
                  <a:lnTo>
                    <a:pt x="8837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32"/>
            <p:cNvSpPr/>
            <p:nvPr>
              <p:custDataLst>
                <p:tags r:id="rId67"/>
              </p:custDataLst>
            </p:nvPr>
          </p:nvSpPr>
          <p:spPr>
            <a:xfrm>
              <a:off x="5715000" y="425450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6742" y="45190"/>
                  </a:lnTo>
                  <a:lnTo>
                    <a:pt x="8348" y="86532"/>
                  </a:lnTo>
                  <a:lnTo>
                    <a:pt x="11410" y="132648"/>
                  </a:lnTo>
                  <a:lnTo>
                    <a:pt x="8555" y="177592"/>
                  </a:lnTo>
                  <a:lnTo>
                    <a:pt x="1690" y="223541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33"/>
            <p:cNvSpPr/>
            <p:nvPr>
              <p:custDataLst>
                <p:tags r:id="rId68"/>
              </p:custDataLst>
            </p:nvPr>
          </p:nvSpPr>
          <p:spPr>
            <a:xfrm>
              <a:off x="5622300" y="4241800"/>
              <a:ext cx="200651" cy="50801"/>
            </a:xfrm>
            <a:custGeom>
              <a:avLst/>
              <a:gdLst/>
              <a:ahLst/>
              <a:cxnLst/>
              <a:rect l="0" t="0" r="0" b="0"/>
              <a:pathLst>
                <a:path w="200651" h="50801">
                  <a:moveTo>
                    <a:pt x="29200" y="50800"/>
                  </a:moveTo>
                  <a:lnTo>
                    <a:pt x="29200" y="50800"/>
                  </a:lnTo>
                  <a:lnTo>
                    <a:pt x="6056" y="45333"/>
                  </a:lnTo>
                  <a:lnTo>
                    <a:pt x="3187" y="45744"/>
                  </a:lnTo>
                  <a:lnTo>
                    <a:pt x="1275" y="46724"/>
                  </a:lnTo>
                  <a:lnTo>
                    <a:pt x="0" y="48082"/>
                  </a:lnTo>
                  <a:lnTo>
                    <a:pt x="1972" y="48988"/>
                  </a:lnTo>
                  <a:lnTo>
                    <a:pt x="11689" y="49995"/>
                  </a:lnTo>
                  <a:lnTo>
                    <a:pt x="49882" y="43819"/>
                  </a:lnTo>
                  <a:lnTo>
                    <a:pt x="87310" y="34997"/>
                  </a:lnTo>
                  <a:lnTo>
                    <a:pt x="127699" y="24021"/>
                  </a:lnTo>
                  <a:lnTo>
                    <a:pt x="164464" y="12087"/>
                  </a:lnTo>
                  <a:lnTo>
                    <a:pt x="20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94"/>
          <p:cNvGrpSpPr/>
          <p:nvPr/>
        </p:nvGrpSpPr>
        <p:grpSpPr>
          <a:xfrm>
            <a:off x="4969049" y="4713459"/>
            <a:ext cx="1942927" cy="419419"/>
            <a:chOff x="4969049" y="4713459"/>
            <a:chExt cx="1942927" cy="419419"/>
          </a:xfrm>
        </p:grpSpPr>
        <p:sp>
          <p:nvSpPr>
            <p:cNvPr id="232" name="SMARTInkShape-634"/>
            <p:cNvSpPr/>
            <p:nvPr>
              <p:custDataLst>
                <p:tags r:id="rId42"/>
              </p:custDataLst>
            </p:nvPr>
          </p:nvSpPr>
          <p:spPr>
            <a:xfrm>
              <a:off x="4969049" y="4979929"/>
              <a:ext cx="110952" cy="152949"/>
            </a:xfrm>
            <a:custGeom>
              <a:avLst/>
              <a:gdLst/>
              <a:ahLst/>
              <a:cxnLst/>
              <a:rect l="0" t="0" r="0" b="0"/>
              <a:pathLst>
                <a:path w="110952" h="152949">
                  <a:moveTo>
                    <a:pt x="98251" y="36571"/>
                  </a:moveTo>
                  <a:lnTo>
                    <a:pt x="98251" y="36571"/>
                  </a:lnTo>
                  <a:lnTo>
                    <a:pt x="83324" y="12185"/>
                  </a:lnTo>
                  <a:lnTo>
                    <a:pt x="77270" y="6212"/>
                  </a:lnTo>
                  <a:lnTo>
                    <a:pt x="70582" y="1911"/>
                  </a:lnTo>
                  <a:lnTo>
                    <a:pt x="65257" y="0"/>
                  </a:lnTo>
                  <a:lnTo>
                    <a:pt x="56776" y="2913"/>
                  </a:lnTo>
                  <a:lnTo>
                    <a:pt x="38220" y="16250"/>
                  </a:lnTo>
                  <a:lnTo>
                    <a:pt x="23593" y="32478"/>
                  </a:lnTo>
                  <a:lnTo>
                    <a:pt x="5574" y="67971"/>
                  </a:lnTo>
                  <a:lnTo>
                    <a:pt x="0" y="100752"/>
                  </a:lnTo>
                  <a:lnTo>
                    <a:pt x="5837" y="142799"/>
                  </a:lnTo>
                  <a:lnTo>
                    <a:pt x="9125" y="147606"/>
                  </a:lnTo>
                  <a:lnTo>
                    <a:pt x="13433" y="150811"/>
                  </a:lnTo>
                  <a:lnTo>
                    <a:pt x="18423" y="152948"/>
                  </a:lnTo>
                  <a:lnTo>
                    <a:pt x="23159" y="152255"/>
                  </a:lnTo>
                  <a:lnTo>
                    <a:pt x="32186" y="145842"/>
                  </a:lnTo>
                  <a:lnTo>
                    <a:pt x="53843" y="113633"/>
                  </a:lnTo>
                  <a:lnTo>
                    <a:pt x="72441" y="69119"/>
                  </a:lnTo>
                  <a:lnTo>
                    <a:pt x="88189" y="23401"/>
                  </a:lnTo>
                  <a:lnTo>
                    <a:pt x="91412" y="12781"/>
                  </a:lnTo>
                  <a:lnTo>
                    <a:pt x="82452" y="59659"/>
                  </a:lnTo>
                  <a:lnTo>
                    <a:pt x="85730" y="89351"/>
                  </a:lnTo>
                  <a:lnTo>
                    <a:pt x="102036" y="135726"/>
                  </a:lnTo>
                  <a:lnTo>
                    <a:pt x="110951" y="15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35"/>
            <p:cNvSpPr/>
            <p:nvPr>
              <p:custDataLst>
                <p:tags r:id="rId43"/>
              </p:custDataLst>
            </p:nvPr>
          </p:nvSpPr>
          <p:spPr>
            <a:xfrm>
              <a:off x="5143892" y="4813628"/>
              <a:ext cx="228209" cy="307419"/>
            </a:xfrm>
            <a:custGeom>
              <a:avLst/>
              <a:gdLst/>
              <a:ahLst/>
              <a:cxnLst/>
              <a:rect l="0" t="0" r="0" b="0"/>
              <a:pathLst>
                <a:path w="228209" h="307419">
                  <a:moveTo>
                    <a:pt x="5958" y="202872"/>
                  </a:moveTo>
                  <a:lnTo>
                    <a:pt x="5958" y="202872"/>
                  </a:lnTo>
                  <a:lnTo>
                    <a:pt x="5958" y="190695"/>
                  </a:lnTo>
                  <a:lnTo>
                    <a:pt x="2587" y="197069"/>
                  </a:lnTo>
                  <a:lnTo>
                    <a:pt x="0" y="238526"/>
                  </a:lnTo>
                  <a:lnTo>
                    <a:pt x="3057" y="279451"/>
                  </a:lnTo>
                  <a:lnTo>
                    <a:pt x="8431" y="293587"/>
                  </a:lnTo>
                  <a:lnTo>
                    <a:pt x="11840" y="299332"/>
                  </a:lnTo>
                  <a:lnTo>
                    <a:pt x="19391" y="305715"/>
                  </a:lnTo>
                  <a:lnTo>
                    <a:pt x="23379" y="307418"/>
                  </a:lnTo>
                  <a:lnTo>
                    <a:pt x="26744" y="307141"/>
                  </a:lnTo>
                  <a:lnTo>
                    <a:pt x="29693" y="305546"/>
                  </a:lnTo>
                  <a:lnTo>
                    <a:pt x="35557" y="298599"/>
                  </a:lnTo>
                  <a:lnTo>
                    <a:pt x="46087" y="278116"/>
                  </a:lnTo>
                  <a:lnTo>
                    <a:pt x="61955" y="233076"/>
                  </a:lnTo>
                  <a:lnTo>
                    <a:pt x="67235" y="220758"/>
                  </a:lnTo>
                  <a:lnTo>
                    <a:pt x="67976" y="220441"/>
                  </a:lnTo>
                  <a:lnTo>
                    <a:pt x="68470" y="221639"/>
                  </a:lnTo>
                  <a:lnTo>
                    <a:pt x="78238" y="263237"/>
                  </a:lnTo>
                  <a:lnTo>
                    <a:pt x="88549" y="293946"/>
                  </a:lnTo>
                  <a:lnTo>
                    <a:pt x="90652" y="297455"/>
                  </a:lnTo>
                  <a:lnTo>
                    <a:pt x="93465" y="299794"/>
                  </a:lnTo>
                  <a:lnTo>
                    <a:pt x="100354" y="302393"/>
                  </a:lnTo>
                  <a:lnTo>
                    <a:pt x="104872" y="300263"/>
                  </a:lnTo>
                  <a:lnTo>
                    <a:pt x="115536" y="290372"/>
                  </a:lnTo>
                  <a:lnTo>
                    <a:pt x="135266" y="253134"/>
                  </a:lnTo>
                  <a:lnTo>
                    <a:pt x="146683" y="222388"/>
                  </a:lnTo>
                  <a:lnTo>
                    <a:pt x="158814" y="187557"/>
                  </a:lnTo>
                  <a:lnTo>
                    <a:pt x="170555" y="150204"/>
                  </a:lnTo>
                  <a:lnTo>
                    <a:pt x="180476" y="110085"/>
                  </a:lnTo>
                  <a:lnTo>
                    <a:pt x="187709" y="72498"/>
                  </a:lnTo>
                  <a:lnTo>
                    <a:pt x="195747" y="27130"/>
                  </a:lnTo>
                  <a:lnTo>
                    <a:pt x="198964" y="8347"/>
                  </a:lnTo>
                  <a:lnTo>
                    <a:pt x="198042" y="0"/>
                  </a:lnTo>
                  <a:lnTo>
                    <a:pt x="196809" y="596"/>
                  </a:lnTo>
                  <a:lnTo>
                    <a:pt x="193557" y="8785"/>
                  </a:lnTo>
                  <a:lnTo>
                    <a:pt x="187759" y="42745"/>
                  </a:lnTo>
                  <a:lnTo>
                    <a:pt x="181773" y="76436"/>
                  </a:lnTo>
                  <a:lnTo>
                    <a:pt x="175115" y="114223"/>
                  </a:lnTo>
                  <a:lnTo>
                    <a:pt x="169803" y="152183"/>
                  </a:lnTo>
                  <a:lnTo>
                    <a:pt x="168855" y="190222"/>
                  </a:lnTo>
                  <a:lnTo>
                    <a:pt x="171490" y="224766"/>
                  </a:lnTo>
                  <a:lnTo>
                    <a:pt x="180907" y="258670"/>
                  </a:lnTo>
                  <a:lnTo>
                    <a:pt x="188606" y="272591"/>
                  </a:lnTo>
                  <a:lnTo>
                    <a:pt x="193340" y="276162"/>
                  </a:lnTo>
                  <a:lnTo>
                    <a:pt x="198612" y="277838"/>
                  </a:lnTo>
                  <a:lnTo>
                    <a:pt x="204244" y="278250"/>
                  </a:lnTo>
                  <a:lnTo>
                    <a:pt x="209410" y="276407"/>
                  </a:lnTo>
                  <a:lnTo>
                    <a:pt x="228208" y="26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36"/>
            <p:cNvSpPr/>
            <p:nvPr>
              <p:custDataLst>
                <p:tags r:id="rId44"/>
              </p:custDataLst>
            </p:nvPr>
          </p:nvSpPr>
          <p:spPr>
            <a:xfrm>
              <a:off x="5227816" y="4972050"/>
              <a:ext cx="112535" cy="18171"/>
            </a:xfrm>
            <a:custGeom>
              <a:avLst/>
              <a:gdLst/>
              <a:ahLst/>
              <a:cxnLst/>
              <a:rect l="0" t="0" r="0" b="0"/>
              <a:pathLst>
                <a:path w="112535" h="18171">
                  <a:moveTo>
                    <a:pt x="10934" y="12700"/>
                  </a:moveTo>
                  <a:lnTo>
                    <a:pt x="10934" y="12700"/>
                  </a:lnTo>
                  <a:lnTo>
                    <a:pt x="0" y="18167"/>
                  </a:lnTo>
                  <a:lnTo>
                    <a:pt x="19566" y="18170"/>
                  </a:lnTo>
                  <a:lnTo>
                    <a:pt x="64197" y="10227"/>
                  </a:lnTo>
                  <a:lnTo>
                    <a:pt x="112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37"/>
            <p:cNvSpPr/>
            <p:nvPr>
              <p:custDataLst>
                <p:tags r:id="rId45"/>
              </p:custDataLst>
            </p:nvPr>
          </p:nvSpPr>
          <p:spPr>
            <a:xfrm>
              <a:off x="5395894" y="4972933"/>
              <a:ext cx="96857" cy="110366"/>
            </a:xfrm>
            <a:custGeom>
              <a:avLst/>
              <a:gdLst/>
              <a:ahLst/>
              <a:cxnLst/>
              <a:rect l="0" t="0" r="0" b="0"/>
              <a:pathLst>
                <a:path w="96857" h="110366">
                  <a:moveTo>
                    <a:pt x="52406" y="5467"/>
                  </a:moveTo>
                  <a:lnTo>
                    <a:pt x="52406" y="5467"/>
                  </a:lnTo>
                  <a:lnTo>
                    <a:pt x="42293" y="5467"/>
                  </a:lnTo>
                  <a:lnTo>
                    <a:pt x="39314" y="4761"/>
                  </a:lnTo>
                  <a:lnTo>
                    <a:pt x="37328" y="3585"/>
                  </a:lnTo>
                  <a:lnTo>
                    <a:pt x="36004" y="2096"/>
                  </a:lnTo>
                  <a:lnTo>
                    <a:pt x="32651" y="441"/>
                  </a:lnTo>
                  <a:lnTo>
                    <a:pt x="30769" y="0"/>
                  </a:lnTo>
                  <a:lnTo>
                    <a:pt x="18008" y="2749"/>
                  </a:lnTo>
                  <a:lnTo>
                    <a:pt x="13952" y="5772"/>
                  </a:lnTo>
                  <a:lnTo>
                    <a:pt x="7563" y="14775"/>
                  </a:lnTo>
                  <a:lnTo>
                    <a:pt x="0" y="35114"/>
                  </a:lnTo>
                  <a:lnTo>
                    <a:pt x="32" y="62386"/>
                  </a:lnTo>
                  <a:lnTo>
                    <a:pt x="6551" y="78742"/>
                  </a:lnTo>
                  <a:lnTo>
                    <a:pt x="22121" y="97969"/>
                  </a:lnTo>
                  <a:lnTo>
                    <a:pt x="27982" y="103118"/>
                  </a:lnTo>
                  <a:lnTo>
                    <a:pt x="42022" y="108840"/>
                  </a:lnTo>
                  <a:lnTo>
                    <a:pt x="49717" y="110365"/>
                  </a:lnTo>
                  <a:lnTo>
                    <a:pt x="96856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38"/>
            <p:cNvSpPr/>
            <p:nvPr>
              <p:custDataLst>
                <p:tags r:id="rId46"/>
              </p:custDataLst>
            </p:nvPr>
          </p:nvSpPr>
          <p:spPr>
            <a:xfrm>
              <a:off x="5416628" y="4953883"/>
              <a:ext cx="68053" cy="113418"/>
            </a:xfrm>
            <a:custGeom>
              <a:avLst/>
              <a:gdLst/>
              <a:ahLst/>
              <a:cxnLst/>
              <a:rect l="0" t="0" r="0" b="0"/>
              <a:pathLst>
                <a:path w="68053" h="113418">
                  <a:moveTo>
                    <a:pt x="6272" y="5467"/>
                  </a:moveTo>
                  <a:lnTo>
                    <a:pt x="6272" y="5467"/>
                  </a:lnTo>
                  <a:lnTo>
                    <a:pt x="0" y="5467"/>
                  </a:lnTo>
                  <a:lnTo>
                    <a:pt x="6687" y="2096"/>
                  </a:lnTo>
                  <a:lnTo>
                    <a:pt x="20976" y="0"/>
                  </a:lnTo>
                  <a:lnTo>
                    <a:pt x="38616" y="2749"/>
                  </a:lnTo>
                  <a:lnTo>
                    <a:pt x="53877" y="11404"/>
                  </a:lnTo>
                  <a:lnTo>
                    <a:pt x="61061" y="20806"/>
                  </a:lnTo>
                  <a:lnTo>
                    <a:pt x="65901" y="32040"/>
                  </a:lnTo>
                  <a:lnTo>
                    <a:pt x="68052" y="44088"/>
                  </a:lnTo>
                  <a:lnTo>
                    <a:pt x="60782" y="85084"/>
                  </a:lnTo>
                  <a:lnTo>
                    <a:pt x="51429" y="102827"/>
                  </a:lnTo>
                  <a:lnTo>
                    <a:pt x="43746" y="108710"/>
                  </a:lnTo>
                  <a:lnTo>
                    <a:pt x="31486" y="112022"/>
                  </a:lnTo>
                  <a:lnTo>
                    <a:pt x="18972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39"/>
            <p:cNvSpPr/>
            <p:nvPr>
              <p:custDataLst>
                <p:tags r:id="rId47"/>
              </p:custDataLst>
            </p:nvPr>
          </p:nvSpPr>
          <p:spPr>
            <a:xfrm>
              <a:off x="5567655" y="4927600"/>
              <a:ext cx="45746" cy="133351"/>
            </a:xfrm>
            <a:custGeom>
              <a:avLst/>
              <a:gdLst/>
              <a:ahLst/>
              <a:cxnLst/>
              <a:rect l="0" t="0" r="0" b="0"/>
              <a:pathLst>
                <a:path w="45746" h="133351">
                  <a:moveTo>
                    <a:pt x="45745" y="0"/>
                  </a:moveTo>
                  <a:lnTo>
                    <a:pt x="45745" y="0"/>
                  </a:lnTo>
                  <a:lnTo>
                    <a:pt x="24697" y="12209"/>
                  </a:lnTo>
                  <a:lnTo>
                    <a:pt x="10424" y="30507"/>
                  </a:lnTo>
                  <a:lnTo>
                    <a:pt x="629" y="57174"/>
                  </a:lnTo>
                  <a:lnTo>
                    <a:pt x="0" y="84046"/>
                  </a:lnTo>
                  <a:lnTo>
                    <a:pt x="7654" y="106512"/>
                  </a:lnTo>
                  <a:lnTo>
                    <a:pt x="3304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40"/>
            <p:cNvSpPr/>
            <p:nvPr>
              <p:custDataLst>
                <p:tags r:id="rId48"/>
              </p:custDataLst>
            </p:nvPr>
          </p:nvSpPr>
          <p:spPr>
            <a:xfrm>
              <a:off x="5654613" y="4946650"/>
              <a:ext cx="101481" cy="109277"/>
            </a:xfrm>
            <a:custGeom>
              <a:avLst/>
              <a:gdLst/>
              <a:ahLst/>
              <a:cxnLst/>
              <a:rect l="0" t="0" r="0" b="0"/>
              <a:pathLst>
                <a:path w="101481" h="109277">
                  <a:moveTo>
                    <a:pt x="73087" y="0"/>
                  </a:moveTo>
                  <a:lnTo>
                    <a:pt x="73087" y="0"/>
                  </a:lnTo>
                  <a:lnTo>
                    <a:pt x="62974" y="0"/>
                  </a:lnTo>
                  <a:lnTo>
                    <a:pt x="52364" y="5645"/>
                  </a:lnTo>
                  <a:lnTo>
                    <a:pt x="18408" y="33199"/>
                  </a:lnTo>
                  <a:lnTo>
                    <a:pt x="7393" y="48151"/>
                  </a:lnTo>
                  <a:lnTo>
                    <a:pt x="1556" y="64205"/>
                  </a:lnTo>
                  <a:lnTo>
                    <a:pt x="0" y="72436"/>
                  </a:lnTo>
                  <a:lnTo>
                    <a:pt x="2034" y="87227"/>
                  </a:lnTo>
                  <a:lnTo>
                    <a:pt x="4551" y="94135"/>
                  </a:lnTo>
                  <a:lnTo>
                    <a:pt x="12993" y="103691"/>
                  </a:lnTo>
                  <a:lnTo>
                    <a:pt x="18208" y="107228"/>
                  </a:lnTo>
                  <a:lnTo>
                    <a:pt x="35291" y="109276"/>
                  </a:lnTo>
                  <a:lnTo>
                    <a:pt x="55583" y="106422"/>
                  </a:lnTo>
                  <a:lnTo>
                    <a:pt x="74009" y="98098"/>
                  </a:lnTo>
                  <a:lnTo>
                    <a:pt x="87843" y="85463"/>
                  </a:lnTo>
                  <a:lnTo>
                    <a:pt x="97284" y="70439"/>
                  </a:lnTo>
                  <a:lnTo>
                    <a:pt x="101480" y="54354"/>
                  </a:lnTo>
                  <a:lnTo>
                    <a:pt x="100482" y="46819"/>
                  </a:lnTo>
                  <a:lnTo>
                    <a:pt x="93729" y="32803"/>
                  </a:lnTo>
                  <a:lnTo>
                    <a:pt x="83673" y="23281"/>
                  </a:lnTo>
                  <a:lnTo>
                    <a:pt x="6673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41"/>
            <p:cNvSpPr/>
            <p:nvPr>
              <p:custDataLst>
                <p:tags r:id="rId49"/>
              </p:custDataLst>
            </p:nvPr>
          </p:nvSpPr>
          <p:spPr>
            <a:xfrm>
              <a:off x="5765800" y="4931054"/>
              <a:ext cx="79990" cy="126300"/>
            </a:xfrm>
            <a:custGeom>
              <a:avLst/>
              <a:gdLst/>
              <a:ahLst/>
              <a:cxnLst/>
              <a:rect l="0" t="0" r="0" b="0"/>
              <a:pathLst>
                <a:path w="79990" h="126300">
                  <a:moveTo>
                    <a:pt x="0" y="15596"/>
                  </a:moveTo>
                  <a:lnTo>
                    <a:pt x="0" y="15596"/>
                  </a:lnTo>
                  <a:lnTo>
                    <a:pt x="14927" y="669"/>
                  </a:lnTo>
                  <a:lnTo>
                    <a:pt x="18418" y="0"/>
                  </a:lnTo>
                  <a:lnTo>
                    <a:pt x="27941" y="1138"/>
                  </a:lnTo>
                  <a:lnTo>
                    <a:pt x="37348" y="7760"/>
                  </a:lnTo>
                  <a:lnTo>
                    <a:pt x="58255" y="35999"/>
                  </a:lnTo>
                  <a:lnTo>
                    <a:pt x="76288" y="75548"/>
                  </a:lnTo>
                  <a:lnTo>
                    <a:pt x="79989" y="104699"/>
                  </a:lnTo>
                  <a:lnTo>
                    <a:pt x="78354" y="117756"/>
                  </a:lnTo>
                  <a:lnTo>
                    <a:pt x="76225" y="121803"/>
                  </a:lnTo>
                  <a:lnTo>
                    <a:pt x="73395" y="124501"/>
                  </a:lnTo>
                  <a:lnTo>
                    <a:pt x="70096" y="126299"/>
                  </a:lnTo>
                  <a:lnTo>
                    <a:pt x="66486" y="126087"/>
                  </a:lnTo>
                  <a:lnTo>
                    <a:pt x="58712" y="122088"/>
                  </a:lnTo>
                  <a:lnTo>
                    <a:pt x="46403" y="108533"/>
                  </a:lnTo>
                  <a:lnTo>
                    <a:pt x="37189" y="84368"/>
                  </a:lnTo>
                  <a:lnTo>
                    <a:pt x="37931" y="68740"/>
                  </a:lnTo>
                  <a:lnTo>
                    <a:pt x="44450" y="47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42"/>
            <p:cNvSpPr/>
            <p:nvPr>
              <p:custDataLst>
                <p:tags r:id="rId50"/>
              </p:custDataLst>
            </p:nvPr>
          </p:nvSpPr>
          <p:spPr>
            <a:xfrm>
              <a:off x="5911850" y="4933950"/>
              <a:ext cx="82551" cy="108856"/>
            </a:xfrm>
            <a:custGeom>
              <a:avLst/>
              <a:gdLst/>
              <a:ahLst/>
              <a:cxnLst/>
              <a:rect l="0" t="0" r="0" b="0"/>
              <a:pathLst>
                <a:path w="82551" h="108856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6939" y="56763"/>
                  </a:lnTo>
                  <a:lnTo>
                    <a:pt x="32434" y="73912"/>
                  </a:lnTo>
                  <a:lnTo>
                    <a:pt x="31979" y="106281"/>
                  </a:lnTo>
                  <a:lnTo>
                    <a:pt x="31197" y="108248"/>
                  </a:lnTo>
                  <a:lnTo>
                    <a:pt x="29970" y="108855"/>
                  </a:lnTo>
                  <a:lnTo>
                    <a:pt x="28447" y="108553"/>
                  </a:lnTo>
                  <a:lnTo>
                    <a:pt x="27431" y="106941"/>
                  </a:lnTo>
                  <a:lnTo>
                    <a:pt x="26002" y="96519"/>
                  </a:lnTo>
                  <a:lnTo>
                    <a:pt x="26989" y="76184"/>
                  </a:lnTo>
                  <a:lnTo>
                    <a:pt x="39250" y="45910"/>
                  </a:lnTo>
                  <a:lnTo>
                    <a:pt x="43100" y="39073"/>
                  </a:lnTo>
                  <a:lnTo>
                    <a:pt x="56785" y="27714"/>
                  </a:lnTo>
                  <a:lnTo>
                    <a:pt x="82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43"/>
            <p:cNvSpPr/>
            <p:nvPr>
              <p:custDataLst>
                <p:tags r:id="rId51"/>
              </p:custDataLst>
            </p:nvPr>
          </p:nvSpPr>
          <p:spPr>
            <a:xfrm>
              <a:off x="6021635" y="4926695"/>
              <a:ext cx="112466" cy="108920"/>
            </a:xfrm>
            <a:custGeom>
              <a:avLst/>
              <a:gdLst/>
              <a:ahLst/>
              <a:cxnLst/>
              <a:rect l="0" t="0" r="0" b="0"/>
              <a:pathLst>
                <a:path w="112466" h="108920">
                  <a:moveTo>
                    <a:pt x="23565" y="45355"/>
                  </a:moveTo>
                  <a:lnTo>
                    <a:pt x="23565" y="45355"/>
                  </a:lnTo>
                  <a:lnTo>
                    <a:pt x="18098" y="45355"/>
                  </a:lnTo>
                  <a:lnTo>
                    <a:pt x="38421" y="9229"/>
                  </a:lnTo>
                  <a:lnTo>
                    <a:pt x="39113" y="5748"/>
                  </a:lnTo>
                  <a:lnTo>
                    <a:pt x="38869" y="2723"/>
                  </a:lnTo>
                  <a:lnTo>
                    <a:pt x="38001" y="0"/>
                  </a:lnTo>
                  <a:lnTo>
                    <a:pt x="36012" y="302"/>
                  </a:lnTo>
                  <a:lnTo>
                    <a:pt x="15370" y="24919"/>
                  </a:lnTo>
                  <a:lnTo>
                    <a:pt x="4361" y="51686"/>
                  </a:lnTo>
                  <a:lnTo>
                    <a:pt x="0" y="78589"/>
                  </a:lnTo>
                  <a:lnTo>
                    <a:pt x="2210" y="85855"/>
                  </a:lnTo>
                  <a:lnTo>
                    <a:pt x="12193" y="97692"/>
                  </a:lnTo>
                  <a:lnTo>
                    <a:pt x="40421" y="108919"/>
                  </a:lnTo>
                  <a:lnTo>
                    <a:pt x="82338" y="106600"/>
                  </a:lnTo>
                  <a:lnTo>
                    <a:pt x="112465" y="102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44"/>
            <p:cNvSpPr/>
            <p:nvPr>
              <p:custDataLst>
                <p:tags r:id="rId52"/>
              </p:custDataLst>
            </p:nvPr>
          </p:nvSpPr>
          <p:spPr>
            <a:xfrm>
              <a:off x="5778500" y="491490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3371" y="15940"/>
                  </a:lnTo>
                  <a:lnTo>
                    <a:pt x="15580" y="10289"/>
                  </a:lnTo>
                  <a:lnTo>
                    <a:pt x="62361" y="221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45"/>
            <p:cNvSpPr/>
            <p:nvPr>
              <p:custDataLst>
                <p:tags r:id="rId53"/>
              </p:custDataLst>
            </p:nvPr>
          </p:nvSpPr>
          <p:spPr>
            <a:xfrm>
              <a:off x="6165850" y="4737100"/>
              <a:ext cx="12617" cy="304801"/>
            </a:xfrm>
            <a:custGeom>
              <a:avLst/>
              <a:gdLst/>
              <a:ahLst/>
              <a:cxnLst/>
              <a:rect l="0" t="0" r="0" b="0"/>
              <a:pathLst>
                <a:path w="12617" h="304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7840" y="45207"/>
                  </a:lnTo>
                  <a:lnTo>
                    <a:pt x="10540" y="76536"/>
                  </a:lnTo>
                  <a:lnTo>
                    <a:pt x="11740" y="113979"/>
                  </a:lnTo>
                  <a:lnTo>
                    <a:pt x="12273" y="154139"/>
                  </a:lnTo>
                  <a:lnTo>
                    <a:pt x="12510" y="194095"/>
                  </a:lnTo>
                  <a:lnTo>
                    <a:pt x="12616" y="230668"/>
                  </a:lnTo>
                  <a:lnTo>
                    <a:pt x="9304" y="269508"/>
                  </a:lnTo>
                  <a:lnTo>
                    <a:pt x="63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46"/>
            <p:cNvSpPr/>
            <p:nvPr>
              <p:custDataLst>
                <p:tags r:id="rId54"/>
              </p:custDataLst>
            </p:nvPr>
          </p:nvSpPr>
          <p:spPr>
            <a:xfrm>
              <a:off x="6216341" y="4713459"/>
              <a:ext cx="255392" cy="279507"/>
            </a:xfrm>
            <a:custGeom>
              <a:avLst/>
              <a:gdLst/>
              <a:ahLst/>
              <a:cxnLst/>
              <a:rect l="0" t="0" r="0" b="0"/>
              <a:pathLst>
                <a:path w="255392" h="279507">
                  <a:moveTo>
                    <a:pt x="95559" y="226841"/>
                  </a:moveTo>
                  <a:lnTo>
                    <a:pt x="95559" y="226841"/>
                  </a:lnTo>
                  <a:lnTo>
                    <a:pt x="110048" y="211645"/>
                  </a:lnTo>
                  <a:lnTo>
                    <a:pt x="112582" y="206447"/>
                  </a:lnTo>
                  <a:lnTo>
                    <a:pt x="111846" y="203367"/>
                  </a:lnTo>
                  <a:lnTo>
                    <a:pt x="107266" y="196182"/>
                  </a:lnTo>
                  <a:lnTo>
                    <a:pt x="93383" y="184204"/>
                  </a:lnTo>
                  <a:lnTo>
                    <a:pt x="81892" y="179668"/>
                  </a:lnTo>
                  <a:lnTo>
                    <a:pt x="75863" y="178459"/>
                  </a:lnTo>
                  <a:lnTo>
                    <a:pt x="50525" y="183499"/>
                  </a:lnTo>
                  <a:lnTo>
                    <a:pt x="20676" y="204043"/>
                  </a:lnTo>
                  <a:lnTo>
                    <a:pt x="7479" y="222588"/>
                  </a:lnTo>
                  <a:lnTo>
                    <a:pt x="673" y="241178"/>
                  </a:lnTo>
                  <a:lnTo>
                    <a:pt x="0" y="256497"/>
                  </a:lnTo>
                  <a:lnTo>
                    <a:pt x="2925" y="262133"/>
                  </a:lnTo>
                  <a:lnTo>
                    <a:pt x="13702" y="270279"/>
                  </a:lnTo>
                  <a:lnTo>
                    <a:pt x="31661" y="272487"/>
                  </a:lnTo>
                  <a:lnTo>
                    <a:pt x="51638" y="269706"/>
                  </a:lnTo>
                  <a:lnTo>
                    <a:pt x="67572" y="261414"/>
                  </a:lnTo>
                  <a:lnTo>
                    <a:pt x="99687" y="227700"/>
                  </a:lnTo>
                  <a:lnTo>
                    <a:pt x="110187" y="211809"/>
                  </a:lnTo>
                  <a:lnTo>
                    <a:pt x="112644" y="206755"/>
                  </a:lnTo>
                  <a:lnTo>
                    <a:pt x="113299" y="206395"/>
                  </a:lnTo>
                  <a:lnTo>
                    <a:pt x="113735" y="206860"/>
                  </a:lnTo>
                  <a:lnTo>
                    <a:pt x="105473" y="248232"/>
                  </a:lnTo>
                  <a:lnTo>
                    <a:pt x="108431" y="261748"/>
                  </a:lnTo>
                  <a:lnTo>
                    <a:pt x="114450" y="270107"/>
                  </a:lnTo>
                  <a:lnTo>
                    <a:pt x="125592" y="274293"/>
                  </a:lnTo>
                  <a:lnTo>
                    <a:pt x="132514" y="275409"/>
                  </a:lnTo>
                  <a:lnTo>
                    <a:pt x="139245" y="274036"/>
                  </a:lnTo>
                  <a:lnTo>
                    <a:pt x="152370" y="266866"/>
                  </a:lnTo>
                  <a:lnTo>
                    <a:pt x="183111" y="233466"/>
                  </a:lnTo>
                  <a:lnTo>
                    <a:pt x="207265" y="192664"/>
                  </a:lnTo>
                  <a:lnTo>
                    <a:pt x="221406" y="156383"/>
                  </a:lnTo>
                  <a:lnTo>
                    <a:pt x="234746" y="114858"/>
                  </a:lnTo>
                  <a:lnTo>
                    <a:pt x="246320" y="73354"/>
                  </a:lnTo>
                  <a:lnTo>
                    <a:pt x="255391" y="25749"/>
                  </a:lnTo>
                  <a:lnTo>
                    <a:pt x="255260" y="7880"/>
                  </a:lnTo>
                  <a:lnTo>
                    <a:pt x="252826" y="3256"/>
                  </a:lnTo>
                  <a:lnTo>
                    <a:pt x="249087" y="879"/>
                  </a:lnTo>
                  <a:lnTo>
                    <a:pt x="244478" y="0"/>
                  </a:lnTo>
                  <a:lnTo>
                    <a:pt x="231831" y="8430"/>
                  </a:lnTo>
                  <a:lnTo>
                    <a:pt x="224505" y="15617"/>
                  </a:lnTo>
                  <a:lnTo>
                    <a:pt x="207457" y="56071"/>
                  </a:lnTo>
                  <a:lnTo>
                    <a:pt x="196091" y="92147"/>
                  </a:lnTo>
                  <a:lnTo>
                    <a:pt x="186101" y="130994"/>
                  </a:lnTo>
                  <a:lnTo>
                    <a:pt x="181661" y="169426"/>
                  </a:lnTo>
                  <a:lnTo>
                    <a:pt x="182532" y="216649"/>
                  </a:lnTo>
                  <a:lnTo>
                    <a:pt x="189853" y="258276"/>
                  </a:lnTo>
                  <a:lnTo>
                    <a:pt x="196499" y="268564"/>
                  </a:lnTo>
                  <a:lnTo>
                    <a:pt x="208174" y="278322"/>
                  </a:lnTo>
                  <a:lnTo>
                    <a:pt x="212969" y="279506"/>
                  </a:lnTo>
                  <a:lnTo>
                    <a:pt x="223940" y="278940"/>
                  </a:lnTo>
                  <a:lnTo>
                    <a:pt x="232110" y="276337"/>
                  </a:lnTo>
                  <a:lnTo>
                    <a:pt x="241609" y="271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47"/>
            <p:cNvSpPr/>
            <p:nvPr>
              <p:custDataLst>
                <p:tags r:id="rId55"/>
              </p:custDataLst>
            </p:nvPr>
          </p:nvSpPr>
          <p:spPr>
            <a:xfrm>
              <a:off x="6364465" y="4857750"/>
              <a:ext cx="106186" cy="1"/>
            </a:xfrm>
            <a:custGeom>
              <a:avLst/>
              <a:gdLst/>
              <a:ahLst/>
              <a:cxnLst/>
              <a:rect l="0" t="0" r="0" b="0"/>
              <a:pathLst>
                <a:path w="10618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7086" y="0"/>
                  </a:lnTo>
                  <a:lnTo>
                    <a:pt x="90120" y="0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48"/>
            <p:cNvSpPr/>
            <p:nvPr>
              <p:custDataLst>
                <p:tags r:id="rId56"/>
              </p:custDataLst>
            </p:nvPr>
          </p:nvSpPr>
          <p:spPr>
            <a:xfrm>
              <a:off x="6527800" y="48768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5958" y="6742"/>
                  </a:lnTo>
                  <a:lnTo>
                    <a:pt x="2648" y="17578"/>
                  </a:lnTo>
                  <a:lnTo>
                    <a:pt x="2666" y="41427"/>
                  </a:lnTo>
                  <a:lnTo>
                    <a:pt x="3377" y="6895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49"/>
            <p:cNvSpPr/>
            <p:nvPr>
              <p:custDataLst>
                <p:tags r:id="rId57"/>
              </p:custDataLst>
            </p:nvPr>
          </p:nvSpPr>
          <p:spPr>
            <a:xfrm>
              <a:off x="6521450" y="478607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50"/>
            <p:cNvSpPr/>
            <p:nvPr>
              <p:custDataLst>
                <p:tags r:id="rId58"/>
              </p:custDataLst>
            </p:nvPr>
          </p:nvSpPr>
          <p:spPr>
            <a:xfrm>
              <a:off x="6564890" y="4868090"/>
              <a:ext cx="78457" cy="97089"/>
            </a:xfrm>
            <a:custGeom>
              <a:avLst/>
              <a:gdLst/>
              <a:ahLst/>
              <a:cxnLst/>
              <a:rect l="0" t="0" r="0" b="0"/>
              <a:pathLst>
                <a:path w="78457" h="97089">
                  <a:moveTo>
                    <a:pt x="77210" y="15060"/>
                  </a:moveTo>
                  <a:lnTo>
                    <a:pt x="77210" y="15060"/>
                  </a:lnTo>
                  <a:lnTo>
                    <a:pt x="66365" y="5626"/>
                  </a:lnTo>
                  <a:lnTo>
                    <a:pt x="56162" y="754"/>
                  </a:lnTo>
                  <a:lnTo>
                    <a:pt x="42690" y="0"/>
                  </a:lnTo>
                  <a:lnTo>
                    <a:pt x="35147" y="786"/>
                  </a:lnTo>
                  <a:lnTo>
                    <a:pt x="21120" y="7305"/>
                  </a:lnTo>
                  <a:lnTo>
                    <a:pt x="14417" y="12007"/>
                  </a:lnTo>
                  <a:lnTo>
                    <a:pt x="5087" y="26638"/>
                  </a:lnTo>
                  <a:lnTo>
                    <a:pt x="0" y="44194"/>
                  </a:lnTo>
                  <a:lnTo>
                    <a:pt x="91" y="61405"/>
                  </a:lnTo>
                  <a:lnTo>
                    <a:pt x="8127" y="76580"/>
                  </a:lnTo>
                  <a:lnTo>
                    <a:pt x="14221" y="83590"/>
                  </a:lnTo>
                  <a:lnTo>
                    <a:pt x="30400" y="93261"/>
                  </a:lnTo>
                  <a:lnTo>
                    <a:pt x="39653" y="96827"/>
                  </a:lnTo>
                  <a:lnTo>
                    <a:pt x="47939" y="97088"/>
                  </a:lnTo>
                  <a:lnTo>
                    <a:pt x="62789" y="91733"/>
                  </a:lnTo>
                  <a:lnTo>
                    <a:pt x="72682" y="82299"/>
                  </a:lnTo>
                  <a:lnTo>
                    <a:pt x="76309" y="76819"/>
                  </a:lnTo>
                  <a:lnTo>
                    <a:pt x="78456" y="63205"/>
                  </a:lnTo>
                  <a:lnTo>
                    <a:pt x="70860" y="1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51"/>
            <p:cNvSpPr/>
            <p:nvPr>
              <p:custDataLst>
                <p:tags r:id="rId59"/>
              </p:custDataLst>
            </p:nvPr>
          </p:nvSpPr>
          <p:spPr>
            <a:xfrm>
              <a:off x="6667500" y="4857750"/>
              <a:ext cx="101896" cy="158751"/>
            </a:xfrm>
            <a:custGeom>
              <a:avLst/>
              <a:gdLst/>
              <a:ahLst/>
              <a:cxnLst/>
              <a:rect l="0" t="0" r="0" b="0"/>
              <a:pathLst>
                <a:path w="101896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32603" y="21048"/>
                  </a:lnTo>
                  <a:lnTo>
                    <a:pt x="39184" y="36400"/>
                  </a:lnTo>
                  <a:lnTo>
                    <a:pt x="43756" y="79504"/>
                  </a:lnTo>
                  <a:lnTo>
                    <a:pt x="43538" y="98581"/>
                  </a:lnTo>
                  <a:lnTo>
                    <a:pt x="42432" y="101703"/>
                  </a:lnTo>
                  <a:lnTo>
                    <a:pt x="40987" y="103786"/>
                  </a:lnTo>
                  <a:lnTo>
                    <a:pt x="39319" y="103763"/>
                  </a:lnTo>
                  <a:lnTo>
                    <a:pt x="35585" y="99974"/>
                  </a:lnTo>
                  <a:lnTo>
                    <a:pt x="29514" y="86537"/>
                  </a:lnTo>
                  <a:lnTo>
                    <a:pt x="26619" y="65779"/>
                  </a:lnTo>
                  <a:lnTo>
                    <a:pt x="30710" y="31233"/>
                  </a:lnTo>
                  <a:lnTo>
                    <a:pt x="34344" y="21407"/>
                  </a:lnTo>
                  <a:lnTo>
                    <a:pt x="38312" y="16570"/>
                  </a:lnTo>
                  <a:lnTo>
                    <a:pt x="40358" y="15280"/>
                  </a:lnTo>
                  <a:lnTo>
                    <a:pt x="43839" y="15831"/>
                  </a:lnTo>
                  <a:lnTo>
                    <a:pt x="53350" y="20206"/>
                  </a:lnTo>
                  <a:lnTo>
                    <a:pt x="73977" y="40716"/>
                  </a:lnTo>
                  <a:lnTo>
                    <a:pt x="95386" y="83616"/>
                  </a:lnTo>
                  <a:lnTo>
                    <a:pt x="101895" y="105366"/>
                  </a:lnTo>
                  <a:lnTo>
                    <a:pt x="101496" y="126792"/>
                  </a:lnTo>
                  <a:lnTo>
                    <a:pt x="952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52"/>
            <p:cNvSpPr/>
            <p:nvPr>
              <p:custDataLst>
                <p:tags r:id="rId60"/>
              </p:custDataLst>
            </p:nvPr>
          </p:nvSpPr>
          <p:spPr>
            <a:xfrm>
              <a:off x="6902450" y="5048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653"/>
          <p:cNvSpPr/>
          <p:nvPr>
            <p:custDataLst>
              <p:tags r:id="rId4"/>
            </p:custDataLst>
          </p:nvPr>
        </p:nvSpPr>
        <p:spPr>
          <a:xfrm>
            <a:off x="7937500" y="4559785"/>
            <a:ext cx="2532883" cy="651927"/>
          </a:xfrm>
          <a:custGeom>
            <a:avLst/>
            <a:gdLst/>
            <a:ahLst/>
            <a:cxnLst/>
            <a:rect l="0" t="0" r="0" b="0"/>
            <a:pathLst>
              <a:path w="2532883" h="651927">
                <a:moveTo>
                  <a:pt x="0" y="374165"/>
                </a:moveTo>
                <a:lnTo>
                  <a:pt x="0" y="374165"/>
                </a:lnTo>
                <a:lnTo>
                  <a:pt x="4364" y="364026"/>
                </a:lnTo>
                <a:lnTo>
                  <a:pt x="19179" y="316428"/>
                </a:lnTo>
                <a:lnTo>
                  <a:pt x="33643" y="268812"/>
                </a:lnTo>
                <a:lnTo>
                  <a:pt x="57531" y="225373"/>
                </a:lnTo>
                <a:lnTo>
                  <a:pt x="83576" y="181745"/>
                </a:lnTo>
                <a:lnTo>
                  <a:pt x="113927" y="152790"/>
                </a:lnTo>
                <a:lnTo>
                  <a:pt x="160121" y="123651"/>
                </a:lnTo>
                <a:lnTo>
                  <a:pt x="200361" y="105619"/>
                </a:lnTo>
                <a:lnTo>
                  <a:pt x="246462" y="90350"/>
                </a:lnTo>
                <a:lnTo>
                  <a:pt x="289749" y="80330"/>
                </a:lnTo>
                <a:lnTo>
                  <a:pt x="335928" y="72262"/>
                </a:lnTo>
                <a:lnTo>
                  <a:pt x="382477" y="69746"/>
                </a:lnTo>
                <a:lnTo>
                  <a:pt x="404956" y="72849"/>
                </a:lnTo>
                <a:lnTo>
                  <a:pt x="425022" y="81608"/>
                </a:lnTo>
                <a:lnTo>
                  <a:pt x="470275" y="118905"/>
                </a:lnTo>
                <a:lnTo>
                  <a:pt x="487180" y="134373"/>
                </a:lnTo>
                <a:lnTo>
                  <a:pt x="523946" y="180774"/>
                </a:lnTo>
                <a:lnTo>
                  <a:pt x="545971" y="221942"/>
                </a:lnTo>
                <a:lnTo>
                  <a:pt x="567249" y="269191"/>
                </a:lnTo>
                <a:lnTo>
                  <a:pt x="582315" y="308953"/>
                </a:lnTo>
                <a:lnTo>
                  <a:pt x="592294" y="347565"/>
                </a:lnTo>
                <a:lnTo>
                  <a:pt x="605424" y="389868"/>
                </a:lnTo>
                <a:lnTo>
                  <a:pt x="613928" y="425855"/>
                </a:lnTo>
                <a:lnTo>
                  <a:pt x="624367" y="462623"/>
                </a:lnTo>
                <a:lnTo>
                  <a:pt x="634572" y="507010"/>
                </a:lnTo>
                <a:lnTo>
                  <a:pt x="640454" y="527751"/>
                </a:lnTo>
                <a:lnTo>
                  <a:pt x="667468" y="572730"/>
                </a:lnTo>
                <a:lnTo>
                  <a:pt x="708284" y="615058"/>
                </a:lnTo>
                <a:lnTo>
                  <a:pt x="741094" y="635010"/>
                </a:lnTo>
                <a:lnTo>
                  <a:pt x="783200" y="648839"/>
                </a:lnTo>
                <a:lnTo>
                  <a:pt x="817746" y="651926"/>
                </a:lnTo>
                <a:lnTo>
                  <a:pt x="864835" y="644604"/>
                </a:lnTo>
                <a:lnTo>
                  <a:pt x="899409" y="630759"/>
                </a:lnTo>
                <a:lnTo>
                  <a:pt x="945298" y="601155"/>
                </a:lnTo>
                <a:lnTo>
                  <a:pt x="992432" y="564137"/>
                </a:lnTo>
                <a:lnTo>
                  <a:pt x="1034652" y="528400"/>
                </a:lnTo>
                <a:lnTo>
                  <a:pt x="1060372" y="503252"/>
                </a:lnTo>
                <a:lnTo>
                  <a:pt x="1087163" y="457756"/>
                </a:lnTo>
                <a:lnTo>
                  <a:pt x="1101527" y="429742"/>
                </a:lnTo>
                <a:lnTo>
                  <a:pt x="1112700" y="385300"/>
                </a:lnTo>
                <a:lnTo>
                  <a:pt x="1126065" y="340120"/>
                </a:lnTo>
                <a:lnTo>
                  <a:pt x="1138113" y="293043"/>
                </a:lnTo>
                <a:lnTo>
                  <a:pt x="1147131" y="252935"/>
                </a:lnTo>
                <a:lnTo>
                  <a:pt x="1154687" y="218540"/>
                </a:lnTo>
                <a:lnTo>
                  <a:pt x="1177149" y="172520"/>
                </a:lnTo>
                <a:lnTo>
                  <a:pt x="1195738" y="140985"/>
                </a:lnTo>
                <a:lnTo>
                  <a:pt x="1237096" y="101270"/>
                </a:lnTo>
                <a:lnTo>
                  <a:pt x="1281275" y="69936"/>
                </a:lnTo>
                <a:lnTo>
                  <a:pt x="1307818" y="55915"/>
                </a:lnTo>
                <a:lnTo>
                  <a:pt x="1333445" y="51421"/>
                </a:lnTo>
                <a:lnTo>
                  <a:pt x="1352533" y="51349"/>
                </a:lnTo>
                <a:lnTo>
                  <a:pt x="1384297" y="59196"/>
                </a:lnTo>
                <a:lnTo>
                  <a:pt x="1429141" y="88596"/>
                </a:lnTo>
                <a:lnTo>
                  <a:pt x="1446034" y="103050"/>
                </a:lnTo>
                <a:lnTo>
                  <a:pt x="1467755" y="123526"/>
                </a:lnTo>
                <a:lnTo>
                  <a:pt x="1508400" y="149722"/>
                </a:lnTo>
                <a:lnTo>
                  <a:pt x="1535421" y="171786"/>
                </a:lnTo>
                <a:lnTo>
                  <a:pt x="1578018" y="218426"/>
                </a:lnTo>
                <a:lnTo>
                  <a:pt x="1593159" y="252588"/>
                </a:lnTo>
                <a:lnTo>
                  <a:pt x="1608371" y="293415"/>
                </a:lnTo>
                <a:lnTo>
                  <a:pt x="1622887" y="334185"/>
                </a:lnTo>
                <a:lnTo>
                  <a:pt x="1636837" y="381110"/>
                </a:lnTo>
                <a:lnTo>
                  <a:pt x="1655598" y="423092"/>
                </a:lnTo>
                <a:lnTo>
                  <a:pt x="1680665" y="466271"/>
                </a:lnTo>
                <a:lnTo>
                  <a:pt x="1709407" y="507239"/>
                </a:lnTo>
                <a:lnTo>
                  <a:pt x="1741946" y="537347"/>
                </a:lnTo>
                <a:lnTo>
                  <a:pt x="1785853" y="562615"/>
                </a:lnTo>
                <a:lnTo>
                  <a:pt x="1830256" y="577185"/>
                </a:lnTo>
                <a:lnTo>
                  <a:pt x="1845675" y="580107"/>
                </a:lnTo>
                <a:lnTo>
                  <a:pt x="1872820" y="576234"/>
                </a:lnTo>
                <a:lnTo>
                  <a:pt x="1885054" y="571924"/>
                </a:lnTo>
                <a:lnTo>
                  <a:pt x="1930347" y="540697"/>
                </a:lnTo>
                <a:lnTo>
                  <a:pt x="1950694" y="524339"/>
                </a:lnTo>
                <a:lnTo>
                  <a:pt x="1965661" y="504384"/>
                </a:lnTo>
                <a:lnTo>
                  <a:pt x="1988955" y="461991"/>
                </a:lnTo>
                <a:lnTo>
                  <a:pt x="2008428" y="424019"/>
                </a:lnTo>
                <a:lnTo>
                  <a:pt x="2019262" y="383038"/>
                </a:lnTo>
                <a:lnTo>
                  <a:pt x="2039582" y="339584"/>
                </a:lnTo>
                <a:lnTo>
                  <a:pt x="2059595" y="292729"/>
                </a:lnTo>
                <a:lnTo>
                  <a:pt x="2075319" y="247895"/>
                </a:lnTo>
                <a:lnTo>
                  <a:pt x="2095630" y="208116"/>
                </a:lnTo>
                <a:lnTo>
                  <a:pt x="2113025" y="166607"/>
                </a:lnTo>
                <a:lnTo>
                  <a:pt x="2146018" y="120284"/>
                </a:lnTo>
                <a:lnTo>
                  <a:pt x="2176009" y="79685"/>
                </a:lnTo>
                <a:lnTo>
                  <a:pt x="2211412" y="46370"/>
                </a:lnTo>
                <a:lnTo>
                  <a:pt x="2255715" y="18776"/>
                </a:lnTo>
                <a:lnTo>
                  <a:pt x="2288406" y="5045"/>
                </a:lnTo>
                <a:lnTo>
                  <a:pt x="2335571" y="0"/>
                </a:lnTo>
                <a:lnTo>
                  <a:pt x="2367027" y="5386"/>
                </a:lnTo>
                <a:lnTo>
                  <a:pt x="2412920" y="27361"/>
                </a:lnTo>
                <a:lnTo>
                  <a:pt x="2446743" y="48242"/>
                </a:lnTo>
                <a:lnTo>
                  <a:pt x="2479653" y="82441"/>
                </a:lnTo>
                <a:lnTo>
                  <a:pt x="2500571" y="123569"/>
                </a:lnTo>
                <a:lnTo>
                  <a:pt x="2516028" y="169810"/>
                </a:lnTo>
                <a:lnTo>
                  <a:pt x="2523960" y="196023"/>
                </a:lnTo>
                <a:lnTo>
                  <a:pt x="2532033" y="240227"/>
                </a:lnTo>
                <a:lnTo>
                  <a:pt x="2532882" y="285831"/>
                </a:lnTo>
                <a:lnTo>
                  <a:pt x="2527300" y="3106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SMARTInkShape-Group96"/>
          <p:cNvGrpSpPr/>
          <p:nvPr/>
        </p:nvGrpSpPr>
        <p:grpSpPr>
          <a:xfrm>
            <a:off x="8235950" y="4622800"/>
            <a:ext cx="2828926" cy="533401"/>
            <a:chOff x="8235950" y="4622800"/>
            <a:chExt cx="2828926" cy="533401"/>
          </a:xfrm>
        </p:grpSpPr>
        <p:sp>
          <p:nvSpPr>
            <p:cNvPr id="253" name="SMARTInkShape-654"/>
            <p:cNvSpPr/>
            <p:nvPr>
              <p:custDataLst>
                <p:tags r:id="rId6"/>
              </p:custDataLst>
            </p:nvPr>
          </p:nvSpPr>
          <p:spPr>
            <a:xfrm>
              <a:off x="8235950" y="4940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55"/>
            <p:cNvSpPr/>
            <p:nvPr>
              <p:custDataLst>
                <p:tags r:id="rId7"/>
              </p:custDataLst>
            </p:nvPr>
          </p:nvSpPr>
          <p:spPr>
            <a:xfrm>
              <a:off x="8264041" y="4864100"/>
              <a:ext cx="16360" cy="38101"/>
            </a:xfrm>
            <a:custGeom>
              <a:avLst/>
              <a:gdLst/>
              <a:ahLst/>
              <a:cxnLst/>
              <a:rect l="0" t="0" r="0" b="0"/>
              <a:pathLst>
                <a:path w="16360" h="38101">
                  <a:moveTo>
                    <a:pt x="3659" y="38100"/>
                  </a:moveTo>
                  <a:lnTo>
                    <a:pt x="3659" y="38100"/>
                  </a:lnTo>
                  <a:lnTo>
                    <a:pt x="3659" y="34729"/>
                  </a:lnTo>
                  <a:lnTo>
                    <a:pt x="1778" y="31192"/>
                  </a:lnTo>
                  <a:lnTo>
                    <a:pt x="288" y="29262"/>
                  </a:lnTo>
                  <a:lnTo>
                    <a:pt x="0" y="26563"/>
                  </a:lnTo>
                  <a:lnTo>
                    <a:pt x="1563" y="19802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56"/>
            <p:cNvSpPr/>
            <p:nvPr>
              <p:custDataLst>
                <p:tags r:id="rId8"/>
              </p:custDataLst>
            </p:nvPr>
          </p:nvSpPr>
          <p:spPr>
            <a:xfrm>
              <a:off x="8318500" y="4775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57"/>
            <p:cNvSpPr/>
            <p:nvPr>
              <p:custDataLst>
                <p:tags r:id="rId9"/>
              </p:custDataLst>
            </p:nvPr>
          </p:nvSpPr>
          <p:spPr>
            <a:xfrm>
              <a:off x="8356599" y="4699000"/>
              <a:ext cx="6352" cy="19051"/>
            </a:xfrm>
            <a:custGeom>
              <a:avLst/>
              <a:gdLst/>
              <a:ahLst/>
              <a:cxnLst/>
              <a:rect l="0" t="0" r="0" b="0"/>
              <a:pathLst>
                <a:path w="63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58"/>
            <p:cNvSpPr/>
            <p:nvPr>
              <p:custDataLst>
                <p:tags r:id="rId10"/>
              </p:custDataLst>
            </p:nvPr>
          </p:nvSpPr>
          <p:spPr>
            <a:xfrm>
              <a:off x="8439150" y="46291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6480" y="13863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59"/>
            <p:cNvSpPr/>
            <p:nvPr>
              <p:custDataLst>
                <p:tags r:id="rId11"/>
              </p:custDataLst>
            </p:nvPr>
          </p:nvSpPr>
          <p:spPr>
            <a:xfrm>
              <a:off x="8591550" y="4622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60"/>
            <p:cNvSpPr/>
            <p:nvPr>
              <p:custDataLst>
                <p:tags r:id="rId12"/>
              </p:custDataLst>
            </p:nvPr>
          </p:nvSpPr>
          <p:spPr>
            <a:xfrm>
              <a:off x="8642350" y="46545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7117" y="1381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61"/>
            <p:cNvSpPr/>
            <p:nvPr>
              <p:custDataLst>
                <p:tags r:id="rId13"/>
              </p:custDataLst>
            </p:nvPr>
          </p:nvSpPr>
          <p:spPr>
            <a:xfrm>
              <a:off x="8655050" y="4724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62"/>
            <p:cNvSpPr/>
            <p:nvPr>
              <p:custDataLst>
                <p:tags r:id="rId14"/>
              </p:custDataLst>
            </p:nvPr>
          </p:nvSpPr>
          <p:spPr>
            <a:xfrm>
              <a:off x="8651391" y="48196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4" y="6908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63"/>
            <p:cNvSpPr/>
            <p:nvPr>
              <p:custDataLst>
                <p:tags r:id="rId15"/>
              </p:custDataLst>
            </p:nvPr>
          </p:nvSpPr>
          <p:spPr>
            <a:xfrm>
              <a:off x="8699500" y="4876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64"/>
            <p:cNvSpPr/>
            <p:nvPr>
              <p:custDataLst>
                <p:tags r:id="rId16"/>
              </p:custDataLst>
            </p:nvPr>
          </p:nvSpPr>
          <p:spPr>
            <a:xfrm>
              <a:off x="8705850" y="4991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65"/>
            <p:cNvSpPr/>
            <p:nvPr>
              <p:custDataLst>
                <p:tags r:id="rId17"/>
              </p:custDataLst>
            </p:nvPr>
          </p:nvSpPr>
          <p:spPr>
            <a:xfrm>
              <a:off x="8763000" y="50355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66"/>
            <p:cNvSpPr/>
            <p:nvPr>
              <p:custDataLst>
                <p:tags r:id="rId18"/>
              </p:custDataLst>
            </p:nvPr>
          </p:nvSpPr>
          <p:spPr>
            <a:xfrm>
              <a:off x="8801100" y="5080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67"/>
            <p:cNvSpPr/>
            <p:nvPr>
              <p:custDataLst>
                <p:tags r:id="rId19"/>
              </p:custDataLst>
            </p:nvPr>
          </p:nvSpPr>
          <p:spPr>
            <a:xfrm>
              <a:off x="8845550" y="5149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68"/>
            <p:cNvSpPr/>
            <p:nvPr>
              <p:custDataLst>
                <p:tags r:id="rId20"/>
              </p:custDataLst>
            </p:nvPr>
          </p:nvSpPr>
          <p:spPr>
            <a:xfrm>
              <a:off x="8953500" y="5137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467" y="13583"/>
                  </a:lnTo>
                  <a:lnTo>
                    <a:pt x="6088" y="9590"/>
                  </a:lnTo>
                  <a:lnTo>
                    <a:pt x="9996" y="590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69"/>
            <p:cNvSpPr/>
            <p:nvPr>
              <p:custDataLst>
                <p:tags r:id="rId21"/>
              </p:custDataLst>
            </p:nvPr>
          </p:nvSpPr>
          <p:spPr>
            <a:xfrm>
              <a:off x="9037815" y="51054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117" y="6233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70"/>
            <p:cNvSpPr/>
            <p:nvPr>
              <p:custDataLst>
                <p:tags r:id="rId22"/>
              </p:custDataLst>
            </p:nvPr>
          </p:nvSpPr>
          <p:spPr>
            <a:xfrm>
              <a:off x="9121579" y="506095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5644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71"/>
            <p:cNvSpPr/>
            <p:nvPr>
              <p:custDataLst>
                <p:tags r:id="rId23"/>
              </p:custDataLst>
            </p:nvPr>
          </p:nvSpPr>
          <p:spPr>
            <a:xfrm>
              <a:off x="9175750" y="4997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72"/>
            <p:cNvSpPr/>
            <p:nvPr>
              <p:custDataLst>
                <p:tags r:id="rId24"/>
              </p:custDataLst>
            </p:nvPr>
          </p:nvSpPr>
          <p:spPr>
            <a:xfrm>
              <a:off x="9233783" y="490220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410" y="13981"/>
                  </a:lnTo>
                  <a:lnTo>
                    <a:pt x="4259" y="6185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73"/>
            <p:cNvSpPr/>
            <p:nvPr>
              <p:custDataLst>
                <p:tags r:id="rId25"/>
              </p:custDataLst>
            </p:nvPr>
          </p:nvSpPr>
          <p:spPr>
            <a:xfrm>
              <a:off x="9302750" y="4819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3370" y="72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74"/>
            <p:cNvSpPr/>
            <p:nvPr>
              <p:custDataLst>
                <p:tags r:id="rId26"/>
              </p:custDataLst>
            </p:nvPr>
          </p:nvSpPr>
          <p:spPr>
            <a:xfrm>
              <a:off x="9410700" y="4749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75"/>
            <p:cNvSpPr/>
            <p:nvPr>
              <p:custDataLst>
                <p:tags r:id="rId27"/>
              </p:custDataLst>
            </p:nvPr>
          </p:nvSpPr>
          <p:spPr>
            <a:xfrm>
              <a:off x="9480549" y="4686300"/>
              <a:ext cx="38102" cy="19051"/>
            </a:xfrm>
            <a:custGeom>
              <a:avLst/>
              <a:gdLst/>
              <a:ahLst/>
              <a:cxnLst/>
              <a:rect l="0" t="0" r="0" b="0"/>
              <a:pathLst>
                <a:path w="381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3764" y="12142"/>
                  </a:lnTo>
                  <a:lnTo>
                    <a:pt x="18823" y="1832"/>
                  </a:lnTo>
                  <a:lnTo>
                    <a:pt x="381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76"/>
            <p:cNvSpPr/>
            <p:nvPr>
              <p:custDataLst>
                <p:tags r:id="rId28"/>
              </p:custDataLst>
            </p:nvPr>
          </p:nvSpPr>
          <p:spPr>
            <a:xfrm>
              <a:off x="9601200" y="4630056"/>
              <a:ext cx="177801" cy="24495"/>
            </a:xfrm>
            <a:custGeom>
              <a:avLst/>
              <a:gdLst/>
              <a:ahLst/>
              <a:cxnLst/>
              <a:rect l="0" t="0" r="0" b="0"/>
              <a:pathLst>
                <a:path w="177801" h="24495">
                  <a:moveTo>
                    <a:pt x="0" y="24494"/>
                  </a:moveTo>
                  <a:lnTo>
                    <a:pt x="0" y="24494"/>
                  </a:lnTo>
                  <a:lnTo>
                    <a:pt x="9433" y="15766"/>
                  </a:lnTo>
                  <a:lnTo>
                    <a:pt x="14305" y="13559"/>
                  </a:lnTo>
                  <a:lnTo>
                    <a:pt x="61411" y="11807"/>
                  </a:lnTo>
                  <a:lnTo>
                    <a:pt x="108290" y="5706"/>
                  </a:lnTo>
                  <a:lnTo>
                    <a:pt x="131449" y="0"/>
                  </a:lnTo>
                  <a:lnTo>
                    <a:pt x="137914" y="1378"/>
                  </a:lnTo>
                  <a:lnTo>
                    <a:pt x="143845" y="3637"/>
                  </a:lnTo>
                  <a:lnTo>
                    <a:pt x="153707" y="5614"/>
                  </a:lnTo>
                  <a:lnTo>
                    <a:pt x="155388" y="6968"/>
                  </a:lnTo>
                  <a:lnTo>
                    <a:pt x="156509" y="8577"/>
                  </a:lnTo>
                  <a:lnTo>
                    <a:pt x="157961" y="9649"/>
                  </a:lnTo>
                  <a:lnTo>
                    <a:pt x="165362" y="13252"/>
                  </a:lnTo>
                  <a:lnTo>
                    <a:pt x="177800" y="24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77"/>
            <p:cNvSpPr/>
            <p:nvPr>
              <p:custDataLst>
                <p:tags r:id="rId29"/>
              </p:custDataLst>
            </p:nvPr>
          </p:nvSpPr>
          <p:spPr>
            <a:xfrm>
              <a:off x="9836150" y="46672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10138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78"/>
            <p:cNvSpPr/>
            <p:nvPr>
              <p:custDataLst>
                <p:tags r:id="rId30"/>
              </p:custDataLst>
            </p:nvPr>
          </p:nvSpPr>
          <p:spPr>
            <a:xfrm>
              <a:off x="9937750" y="4749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79"/>
            <p:cNvSpPr/>
            <p:nvPr>
              <p:custDataLst>
                <p:tags r:id="rId31"/>
              </p:custDataLst>
            </p:nvPr>
          </p:nvSpPr>
          <p:spPr>
            <a:xfrm>
              <a:off x="10026650" y="48895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8789" y="11933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80"/>
            <p:cNvSpPr/>
            <p:nvPr>
              <p:custDataLst>
                <p:tags r:id="rId32"/>
              </p:custDataLst>
            </p:nvPr>
          </p:nvSpPr>
          <p:spPr>
            <a:xfrm>
              <a:off x="10096500" y="4959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81"/>
            <p:cNvSpPr/>
            <p:nvPr>
              <p:custDataLst>
                <p:tags r:id="rId33"/>
              </p:custDataLst>
            </p:nvPr>
          </p:nvSpPr>
          <p:spPr>
            <a:xfrm>
              <a:off x="10185400" y="50355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12866" y="13141"/>
                  </a:lnTo>
                  <a:lnTo>
                    <a:pt x="3175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82"/>
            <p:cNvSpPr/>
            <p:nvPr>
              <p:custDataLst>
                <p:tags r:id="rId34"/>
              </p:custDataLst>
            </p:nvPr>
          </p:nvSpPr>
          <p:spPr>
            <a:xfrm>
              <a:off x="10280650" y="5099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83"/>
            <p:cNvSpPr/>
            <p:nvPr>
              <p:custDataLst>
                <p:tags r:id="rId35"/>
              </p:custDataLst>
            </p:nvPr>
          </p:nvSpPr>
          <p:spPr>
            <a:xfrm>
              <a:off x="10439400" y="50736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23144" y="88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84"/>
            <p:cNvSpPr/>
            <p:nvPr>
              <p:custDataLst>
                <p:tags r:id="rId36"/>
              </p:custDataLst>
            </p:nvPr>
          </p:nvSpPr>
          <p:spPr>
            <a:xfrm>
              <a:off x="10541000" y="49847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85"/>
            <p:cNvSpPr/>
            <p:nvPr>
              <p:custDataLst>
                <p:tags r:id="rId37"/>
              </p:custDataLst>
            </p:nvPr>
          </p:nvSpPr>
          <p:spPr>
            <a:xfrm>
              <a:off x="10566400" y="48831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3763" y="1158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86"/>
            <p:cNvSpPr/>
            <p:nvPr>
              <p:custDataLst>
                <p:tags r:id="rId38"/>
              </p:custDataLst>
            </p:nvPr>
          </p:nvSpPr>
          <p:spPr>
            <a:xfrm>
              <a:off x="10642600" y="47752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10125" y="1854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87"/>
            <p:cNvSpPr/>
            <p:nvPr>
              <p:custDataLst>
                <p:tags r:id="rId39"/>
              </p:custDataLst>
            </p:nvPr>
          </p:nvSpPr>
          <p:spPr>
            <a:xfrm>
              <a:off x="10737850" y="4705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88"/>
            <p:cNvSpPr/>
            <p:nvPr>
              <p:custDataLst>
                <p:tags r:id="rId40"/>
              </p:custDataLst>
            </p:nvPr>
          </p:nvSpPr>
          <p:spPr>
            <a:xfrm>
              <a:off x="10864850" y="46926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20958" y="705"/>
                  </a:lnTo>
                  <a:lnTo>
                    <a:pt x="26483" y="3371"/>
                  </a:lnTo>
                  <a:lnTo>
                    <a:pt x="28239" y="5069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89"/>
            <p:cNvSpPr/>
            <p:nvPr>
              <p:custDataLst>
                <p:tags r:id="rId41"/>
              </p:custDataLst>
            </p:nvPr>
          </p:nvSpPr>
          <p:spPr>
            <a:xfrm>
              <a:off x="11055350" y="4749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0" name="SMARTInkShape-690"/>
          <p:cNvSpPr/>
          <p:nvPr>
            <p:custDataLst>
              <p:tags r:id="rId5"/>
            </p:custDataLst>
          </p:nvPr>
        </p:nvSpPr>
        <p:spPr>
          <a:xfrm>
            <a:off x="8940800" y="1060451"/>
            <a:ext cx="755651" cy="68731"/>
          </a:xfrm>
          <a:custGeom>
            <a:avLst/>
            <a:gdLst/>
            <a:ahLst/>
            <a:cxnLst/>
            <a:rect l="0" t="0" r="0" b="0"/>
            <a:pathLst>
              <a:path w="755651" h="68731">
                <a:moveTo>
                  <a:pt x="0" y="25399"/>
                </a:moveTo>
                <a:lnTo>
                  <a:pt x="0" y="25399"/>
                </a:lnTo>
                <a:lnTo>
                  <a:pt x="3370" y="22028"/>
                </a:lnTo>
                <a:lnTo>
                  <a:pt x="18951" y="19932"/>
                </a:lnTo>
                <a:lnTo>
                  <a:pt x="54925" y="19310"/>
                </a:lnTo>
                <a:lnTo>
                  <a:pt x="76833" y="17812"/>
                </a:lnTo>
                <a:lnTo>
                  <a:pt x="104139" y="15402"/>
                </a:lnTo>
                <a:lnTo>
                  <a:pt x="135043" y="12384"/>
                </a:lnTo>
                <a:lnTo>
                  <a:pt x="166933" y="9667"/>
                </a:lnTo>
                <a:lnTo>
                  <a:pt x="199483" y="7150"/>
                </a:lnTo>
                <a:lnTo>
                  <a:pt x="232472" y="4766"/>
                </a:lnTo>
                <a:lnTo>
                  <a:pt x="266459" y="3177"/>
                </a:lnTo>
                <a:lnTo>
                  <a:pt x="301111" y="2118"/>
                </a:lnTo>
                <a:lnTo>
                  <a:pt x="336207" y="1412"/>
                </a:lnTo>
                <a:lnTo>
                  <a:pt x="374422" y="941"/>
                </a:lnTo>
                <a:lnTo>
                  <a:pt x="414715" y="627"/>
                </a:lnTo>
                <a:lnTo>
                  <a:pt x="456393" y="418"/>
                </a:lnTo>
                <a:lnTo>
                  <a:pt x="496173" y="278"/>
                </a:lnTo>
                <a:lnTo>
                  <a:pt x="534688" y="185"/>
                </a:lnTo>
                <a:lnTo>
                  <a:pt x="572358" y="123"/>
                </a:lnTo>
                <a:lnTo>
                  <a:pt x="603117" y="82"/>
                </a:lnTo>
                <a:lnTo>
                  <a:pt x="629267" y="54"/>
                </a:lnTo>
                <a:lnTo>
                  <a:pt x="669140" y="23"/>
                </a:lnTo>
                <a:lnTo>
                  <a:pt x="694582" y="6"/>
                </a:lnTo>
                <a:lnTo>
                  <a:pt x="655262" y="0"/>
                </a:lnTo>
                <a:lnTo>
                  <a:pt x="631575" y="0"/>
                </a:lnTo>
                <a:lnTo>
                  <a:pt x="598849" y="1411"/>
                </a:lnTo>
                <a:lnTo>
                  <a:pt x="560099" y="3762"/>
                </a:lnTo>
                <a:lnTo>
                  <a:pt x="517332" y="6741"/>
                </a:lnTo>
                <a:lnTo>
                  <a:pt x="469065" y="9433"/>
                </a:lnTo>
                <a:lnTo>
                  <a:pt x="417133" y="11933"/>
                </a:lnTo>
                <a:lnTo>
                  <a:pt x="362755" y="14305"/>
                </a:lnTo>
                <a:lnTo>
                  <a:pt x="308864" y="18003"/>
                </a:lnTo>
                <a:lnTo>
                  <a:pt x="255298" y="22585"/>
                </a:lnTo>
                <a:lnTo>
                  <a:pt x="201949" y="27756"/>
                </a:lnTo>
                <a:lnTo>
                  <a:pt x="157210" y="32615"/>
                </a:lnTo>
                <a:lnTo>
                  <a:pt x="118212" y="37265"/>
                </a:lnTo>
                <a:lnTo>
                  <a:pt x="83041" y="41776"/>
                </a:lnTo>
                <a:lnTo>
                  <a:pt x="38318" y="46789"/>
                </a:lnTo>
                <a:lnTo>
                  <a:pt x="16325" y="49722"/>
                </a:lnTo>
                <a:lnTo>
                  <a:pt x="14412" y="51492"/>
                </a:lnTo>
                <a:lnTo>
                  <a:pt x="15958" y="53378"/>
                </a:lnTo>
                <a:lnTo>
                  <a:pt x="45898" y="55473"/>
                </a:lnTo>
                <a:lnTo>
                  <a:pt x="68699" y="56032"/>
                </a:lnTo>
                <a:lnTo>
                  <a:pt x="98715" y="55699"/>
                </a:lnTo>
                <a:lnTo>
                  <a:pt x="133543" y="54771"/>
                </a:lnTo>
                <a:lnTo>
                  <a:pt x="171579" y="53447"/>
                </a:lnTo>
                <a:lnTo>
                  <a:pt x="214575" y="50448"/>
                </a:lnTo>
                <a:lnTo>
                  <a:pt x="260878" y="46331"/>
                </a:lnTo>
                <a:lnTo>
                  <a:pt x="309385" y="41471"/>
                </a:lnTo>
                <a:lnTo>
                  <a:pt x="355129" y="37525"/>
                </a:lnTo>
                <a:lnTo>
                  <a:pt x="399031" y="34188"/>
                </a:lnTo>
                <a:lnTo>
                  <a:pt x="441704" y="31259"/>
                </a:lnTo>
                <a:lnTo>
                  <a:pt x="474386" y="28600"/>
                </a:lnTo>
                <a:lnTo>
                  <a:pt x="521988" y="23764"/>
                </a:lnTo>
                <a:lnTo>
                  <a:pt x="536559" y="21145"/>
                </a:lnTo>
                <a:lnTo>
                  <a:pt x="535506" y="20446"/>
                </a:lnTo>
                <a:lnTo>
                  <a:pt x="506114" y="23433"/>
                </a:lnTo>
                <a:lnTo>
                  <a:pt x="483459" y="26205"/>
                </a:lnTo>
                <a:lnTo>
                  <a:pt x="452834" y="30170"/>
                </a:lnTo>
                <a:lnTo>
                  <a:pt x="416895" y="34929"/>
                </a:lnTo>
                <a:lnTo>
                  <a:pt x="377413" y="40219"/>
                </a:lnTo>
                <a:lnTo>
                  <a:pt x="341920" y="45157"/>
                </a:lnTo>
                <a:lnTo>
                  <a:pt x="309086" y="49860"/>
                </a:lnTo>
                <a:lnTo>
                  <a:pt x="278023" y="54406"/>
                </a:lnTo>
                <a:lnTo>
                  <a:pt x="237866" y="59458"/>
                </a:lnTo>
                <a:lnTo>
                  <a:pt x="216490" y="62408"/>
                </a:lnTo>
                <a:lnTo>
                  <a:pt x="212766" y="64183"/>
                </a:lnTo>
                <a:lnTo>
                  <a:pt x="211694" y="66072"/>
                </a:lnTo>
                <a:lnTo>
                  <a:pt x="257378" y="68730"/>
                </a:lnTo>
                <a:lnTo>
                  <a:pt x="286591" y="67692"/>
                </a:lnTo>
                <a:lnTo>
                  <a:pt x="321588" y="65589"/>
                </a:lnTo>
                <a:lnTo>
                  <a:pt x="360442" y="62775"/>
                </a:lnTo>
                <a:lnTo>
                  <a:pt x="406100" y="59489"/>
                </a:lnTo>
                <a:lnTo>
                  <a:pt x="456294" y="55887"/>
                </a:lnTo>
                <a:lnTo>
                  <a:pt x="509513" y="52074"/>
                </a:lnTo>
                <a:lnTo>
                  <a:pt x="560514" y="48827"/>
                </a:lnTo>
                <a:lnTo>
                  <a:pt x="610037" y="45956"/>
                </a:lnTo>
                <a:lnTo>
                  <a:pt x="658575" y="43337"/>
                </a:lnTo>
                <a:lnTo>
                  <a:pt x="690933" y="41591"/>
                </a:lnTo>
                <a:lnTo>
                  <a:pt x="755650" y="380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3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SMARTInkShape-Group198"/>
          <p:cNvGrpSpPr/>
          <p:nvPr/>
        </p:nvGrpSpPr>
        <p:grpSpPr>
          <a:xfrm>
            <a:off x="10452100" y="1771196"/>
            <a:ext cx="1555751" cy="762455"/>
            <a:chOff x="10452100" y="1771196"/>
            <a:chExt cx="1555751" cy="762455"/>
          </a:xfrm>
        </p:grpSpPr>
        <p:sp>
          <p:nvSpPr>
            <p:cNvPr id="244" name="SMARTInkShape-1222"/>
            <p:cNvSpPr/>
            <p:nvPr>
              <p:custDataLst>
                <p:tags r:id="rId203"/>
              </p:custDataLst>
            </p:nvPr>
          </p:nvSpPr>
          <p:spPr>
            <a:xfrm>
              <a:off x="12001500" y="24955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705" y="152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223"/>
            <p:cNvSpPr/>
            <p:nvPr>
              <p:custDataLst>
                <p:tags r:id="rId204"/>
              </p:custDataLst>
            </p:nvPr>
          </p:nvSpPr>
          <p:spPr>
            <a:xfrm>
              <a:off x="11588750" y="2237869"/>
              <a:ext cx="323260" cy="225621"/>
            </a:xfrm>
            <a:custGeom>
              <a:avLst/>
              <a:gdLst/>
              <a:ahLst/>
              <a:cxnLst/>
              <a:rect l="0" t="0" r="0" b="0"/>
              <a:pathLst>
                <a:path w="323260" h="225621">
                  <a:moveTo>
                    <a:pt x="0" y="175131"/>
                  </a:moveTo>
                  <a:lnTo>
                    <a:pt x="0" y="175131"/>
                  </a:lnTo>
                  <a:lnTo>
                    <a:pt x="6741" y="178502"/>
                  </a:lnTo>
                  <a:lnTo>
                    <a:pt x="21048" y="180598"/>
                  </a:lnTo>
                  <a:lnTo>
                    <a:pt x="38692" y="177848"/>
                  </a:lnTo>
                  <a:lnTo>
                    <a:pt x="81721" y="157693"/>
                  </a:lnTo>
                  <a:lnTo>
                    <a:pt x="85523" y="154333"/>
                  </a:lnTo>
                  <a:lnTo>
                    <a:pt x="87354" y="151388"/>
                  </a:lnTo>
                  <a:lnTo>
                    <a:pt x="87869" y="148719"/>
                  </a:lnTo>
                  <a:lnTo>
                    <a:pt x="86801" y="146940"/>
                  </a:lnTo>
                  <a:lnTo>
                    <a:pt x="84679" y="145754"/>
                  </a:lnTo>
                  <a:lnTo>
                    <a:pt x="81852" y="144962"/>
                  </a:lnTo>
                  <a:lnTo>
                    <a:pt x="67761" y="147220"/>
                  </a:lnTo>
                  <a:lnTo>
                    <a:pt x="46810" y="159100"/>
                  </a:lnTo>
                  <a:lnTo>
                    <a:pt x="41789" y="165149"/>
                  </a:lnTo>
                  <a:lnTo>
                    <a:pt x="36212" y="179396"/>
                  </a:lnTo>
                  <a:lnTo>
                    <a:pt x="36840" y="185736"/>
                  </a:lnTo>
                  <a:lnTo>
                    <a:pt x="43185" y="196542"/>
                  </a:lnTo>
                  <a:lnTo>
                    <a:pt x="62028" y="210560"/>
                  </a:lnTo>
                  <a:lnTo>
                    <a:pt x="92227" y="220279"/>
                  </a:lnTo>
                  <a:lnTo>
                    <a:pt x="131357" y="220885"/>
                  </a:lnTo>
                  <a:lnTo>
                    <a:pt x="177982" y="209700"/>
                  </a:lnTo>
                  <a:lnTo>
                    <a:pt x="197167" y="202019"/>
                  </a:lnTo>
                  <a:lnTo>
                    <a:pt x="209455" y="192020"/>
                  </a:lnTo>
                  <a:lnTo>
                    <a:pt x="213720" y="186390"/>
                  </a:lnTo>
                  <a:lnTo>
                    <a:pt x="215153" y="181226"/>
                  </a:lnTo>
                  <a:lnTo>
                    <a:pt x="214695" y="176372"/>
                  </a:lnTo>
                  <a:lnTo>
                    <a:pt x="212982" y="171725"/>
                  </a:lnTo>
                  <a:lnTo>
                    <a:pt x="208310" y="168627"/>
                  </a:lnTo>
                  <a:lnTo>
                    <a:pt x="193711" y="165185"/>
                  </a:lnTo>
                  <a:lnTo>
                    <a:pt x="172401" y="166618"/>
                  </a:lnTo>
                  <a:lnTo>
                    <a:pt x="167145" y="169456"/>
                  </a:lnTo>
                  <a:lnTo>
                    <a:pt x="159424" y="178253"/>
                  </a:lnTo>
                  <a:lnTo>
                    <a:pt x="157786" y="183562"/>
                  </a:lnTo>
                  <a:lnTo>
                    <a:pt x="157853" y="195106"/>
                  </a:lnTo>
                  <a:lnTo>
                    <a:pt x="165227" y="213505"/>
                  </a:lnTo>
                  <a:lnTo>
                    <a:pt x="176209" y="222290"/>
                  </a:lnTo>
                  <a:lnTo>
                    <a:pt x="183090" y="225620"/>
                  </a:lnTo>
                  <a:lnTo>
                    <a:pt x="198261" y="225558"/>
                  </a:lnTo>
                  <a:lnTo>
                    <a:pt x="237737" y="210649"/>
                  </a:lnTo>
                  <a:lnTo>
                    <a:pt x="270504" y="183303"/>
                  </a:lnTo>
                  <a:lnTo>
                    <a:pt x="290027" y="152893"/>
                  </a:lnTo>
                  <a:lnTo>
                    <a:pt x="306701" y="115858"/>
                  </a:lnTo>
                  <a:lnTo>
                    <a:pt x="318815" y="75880"/>
                  </a:lnTo>
                  <a:lnTo>
                    <a:pt x="323259" y="42119"/>
                  </a:lnTo>
                  <a:lnTo>
                    <a:pt x="322177" y="16531"/>
                  </a:lnTo>
                  <a:lnTo>
                    <a:pt x="316993" y="2807"/>
                  </a:lnTo>
                  <a:lnTo>
                    <a:pt x="313634" y="276"/>
                  </a:lnTo>
                  <a:lnTo>
                    <a:pt x="309984" y="0"/>
                  </a:lnTo>
                  <a:lnTo>
                    <a:pt x="306136" y="1227"/>
                  </a:lnTo>
                  <a:lnTo>
                    <a:pt x="298106" y="10116"/>
                  </a:lnTo>
                  <a:lnTo>
                    <a:pt x="293988" y="16438"/>
                  </a:lnTo>
                  <a:lnTo>
                    <a:pt x="284818" y="52303"/>
                  </a:lnTo>
                  <a:lnTo>
                    <a:pt x="281809" y="86439"/>
                  </a:lnTo>
                  <a:lnTo>
                    <a:pt x="279765" y="124423"/>
                  </a:lnTo>
                  <a:lnTo>
                    <a:pt x="276503" y="162472"/>
                  </a:lnTo>
                  <a:lnTo>
                    <a:pt x="273050" y="200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224"/>
            <p:cNvSpPr/>
            <p:nvPr>
              <p:custDataLst>
                <p:tags r:id="rId205"/>
              </p:custDataLst>
            </p:nvPr>
          </p:nvSpPr>
          <p:spPr>
            <a:xfrm>
              <a:off x="11464729" y="2393950"/>
              <a:ext cx="104972" cy="73634"/>
            </a:xfrm>
            <a:custGeom>
              <a:avLst/>
              <a:gdLst/>
              <a:ahLst/>
              <a:cxnLst/>
              <a:rect l="0" t="0" r="0" b="0"/>
              <a:pathLst>
                <a:path w="104972" h="73634">
                  <a:moveTo>
                    <a:pt x="3371" y="19050"/>
                  </a:moveTo>
                  <a:lnTo>
                    <a:pt x="3371" y="19050"/>
                  </a:lnTo>
                  <a:lnTo>
                    <a:pt x="0" y="25792"/>
                  </a:lnTo>
                  <a:lnTo>
                    <a:pt x="227" y="34747"/>
                  </a:lnTo>
                  <a:lnTo>
                    <a:pt x="8027" y="58825"/>
                  </a:lnTo>
                  <a:lnTo>
                    <a:pt x="14080" y="70425"/>
                  </a:lnTo>
                  <a:lnTo>
                    <a:pt x="18244" y="73633"/>
                  </a:lnTo>
                  <a:lnTo>
                    <a:pt x="26209" y="73178"/>
                  </a:lnTo>
                  <a:lnTo>
                    <a:pt x="31296" y="72068"/>
                  </a:lnTo>
                  <a:lnTo>
                    <a:pt x="42593" y="63310"/>
                  </a:lnTo>
                  <a:lnTo>
                    <a:pt x="86539" y="18467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225"/>
            <p:cNvSpPr/>
            <p:nvPr>
              <p:custDataLst>
                <p:tags r:id="rId206"/>
              </p:custDataLst>
            </p:nvPr>
          </p:nvSpPr>
          <p:spPr>
            <a:xfrm>
              <a:off x="11328400" y="2381250"/>
              <a:ext cx="101601" cy="108200"/>
            </a:xfrm>
            <a:custGeom>
              <a:avLst/>
              <a:gdLst/>
              <a:ahLst/>
              <a:cxnLst/>
              <a:rect l="0" t="0" r="0" b="0"/>
              <a:pathLst>
                <a:path w="101601" h="108200">
                  <a:moveTo>
                    <a:pt x="0" y="38100"/>
                  </a:moveTo>
                  <a:lnTo>
                    <a:pt x="0" y="38100"/>
                  </a:lnTo>
                  <a:lnTo>
                    <a:pt x="0" y="23794"/>
                  </a:lnTo>
                  <a:lnTo>
                    <a:pt x="705" y="22213"/>
                  </a:lnTo>
                  <a:lnTo>
                    <a:pt x="1881" y="21159"/>
                  </a:lnTo>
                  <a:lnTo>
                    <a:pt x="3371" y="20456"/>
                  </a:lnTo>
                  <a:lnTo>
                    <a:pt x="15580" y="22838"/>
                  </a:lnTo>
                  <a:lnTo>
                    <a:pt x="35975" y="31383"/>
                  </a:lnTo>
                  <a:lnTo>
                    <a:pt x="46091" y="42640"/>
                  </a:lnTo>
                  <a:lnTo>
                    <a:pt x="58337" y="72864"/>
                  </a:lnTo>
                  <a:lnTo>
                    <a:pt x="57441" y="87417"/>
                  </a:lnTo>
                  <a:lnTo>
                    <a:pt x="50884" y="103748"/>
                  </a:lnTo>
                  <a:lnTo>
                    <a:pt x="48739" y="107265"/>
                  </a:lnTo>
                  <a:lnTo>
                    <a:pt x="46606" y="108199"/>
                  </a:lnTo>
                  <a:lnTo>
                    <a:pt x="44477" y="107410"/>
                  </a:lnTo>
                  <a:lnTo>
                    <a:pt x="42350" y="105474"/>
                  </a:lnTo>
                  <a:lnTo>
                    <a:pt x="41870" y="95796"/>
                  </a:lnTo>
                  <a:lnTo>
                    <a:pt x="50682" y="59845"/>
                  </a:lnTo>
                  <a:lnTo>
                    <a:pt x="68718" y="27688"/>
                  </a:lnTo>
                  <a:lnTo>
                    <a:pt x="82045" y="1395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226"/>
            <p:cNvSpPr/>
            <p:nvPr>
              <p:custDataLst>
                <p:tags r:id="rId207"/>
              </p:custDataLst>
            </p:nvPr>
          </p:nvSpPr>
          <p:spPr>
            <a:xfrm>
              <a:off x="11203601" y="2397189"/>
              <a:ext cx="74000" cy="111062"/>
            </a:xfrm>
            <a:custGeom>
              <a:avLst/>
              <a:gdLst/>
              <a:ahLst/>
              <a:cxnLst/>
              <a:rect l="0" t="0" r="0" b="0"/>
              <a:pathLst>
                <a:path w="74000" h="111062">
                  <a:moveTo>
                    <a:pt x="10499" y="15811"/>
                  </a:moveTo>
                  <a:lnTo>
                    <a:pt x="10499" y="15811"/>
                  </a:lnTo>
                  <a:lnTo>
                    <a:pt x="10499" y="24649"/>
                  </a:lnTo>
                  <a:lnTo>
                    <a:pt x="12380" y="28676"/>
                  </a:lnTo>
                  <a:lnTo>
                    <a:pt x="13870" y="30738"/>
                  </a:lnTo>
                  <a:lnTo>
                    <a:pt x="21169" y="33028"/>
                  </a:lnTo>
                  <a:lnTo>
                    <a:pt x="30762" y="33341"/>
                  </a:lnTo>
                  <a:lnTo>
                    <a:pt x="39731" y="31128"/>
                  </a:lnTo>
                  <a:lnTo>
                    <a:pt x="52713" y="22544"/>
                  </a:lnTo>
                  <a:lnTo>
                    <a:pt x="57483" y="13159"/>
                  </a:lnTo>
                  <a:lnTo>
                    <a:pt x="58754" y="7693"/>
                  </a:lnTo>
                  <a:lnTo>
                    <a:pt x="58190" y="4049"/>
                  </a:lnTo>
                  <a:lnTo>
                    <a:pt x="56404" y="1620"/>
                  </a:lnTo>
                  <a:lnTo>
                    <a:pt x="53804" y="0"/>
                  </a:lnTo>
                  <a:lnTo>
                    <a:pt x="45267" y="82"/>
                  </a:lnTo>
                  <a:lnTo>
                    <a:pt x="40027" y="1092"/>
                  </a:lnTo>
                  <a:lnTo>
                    <a:pt x="19171" y="12626"/>
                  </a:lnTo>
                  <a:lnTo>
                    <a:pt x="8943" y="27330"/>
                  </a:lnTo>
                  <a:lnTo>
                    <a:pt x="2751" y="45625"/>
                  </a:lnTo>
                  <a:lnTo>
                    <a:pt x="0" y="65515"/>
                  </a:lnTo>
                  <a:lnTo>
                    <a:pt x="4422" y="82352"/>
                  </a:lnTo>
                  <a:lnTo>
                    <a:pt x="14148" y="96185"/>
                  </a:lnTo>
                  <a:lnTo>
                    <a:pt x="27879" y="107036"/>
                  </a:lnTo>
                  <a:lnTo>
                    <a:pt x="45271" y="110919"/>
                  </a:lnTo>
                  <a:lnTo>
                    <a:pt x="73999" y="111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227"/>
            <p:cNvSpPr/>
            <p:nvPr>
              <p:custDataLst>
                <p:tags r:id="rId208"/>
              </p:custDataLst>
            </p:nvPr>
          </p:nvSpPr>
          <p:spPr>
            <a:xfrm>
              <a:off x="11049000" y="2385293"/>
              <a:ext cx="57151" cy="107734"/>
            </a:xfrm>
            <a:custGeom>
              <a:avLst/>
              <a:gdLst/>
              <a:ahLst/>
              <a:cxnLst/>
              <a:rect l="0" t="0" r="0" b="0"/>
              <a:pathLst>
                <a:path w="57151" h="107734">
                  <a:moveTo>
                    <a:pt x="57150" y="21357"/>
                  </a:moveTo>
                  <a:lnTo>
                    <a:pt x="57150" y="21357"/>
                  </a:lnTo>
                  <a:lnTo>
                    <a:pt x="21739" y="0"/>
                  </a:lnTo>
                  <a:lnTo>
                    <a:pt x="14130" y="811"/>
                  </a:lnTo>
                  <a:lnTo>
                    <a:pt x="11537" y="2721"/>
                  </a:lnTo>
                  <a:lnTo>
                    <a:pt x="9808" y="5405"/>
                  </a:lnTo>
                  <a:lnTo>
                    <a:pt x="8655" y="8606"/>
                  </a:lnTo>
                  <a:lnTo>
                    <a:pt x="10403" y="23223"/>
                  </a:lnTo>
                  <a:lnTo>
                    <a:pt x="31114" y="50784"/>
                  </a:lnTo>
                  <a:lnTo>
                    <a:pt x="51299" y="75806"/>
                  </a:lnTo>
                  <a:lnTo>
                    <a:pt x="51839" y="80234"/>
                  </a:lnTo>
                  <a:lnTo>
                    <a:pt x="48675" y="88917"/>
                  </a:lnTo>
                  <a:lnTo>
                    <a:pt x="32217" y="101739"/>
                  </a:lnTo>
                  <a:lnTo>
                    <a:pt x="16208" y="107733"/>
                  </a:lnTo>
                  <a:lnTo>
                    <a:pt x="8851" y="107254"/>
                  </a:lnTo>
                  <a:lnTo>
                    <a:pt x="0" y="10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228"/>
            <p:cNvSpPr/>
            <p:nvPr>
              <p:custDataLst>
                <p:tags r:id="rId209"/>
              </p:custDataLst>
            </p:nvPr>
          </p:nvSpPr>
          <p:spPr>
            <a:xfrm>
              <a:off x="10862701" y="2269598"/>
              <a:ext cx="127211" cy="264053"/>
            </a:xfrm>
            <a:custGeom>
              <a:avLst/>
              <a:gdLst/>
              <a:ahLst/>
              <a:cxnLst/>
              <a:rect l="0" t="0" r="0" b="0"/>
              <a:pathLst>
                <a:path w="127211" h="264053">
                  <a:moveTo>
                    <a:pt x="21199" y="16402"/>
                  </a:moveTo>
                  <a:lnTo>
                    <a:pt x="21199" y="16402"/>
                  </a:lnTo>
                  <a:lnTo>
                    <a:pt x="16129" y="3310"/>
                  </a:lnTo>
                  <a:lnTo>
                    <a:pt x="12360" y="0"/>
                  </a:lnTo>
                  <a:lnTo>
                    <a:pt x="10368" y="528"/>
                  </a:lnTo>
                  <a:lnTo>
                    <a:pt x="6270" y="4878"/>
                  </a:lnTo>
                  <a:lnTo>
                    <a:pt x="0" y="32116"/>
                  </a:lnTo>
                  <a:lnTo>
                    <a:pt x="415" y="74837"/>
                  </a:lnTo>
                  <a:lnTo>
                    <a:pt x="1379" y="110577"/>
                  </a:lnTo>
                  <a:lnTo>
                    <a:pt x="3218" y="148569"/>
                  </a:lnTo>
                  <a:lnTo>
                    <a:pt x="8739" y="184269"/>
                  </a:lnTo>
                  <a:lnTo>
                    <a:pt x="18712" y="226420"/>
                  </a:lnTo>
                  <a:lnTo>
                    <a:pt x="23150" y="236273"/>
                  </a:lnTo>
                  <a:lnTo>
                    <a:pt x="25320" y="237066"/>
                  </a:lnTo>
                  <a:lnTo>
                    <a:pt x="27477" y="235478"/>
                  </a:lnTo>
                  <a:lnTo>
                    <a:pt x="35757" y="217486"/>
                  </a:lnTo>
                  <a:lnTo>
                    <a:pt x="54571" y="173480"/>
                  </a:lnTo>
                  <a:lnTo>
                    <a:pt x="68250" y="156535"/>
                  </a:lnTo>
                  <a:lnTo>
                    <a:pt x="82327" y="145711"/>
                  </a:lnTo>
                  <a:lnTo>
                    <a:pt x="93287" y="140900"/>
                  </a:lnTo>
                  <a:lnTo>
                    <a:pt x="98890" y="141734"/>
                  </a:lnTo>
                  <a:lnTo>
                    <a:pt x="110762" y="148305"/>
                  </a:lnTo>
                  <a:lnTo>
                    <a:pt x="119330" y="160163"/>
                  </a:lnTo>
                  <a:lnTo>
                    <a:pt x="124786" y="174840"/>
                  </a:lnTo>
                  <a:lnTo>
                    <a:pt x="127210" y="190771"/>
                  </a:lnTo>
                  <a:lnTo>
                    <a:pt x="122642" y="209140"/>
                  </a:lnTo>
                  <a:lnTo>
                    <a:pt x="112850" y="227652"/>
                  </a:lnTo>
                  <a:lnTo>
                    <a:pt x="99093" y="242935"/>
                  </a:lnTo>
                  <a:lnTo>
                    <a:pt x="75479" y="256697"/>
                  </a:lnTo>
                  <a:lnTo>
                    <a:pt x="46599" y="264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229"/>
            <p:cNvSpPr/>
            <p:nvPr>
              <p:custDataLst>
                <p:tags r:id="rId210"/>
              </p:custDataLst>
            </p:nvPr>
          </p:nvSpPr>
          <p:spPr>
            <a:xfrm>
              <a:off x="10658108" y="2400300"/>
              <a:ext cx="121206" cy="128551"/>
            </a:xfrm>
            <a:custGeom>
              <a:avLst/>
              <a:gdLst/>
              <a:ahLst/>
              <a:cxnLst/>
              <a:rect l="0" t="0" r="0" b="0"/>
              <a:pathLst>
                <a:path w="121206" h="128551">
                  <a:moveTo>
                    <a:pt x="60692" y="38100"/>
                  </a:moveTo>
                  <a:lnTo>
                    <a:pt x="60692" y="38100"/>
                  </a:lnTo>
                  <a:lnTo>
                    <a:pt x="57322" y="31358"/>
                  </a:lnTo>
                  <a:lnTo>
                    <a:pt x="52851" y="9225"/>
                  </a:lnTo>
                  <a:lnTo>
                    <a:pt x="51232" y="6150"/>
                  </a:lnTo>
                  <a:lnTo>
                    <a:pt x="48036" y="4806"/>
                  </a:lnTo>
                  <a:lnTo>
                    <a:pt x="38839" y="5193"/>
                  </a:lnTo>
                  <a:lnTo>
                    <a:pt x="27696" y="15243"/>
                  </a:lnTo>
                  <a:lnTo>
                    <a:pt x="11404" y="42617"/>
                  </a:lnTo>
                  <a:lnTo>
                    <a:pt x="3509" y="65507"/>
                  </a:lnTo>
                  <a:lnTo>
                    <a:pt x="0" y="89792"/>
                  </a:lnTo>
                  <a:lnTo>
                    <a:pt x="4084" y="109052"/>
                  </a:lnTo>
                  <a:lnTo>
                    <a:pt x="8137" y="117151"/>
                  </a:lnTo>
                  <a:lnTo>
                    <a:pt x="15778" y="122551"/>
                  </a:lnTo>
                  <a:lnTo>
                    <a:pt x="37436" y="128550"/>
                  </a:lnTo>
                  <a:lnTo>
                    <a:pt x="63527" y="123691"/>
                  </a:lnTo>
                  <a:lnTo>
                    <a:pt x="89469" y="110712"/>
                  </a:lnTo>
                  <a:lnTo>
                    <a:pt x="110404" y="90833"/>
                  </a:lnTo>
                  <a:lnTo>
                    <a:pt x="119712" y="69769"/>
                  </a:lnTo>
                  <a:lnTo>
                    <a:pt x="121205" y="59212"/>
                  </a:lnTo>
                  <a:lnTo>
                    <a:pt x="117220" y="39957"/>
                  </a:lnTo>
                  <a:lnTo>
                    <a:pt x="113193" y="30871"/>
                  </a:lnTo>
                  <a:lnTo>
                    <a:pt x="101194" y="18895"/>
                  </a:lnTo>
                  <a:lnTo>
                    <a:pt x="80608" y="5457"/>
                  </a:lnTo>
                  <a:lnTo>
                    <a:pt x="78907" y="3638"/>
                  </a:lnTo>
                  <a:lnTo>
                    <a:pt x="78479" y="2425"/>
                  </a:lnTo>
                  <a:lnTo>
                    <a:pt x="797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230"/>
            <p:cNvSpPr/>
            <p:nvPr>
              <p:custDataLst>
                <p:tags r:id="rId211"/>
              </p:custDataLst>
            </p:nvPr>
          </p:nvSpPr>
          <p:spPr>
            <a:xfrm>
              <a:off x="10950932" y="1949450"/>
              <a:ext cx="142519" cy="49918"/>
            </a:xfrm>
            <a:custGeom>
              <a:avLst/>
              <a:gdLst/>
              <a:ahLst/>
              <a:cxnLst/>
              <a:rect l="0" t="0" r="0" b="0"/>
              <a:pathLst>
                <a:path w="142519" h="49918">
                  <a:moveTo>
                    <a:pt x="21868" y="44450"/>
                  </a:moveTo>
                  <a:lnTo>
                    <a:pt x="21868" y="44450"/>
                  </a:lnTo>
                  <a:lnTo>
                    <a:pt x="0" y="49917"/>
                  </a:lnTo>
                  <a:lnTo>
                    <a:pt x="38996" y="34987"/>
                  </a:lnTo>
                  <a:lnTo>
                    <a:pt x="71108" y="24016"/>
                  </a:lnTo>
                  <a:lnTo>
                    <a:pt x="118537" y="8057"/>
                  </a:lnTo>
                  <a:lnTo>
                    <a:pt x="1425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231"/>
            <p:cNvSpPr/>
            <p:nvPr>
              <p:custDataLst>
                <p:tags r:id="rId212"/>
              </p:custDataLst>
            </p:nvPr>
          </p:nvSpPr>
          <p:spPr>
            <a:xfrm>
              <a:off x="10979150" y="1825098"/>
              <a:ext cx="95251" cy="256713"/>
            </a:xfrm>
            <a:custGeom>
              <a:avLst/>
              <a:gdLst/>
              <a:ahLst/>
              <a:cxnLst/>
              <a:rect l="0" t="0" r="0" b="0"/>
              <a:pathLst>
                <a:path w="95251" h="256713">
                  <a:moveTo>
                    <a:pt x="0" y="16402"/>
                  </a:moveTo>
                  <a:lnTo>
                    <a:pt x="0" y="16402"/>
                  </a:lnTo>
                  <a:lnTo>
                    <a:pt x="13795" y="3310"/>
                  </a:lnTo>
                  <a:lnTo>
                    <a:pt x="19772" y="0"/>
                  </a:lnTo>
                  <a:lnTo>
                    <a:pt x="20942" y="1939"/>
                  </a:lnTo>
                  <a:lnTo>
                    <a:pt x="16068" y="46421"/>
                  </a:lnTo>
                  <a:lnTo>
                    <a:pt x="12314" y="80309"/>
                  </a:lnTo>
                  <a:lnTo>
                    <a:pt x="9001" y="116772"/>
                  </a:lnTo>
                  <a:lnTo>
                    <a:pt x="7528" y="149441"/>
                  </a:lnTo>
                  <a:lnTo>
                    <a:pt x="10637" y="182304"/>
                  </a:lnTo>
                  <a:lnTo>
                    <a:pt x="18134" y="213608"/>
                  </a:lnTo>
                  <a:lnTo>
                    <a:pt x="30872" y="239281"/>
                  </a:lnTo>
                  <a:lnTo>
                    <a:pt x="38220" y="247538"/>
                  </a:lnTo>
                  <a:lnTo>
                    <a:pt x="53911" y="256712"/>
                  </a:lnTo>
                  <a:lnTo>
                    <a:pt x="62047" y="255631"/>
                  </a:lnTo>
                  <a:lnTo>
                    <a:pt x="95250" y="232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232"/>
            <p:cNvSpPr/>
            <p:nvPr>
              <p:custDataLst>
                <p:tags r:id="rId213"/>
              </p:custDataLst>
            </p:nvPr>
          </p:nvSpPr>
          <p:spPr>
            <a:xfrm>
              <a:off x="10452100" y="1771196"/>
              <a:ext cx="425822" cy="357542"/>
            </a:xfrm>
            <a:custGeom>
              <a:avLst/>
              <a:gdLst/>
              <a:ahLst/>
              <a:cxnLst/>
              <a:rect l="0" t="0" r="0" b="0"/>
              <a:pathLst>
                <a:path w="425822" h="357542">
                  <a:moveTo>
                    <a:pt x="0" y="324304"/>
                  </a:moveTo>
                  <a:lnTo>
                    <a:pt x="0" y="324304"/>
                  </a:lnTo>
                  <a:lnTo>
                    <a:pt x="15580" y="299885"/>
                  </a:lnTo>
                  <a:lnTo>
                    <a:pt x="49513" y="260736"/>
                  </a:lnTo>
                  <a:lnTo>
                    <a:pt x="72100" y="229730"/>
                  </a:lnTo>
                  <a:lnTo>
                    <a:pt x="94367" y="192900"/>
                  </a:lnTo>
                  <a:lnTo>
                    <a:pt x="114614" y="152308"/>
                  </a:lnTo>
                  <a:lnTo>
                    <a:pt x="130668" y="108396"/>
                  </a:lnTo>
                  <a:lnTo>
                    <a:pt x="142977" y="68654"/>
                  </a:lnTo>
                  <a:lnTo>
                    <a:pt x="152195" y="23954"/>
                  </a:lnTo>
                  <a:lnTo>
                    <a:pt x="150897" y="7371"/>
                  </a:lnTo>
                  <a:lnTo>
                    <a:pt x="148576" y="2949"/>
                  </a:lnTo>
                  <a:lnTo>
                    <a:pt x="145617" y="0"/>
                  </a:lnTo>
                  <a:lnTo>
                    <a:pt x="140823" y="857"/>
                  </a:lnTo>
                  <a:lnTo>
                    <a:pt x="127970" y="9335"/>
                  </a:lnTo>
                  <a:lnTo>
                    <a:pt x="101495" y="50201"/>
                  </a:lnTo>
                  <a:lnTo>
                    <a:pt x="81562" y="94765"/>
                  </a:lnTo>
                  <a:lnTo>
                    <a:pt x="71310" y="120478"/>
                  </a:lnTo>
                  <a:lnTo>
                    <a:pt x="63060" y="147498"/>
                  </a:lnTo>
                  <a:lnTo>
                    <a:pt x="56152" y="175389"/>
                  </a:lnTo>
                  <a:lnTo>
                    <a:pt x="50134" y="203861"/>
                  </a:lnTo>
                  <a:lnTo>
                    <a:pt x="46829" y="229192"/>
                  </a:lnTo>
                  <a:lnTo>
                    <a:pt x="45036" y="274271"/>
                  </a:lnTo>
                  <a:lnTo>
                    <a:pt x="52236" y="309828"/>
                  </a:lnTo>
                  <a:lnTo>
                    <a:pt x="65549" y="336920"/>
                  </a:lnTo>
                  <a:lnTo>
                    <a:pt x="83225" y="353665"/>
                  </a:lnTo>
                  <a:lnTo>
                    <a:pt x="94289" y="357284"/>
                  </a:lnTo>
                  <a:lnTo>
                    <a:pt x="119753" y="357541"/>
                  </a:lnTo>
                  <a:lnTo>
                    <a:pt x="161854" y="339640"/>
                  </a:lnTo>
                  <a:lnTo>
                    <a:pt x="198868" y="311993"/>
                  </a:lnTo>
                  <a:lnTo>
                    <a:pt x="235793" y="271751"/>
                  </a:lnTo>
                  <a:lnTo>
                    <a:pt x="245439" y="253440"/>
                  </a:lnTo>
                  <a:lnTo>
                    <a:pt x="248311" y="239657"/>
                  </a:lnTo>
                  <a:lnTo>
                    <a:pt x="248093" y="234006"/>
                  </a:lnTo>
                  <a:lnTo>
                    <a:pt x="246532" y="230944"/>
                  </a:lnTo>
                  <a:lnTo>
                    <a:pt x="244082" y="229609"/>
                  </a:lnTo>
                  <a:lnTo>
                    <a:pt x="241038" y="229424"/>
                  </a:lnTo>
                  <a:lnTo>
                    <a:pt x="232011" y="236744"/>
                  </a:lnTo>
                  <a:lnTo>
                    <a:pt x="221649" y="250111"/>
                  </a:lnTo>
                  <a:lnTo>
                    <a:pt x="212342" y="267811"/>
                  </a:lnTo>
                  <a:lnTo>
                    <a:pt x="209143" y="285555"/>
                  </a:lnTo>
                  <a:lnTo>
                    <a:pt x="211310" y="307649"/>
                  </a:lnTo>
                  <a:lnTo>
                    <a:pt x="212840" y="313200"/>
                  </a:lnTo>
                  <a:lnTo>
                    <a:pt x="216683" y="316902"/>
                  </a:lnTo>
                  <a:lnTo>
                    <a:pt x="228478" y="321014"/>
                  </a:lnTo>
                  <a:lnTo>
                    <a:pt x="234869" y="319994"/>
                  </a:lnTo>
                  <a:lnTo>
                    <a:pt x="247615" y="313216"/>
                  </a:lnTo>
                  <a:lnTo>
                    <a:pt x="256571" y="301267"/>
                  </a:lnTo>
                  <a:lnTo>
                    <a:pt x="263697" y="282435"/>
                  </a:lnTo>
                  <a:lnTo>
                    <a:pt x="266107" y="270172"/>
                  </a:lnTo>
                  <a:lnTo>
                    <a:pt x="263154" y="281532"/>
                  </a:lnTo>
                  <a:lnTo>
                    <a:pt x="265358" y="293300"/>
                  </a:lnTo>
                  <a:lnTo>
                    <a:pt x="267922" y="299401"/>
                  </a:lnTo>
                  <a:lnTo>
                    <a:pt x="276415" y="308062"/>
                  </a:lnTo>
                  <a:lnTo>
                    <a:pt x="281642" y="311359"/>
                  </a:lnTo>
                  <a:lnTo>
                    <a:pt x="296860" y="311260"/>
                  </a:lnTo>
                  <a:lnTo>
                    <a:pt x="338743" y="296327"/>
                  </a:lnTo>
                  <a:lnTo>
                    <a:pt x="371928" y="272348"/>
                  </a:lnTo>
                  <a:lnTo>
                    <a:pt x="397363" y="239530"/>
                  </a:lnTo>
                  <a:lnTo>
                    <a:pt x="404030" y="222892"/>
                  </a:lnTo>
                  <a:lnTo>
                    <a:pt x="404819" y="216479"/>
                  </a:lnTo>
                  <a:lnTo>
                    <a:pt x="403936" y="212204"/>
                  </a:lnTo>
                  <a:lnTo>
                    <a:pt x="401935" y="209354"/>
                  </a:lnTo>
                  <a:lnTo>
                    <a:pt x="399190" y="207454"/>
                  </a:lnTo>
                  <a:lnTo>
                    <a:pt x="388613" y="209106"/>
                  </a:lnTo>
                  <a:lnTo>
                    <a:pt x="381841" y="211522"/>
                  </a:lnTo>
                  <a:lnTo>
                    <a:pt x="372439" y="219851"/>
                  </a:lnTo>
                  <a:lnTo>
                    <a:pt x="368942" y="225035"/>
                  </a:lnTo>
                  <a:lnTo>
                    <a:pt x="368728" y="230608"/>
                  </a:lnTo>
                  <a:lnTo>
                    <a:pt x="374135" y="242445"/>
                  </a:lnTo>
                  <a:lnTo>
                    <a:pt x="421522" y="284742"/>
                  </a:lnTo>
                  <a:lnTo>
                    <a:pt x="424948" y="289462"/>
                  </a:lnTo>
                  <a:lnTo>
                    <a:pt x="425821" y="295432"/>
                  </a:lnTo>
                  <a:lnTo>
                    <a:pt x="423028" y="309590"/>
                  </a:lnTo>
                  <a:lnTo>
                    <a:pt x="410151" y="330057"/>
                  </a:lnTo>
                  <a:lnTo>
                    <a:pt x="400778" y="337444"/>
                  </a:lnTo>
                  <a:lnTo>
                    <a:pt x="396301" y="339414"/>
                  </a:lnTo>
                  <a:lnTo>
                    <a:pt x="393318" y="337905"/>
                  </a:lnTo>
                  <a:lnTo>
                    <a:pt x="391327" y="334077"/>
                  </a:lnTo>
                  <a:lnTo>
                    <a:pt x="387350" y="317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99"/>
          <p:cNvGrpSpPr/>
          <p:nvPr/>
        </p:nvGrpSpPr>
        <p:grpSpPr>
          <a:xfrm>
            <a:off x="8959850" y="1892300"/>
            <a:ext cx="1139521" cy="215901"/>
            <a:chOff x="8959850" y="1892300"/>
            <a:chExt cx="1139521" cy="215901"/>
          </a:xfrm>
        </p:grpSpPr>
        <p:sp>
          <p:nvSpPr>
            <p:cNvPr id="256" name="SMARTInkShape-1233"/>
            <p:cNvSpPr/>
            <p:nvPr>
              <p:custDataLst>
                <p:tags r:id="rId196"/>
              </p:custDataLst>
            </p:nvPr>
          </p:nvSpPr>
          <p:spPr>
            <a:xfrm>
              <a:off x="9978829" y="1905000"/>
              <a:ext cx="120542" cy="203201"/>
            </a:xfrm>
            <a:custGeom>
              <a:avLst/>
              <a:gdLst/>
              <a:ahLst/>
              <a:cxnLst/>
              <a:rect l="0" t="0" r="0" b="0"/>
              <a:pathLst>
                <a:path w="120542" h="2032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7353" y="3763"/>
                  </a:lnTo>
                  <a:lnTo>
                    <a:pt x="83902" y="15696"/>
                  </a:lnTo>
                  <a:lnTo>
                    <a:pt x="95158" y="21048"/>
                  </a:lnTo>
                  <a:lnTo>
                    <a:pt x="111429" y="36401"/>
                  </a:lnTo>
                  <a:lnTo>
                    <a:pt x="117743" y="45434"/>
                  </a:lnTo>
                  <a:lnTo>
                    <a:pt x="120541" y="55689"/>
                  </a:lnTo>
                  <a:lnTo>
                    <a:pt x="119887" y="78373"/>
                  </a:lnTo>
                  <a:lnTo>
                    <a:pt x="108214" y="111573"/>
                  </a:lnTo>
                  <a:lnTo>
                    <a:pt x="76579" y="153690"/>
                  </a:lnTo>
                  <a:lnTo>
                    <a:pt x="54130" y="186156"/>
                  </a:lnTo>
                  <a:lnTo>
                    <a:pt x="47821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234"/>
            <p:cNvSpPr/>
            <p:nvPr>
              <p:custDataLst>
                <p:tags r:id="rId197"/>
              </p:custDataLst>
            </p:nvPr>
          </p:nvSpPr>
          <p:spPr>
            <a:xfrm>
              <a:off x="9804951" y="2000250"/>
              <a:ext cx="259800" cy="49477"/>
            </a:xfrm>
            <a:custGeom>
              <a:avLst/>
              <a:gdLst/>
              <a:ahLst/>
              <a:cxnLst/>
              <a:rect l="0" t="0" r="0" b="0"/>
              <a:pathLst>
                <a:path w="259800" h="49477">
                  <a:moveTo>
                    <a:pt x="18499" y="44450"/>
                  </a:moveTo>
                  <a:lnTo>
                    <a:pt x="18499" y="44450"/>
                  </a:lnTo>
                  <a:lnTo>
                    <a:pt x="1747" y="45155"/>
                  </a:lnTo>
                  <a:lnTo>
                    <a:pt x="277" y="46331"/>
                  </a:lnTo>
                  <a:lnTo>
                    <a:pt x="0" y="47821"/>
                  </a:lnTo>
                  <a:lnTo>
                    <a:pt x="7220" y="49476"/>
                  </a:lnTo>
                  <a:lnTo>
                    <a:pt x="42204" y="46645"/>
                  </a:lnTo>
                  <a:lnTo>
                    <a:pt x="84773" y="39781"/>
                  </a:lnTo>
                  <a:lnTo>
                    <a:pt x="109954" y="34987"/>
                  </a:lnTo>
                  <a:lnTo>
                    <a:pt x="136619" y="29675"/>
                  </a:lnTo>
                  <a:lnTo>
                    <a:pt x="162158" y="24016"/>
                  </a:lnTo>
                  <a:lnTo>
                    <a:pt x="186944" y="18127"/>
                  </a:lnTo>
                  <a:lnTo>
                    <a:pt x="227419" y="8056"/>
                  </a:lnTo>
                  <a:lnTo>
                    <a:pt x="2597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235"/>
            <p:cNvSpPr/>
            <p:nvPr>
              <p:custDataLst>
                <p:tags r:id="rId198"/>
              </p:custDataLst>
            </p:nvPr>
          </p:nvSpPr>
          <p:spPr>
            <a:xfrm>
              <a:off x="9759950" y="1962150"/>
              <a:ext cx="279401" cy="12701"/>
            </a:xfrm>
            <a:custGeom>
              <a:avLst/>
              <a:gdLst/>
              <a:ahLst/>
              <a:cxnLst/>
              <a:rect l="0" t="0" r="0" b="0"/>
              <a:pathLst>
                <a:path w="279401" h="12701">
                  <a:moveTo>
                    <a:pt x="0" y="12700"/>
                  </a:moveTo>
                  <a:lnTo>
                    <a:pt x="0" y="12700"/>
                  </a:lnTo>
                  <a:lnTo>
                    <a:pt x="34531" y="12700"/>
                  </a:lnTo>
                  <a:lnTo>
                    <a:pt x="69676" y="8937"/>
                  </a:lnTo>
                  <a:lnTo>
                    <a:pt x="114222" y="3972"/>
                  </a:lnTo>
                  <a:lnTo>
                    <a:pt x="138942" y="2648"/>
                  </a:lnTo>
                  <a:lnTo>
                    <a:pt x="164595" y="1765"/>
                  </a:lnTo>
                  <a:lnTo>
                    <a:pt x="211912" y="784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236"/>
            <p:cNvSpPr/>
            <p:nvPr>
              <p:custDataLst>
                <p:tags r:id="rId199"/>
              </p:custDataLst>
            </p:nvPr>
          </p:nvSpPr>
          <p:spPr>
            <a:xfrm>
              <a:off x="9525883" y="1892300"/>
              <a:ext cx="18168" cy="158751"/>
            </a:xfrm>
            <a:custGeom>
              <a:avLst/>
              <a:gdLst/>
              <a:ahLst/>
              <a:cxnLst/>
              <a:rect l="0" t="0" r="0" b="0"/>
              <a:pathLst>
                <a:path w="18168" h="158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5"/>
                  </a:lnTo>
                  <a:lnTo>
                    <a:pt x="440" y="1881"/>
                  </a:lnTo>
                  <a:lnTo>
                    <a:pt x="0" y="3371"/>
                  </a:lnTo>
                  <a:lnTo>
                    <a:pt x="8020" y="30443"/>
                  </a:lnTo>
                  <a:lnTo>
                    <a:pt x="13658" y="49513"/>
                  </a:lnTo>
                  <a:lnTo>
                    <a:pt x="17276" y="94369"/>
                  </a:lnTo>
                  <a:lnTo>
                    <a:pt x="17991" y="137409"/>
                  </a:lnTo>
                  <a:lnTo>
                    <a:pt x="18167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237"/>
            <p:cNvSpPr/>
            <p:nvPr>
              <p:custDataLst>
                <p:tags r:id="rId200"/>
              </p:custDataLst>
            </p:nvPr>
          </p:nvSpPr>
          <p:spPr>
            <a:xfrm>
              <a:off x="9296400" y="2006600"/>
              <a:ext cx="95251" cy="30868"/>
            </a:xfrm>
            <a:custGeom>
              <a:avLst/>
              <a:gdLst/>
              <a:ahLst/>
              <a:cxnLst/>
              <a:rect l="0" t="0" r="0" b="0"/>
              <a:pathLst>
                <a:path w="952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764"/>
                  </a:lnTo>
                  <a:lnTo>
                    <a:pt x="6741" y="30867"/>
                  </a:lnTo>
                  <a:lnTo>
                    <a:pt x="32508" y="25800"/>
                  </a:lnTo>
                  <a:lnTo>
                    <a:pt x="77720" y="79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238"/>
            <p:cNvSpPr/>
            <p:nvPr>
              <p:custDataLst>
                <p:tags r:id="rId201"/>
              </p:custDataLst>
            </p:nvPr>
          </p:nvSpPr>
          <p:spPr>
            <a:xfrm>
              <a:off x="9271000" y="19494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53172" y="25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239"/>
            <p:cNvSpPr/>
            <p:nvPr>
              <p:custDataLst>
                <p:tags r:id="rId202"/>
              </p:custDataLst>
            </p:nvPr>
          </p:nvSpPr>
          <p:spPr>
            <a:xfrm>
              <a:off x="8959850" y="1907834"/>
              <a:ext cx="190501" cy="155917"/>
            </a:xfrm>
            <a:custGeom>
              <a:avLst/>
              <a:gdLst/>
              <a:ahLst/>
              <a:cxnLst/>
              <a:rect l="0" t="0" r="0" b="0"/>
              <a:pathLst>
                <a:path w="190501" h="155917">
                  <a:moveTo>
                    <a:pt x="0" y="16216"/>
                  </a:moveTo>
                  <a:lnTo>
                    <a:pt x="0" y="16216"/>
                  </a:lnTo>
                  <a:lnTo>
                    <a:pt x="0" y="12845"/>
                  </a:lnTo>
                  <a:lnTo>
                    <a:pt x="1881" y="9308"/>
                  </a:lnTo>
                  <a:lnTo>
                    <a:pt x="3370" y="7378"/>
                  </a:lnTo>
                  <a:lnTo>
                    <a:pt x="5069" y="6796"/>
                  </a:lnTo>
                  <a:lnTo>
                    <a:pt x="6907" y="7114"/>
                  </a:lnTo>
                  <a:lnTo>
                    <a:pt x="8837" y="8031"/>
                  </a:lnTo>
                  <a:lnTo>
                    <a:pt x="18297" y="19435"/>
                  </a:lnTo>
                  <a:lnTo>
                    <a:pt x="26667" y="42961"/>
                  </a:lnTo>
                  <a:lnTo>
                    <a:pt x="31450" y="86175"/>
                  </a:lnTo>
                  <a:lnTo>
                    <a:pt x="37799" y="133453"/>
                  </a:lnTo>
                  <a:lnTo>
                    <a:pt x="41445" y="96567"/>
                  </a:lnTo>
                  <a:lnTo>
                    <a:pt x="57044" y="60014"/>
                  </a:lnTo>
                  <a:lnTo>
                    <a:pt x="83234" y="17629"/>
                  </a:lnTo>
                  <a:lnTo>
                    <a:pt x="98611" y="6731"/>
                  </a:lnTo>
                  <a:lnTo>
                    <a:pt x="119764" y="0"/>
                  </a:lnTo>
                  <a:lnTo>
                    <a:pt x="125705" y="466"/>
                  </a:lnTo>
                  <a:lnTo>
                    <a:pt x="136068" y="4748"/>
                  </a:lnTo>
                  <a:lnTo>
                    <a:pt x="149833" y="21833"/>
                  </a:lnTo>
                  <a:lnTo>
                    <a:pt x="166423" y="62324"/>
                  </a:lnTo>
                  <a:lnTo>
                    <a:pt x="177226" y="105026"/>
                  </a:lnTo>
                  <a:lnTo>
                    <a:pt x="185424" y="149149"/>
                  </a:lnTo>
                  <a:lnTo>
                    <a:pt x="190500" y="155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200"/>
          <p:cNvGrpSpPr/>
          <p:nvPr/>
        </p:nvGrpSpPr>
        <p:grpSpPr>
          <a:xfrm>
            <a:off x="8414710" y="958850"/>
            <a:ext cx="806543" cy="317147"/>
            <a:chOff x="8414710" y="958850"/>
            <a:chExt cx="806543" cy="317147"/>
          </a:xfrm>
        </p:grpSpPr>
        <p:sp>
          <p:nvSpPr>
            <p:cNvPr id="264" name="SMARTInkShape-1240"/>
            <p:cNvSpPr/>
            <p:nvPr>
              <p:custDataLst>
                <p:tags r:id="rId189"/>
              </p:custDataLst>
            </p:nvPr>
          </p:nvSpPr>
          <p:spPr>
            <a:xfrm>
              <a:off x="9131683" y="1024844"/>
              <a:ext cx="89570" cy="118157"/>
            </a:xfrm>
            <a:custGeom>
              <a:avLst/>
              <a:gdLst/>
              <a:ahLst/>
              <a:cxnLst/>
              <a:rect l="0" t="0" r="0" b="0"/>
              <a:pathLst>
                <a:path w="89570" h="118157">
                  <a:moveTo>
                    <a:pt x="25017" y="3856"/>
                  </a:moveTo>
                  <a:lnTo>
                    <a:pt x="25017" y="3856"/>
                  </a:lnTo>
                  <a:lnTo>
                    <a:pt x="8425" y="47872"/>
                  </a:lnTo>
                  <a:lnTo>
                    <a:pt x="483" y="74818"/>
                  </a:lnTo>
                  <a:lnTo>
                    <a:pt x="194" y="75153"/>
                  </a:lnTo>
                  <a:lnTo>
                    <a:pt x="0" y="74670"/>
                  </a:lnTo>
                  <a:lnTo>
                    <a:pt x="27244" y="31385"/>
                  </a:lnTo>
                  <a:lnTo>
                    <a:pt x="38707" y="15386"/>
                  </a:lnTo>
                  <a:lnTo>
                    <a:pt x="50857" y="5923"/>
                  </a:lnTo>
                  <a:lnTo>
                    <a:pt x="66226" y="0"/>
                  </a:lnTo>
                  <a:lnTo>
                    <a:pt x="73436" y="496"/>
                  </a:lnTo>
                  <a:lnTo>
                    <a:pt x="76346" y="1616"/>
                  </a:lnTo>
                  <a:lnTo>
                    <a:pt x="87186" y="16676"/>
                  </a:lnTo>
                  <a:lnTo>
                    <a:pt x="89569" y="31191"/>
                  </a:lnTo>
                  <a:lnTo>
                    <a:pt x="82880" y="76914"/>
                  </a:lnTo>
                  <a:lnTo>
                    <a:pt x="69467" y="11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241"/>
            <p:cNvSpPr/>
            <p:nvPr>
              <p:custDataLst>
                <p:tags r:id="rId190"/>
              </p:custDataLst>
            </p:nvPr>
          </p:nvSpPr>
          <p:spPr>
            <a:xfrm>
              <a:off x="8972550" y="1092200"/>
              <a:ext cx="44451" cy="11818"/>
            </a:xfrm>
            <a:custGeom>
              <a:avLst/>
              <a:gdLst/>
              <a:ahLst/>
              <a:cxnLst/>
              <a:rect l="0" t="0" r="0" b="0"/>
              <a:pathLst>
                <a:path w="444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0" y="1181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242"/>
            <p:cNvSpPr/>
            <p:nvPr>
              <p:custDataLst>
                <p:tags r:id="rId191"/>
              </p:custDataLst>
            </p:nvPr>
          </p:nvSpPr>
          <p:spPr>
            <a:xfrm>
              <a:off x="8945330" y="1035050"/>
              <a:ext cx="90721" cy="9460"/>
            </a:xfrm>
            <a:custGeom>
              <a:avLst/>
              <a:gdLst/>
              <a:ahLst/>
              <a:cxnLst/>
              <a:rect l="0" t="0" r="0" b="0"/>
              <a:pathLst>
                <a:path w="90721" h="9460">
                  <a:moveTo>
                    <a:pt x="8170" y="0"/>
                  </a:moveTo>
                  <a:lnTo>
                    <a:pt x="8170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14944" y="9459"/>
                  </a:lnTo>
                  <a:lnTo>
                    <a:pt x="53801" y="6990"/>
                  </a:lnTo>
                  <a:lnTo>
                    <a:pt x="90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243"/>
            <p:cNvSpPr/>
            <p:nvPr>
              <p:custDataLst>
                <p:tags r:id="rId192"/>
              </p:custDataLst>
            </p:nvPr>
          </p:nvSpPr>
          <p:spPr>
            <a:xfrm>
              <a:off x="8737771" y="992374"/>
              <a:ext cx="65262" cy="118877"/>
            </a:xfrm>
            <a:custGeom>
              <a:avLst/>
              <a:gdLst/>
              <a:ahLst/>
              <a:cxnLst/>
              <a:rect l="0" t="0" r="0" b="0"/>
              <a:pathLst>
                <a:path w="65262" h="118877">
                  <a:moveTo>
                    <a:pt x="12529" y="36326"/>
                  </a:moveTo>
                  <a:lnTo>
                    <a:pt x="12529" y="36326"/>
                  </a:lnTo>
                  <a:lnTo>
                    <a:pt x="12529" y="39697"/>
                  </a:lnTo>
                  <a:lnTo>
                    <a:pt x="13234" y="40690"/>
                  </a:lnTo>
                  <a:lnTo>
                    <a:pt x="14410" y="41352"/>
                  </a:lnTo>
                  <a:lnTo>
                    <a:pt x="15899" y="41793"/>
                  </a:lnTo>
                  <a:lnTo>
                    <a:pt x="44729" y="31793"/>
                  </a:lnTo>
                  <a:lnTo>
                    <a:pt x="54123" y="27726"/>
                  </a:lnTo>
                  <a:lnTo>
                    <a:pt x="61118" y="19804"/>
                  </a:lnTo>
                  <a:lnTo>
                    <a:pt x="63972" y="14728"/>
                  </a:lnTo>
                  <a:lnTo>
                    <a:pt x="65168" y="10638"/>
                  </a:lnTo>
                  <a:lnTo>
                    <a:pt x="65261" y="7207"/>
                  </a:lnTo>
                  <a:lnTo>
                    <a:pt x="64617" y="4213"/>
                  </a:lnTo>
                  <a:lnTo>
                    <a:pt x="62776" y="2217"/>
                  </a:lnTo>
                  <a:lnTo>
                    <a:pt x="56969" y="0"/>
                  </a:lnTo>
                  <a:lnTo>
                    <a:pt x="47803" y="2777"/>
                  </a:lnTo>
                  <a:lnTo>
                    <a:pt x="35966" y="10127"/>
                  </a:lnTo>
                  <a:lnTo>
                    <a:pt x="14846" y="30837"/>
                  </a:lnTo>
                  <a:lnTo>
                    <a:pt x="3916" y="49173"/>
                  </a:lnTo>
                  <a:lnTo>
                    <a:pt x="0" y="67201"/>
                  </a:lnTo>
                  <a:lnTo>
                    <a:pt x="3233" y="101770"/>
                  </a:lnTo>
                  <a:lnTo>
                    <a:pt x="6331" y="107472"/>
                  </a:lnTo>
                  <a:lnTo>
                    <a:pt x="10514" y="111273"/>
                  </a:lnTo>
                  <a:lnTo>
                    <a:pt x="21511" y="115497"/>
                  </a:lnTo>
                  <a:lnTo>
                    <a:pt x="50629" y="11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244"/>
            <p:cNvSpPr/>
            <p:nvPr>
              <p:custDataLst>
                <p:tags r:id="rId193"/>
              </p:custDataLst>
            </p:nvPr>
          </p:nvSpPr>
          <p:spPr>
            <a:xfrm>
              <a:off x="8585200" y="971550"/>
              <a:ext cx="99284" cy="304447"/>
            </a:xfrm>
            <a:custGeom>
              <a:avLst/>
              <a:gdLst/>
              <a:ahLst/>
              <a:cxnLst/>
              <a:rect l="0" t="0" r="0" b="0"/>
              <a:pathLst>
                <a:path w="99284" h="304447">
                  <a:moveTo>
                    <a:pt x="0" y="0"/>
                  </a:moveTo>
                  <a:lnTo>
                    <a:pt x="0" y="0"/>
                  </a:lnTo>
                  <a:lnTo>
                    <a:pt x="12553" y="1881"/>
                  </a:lnTo>
                  <a:lnTo>
                    <a:pt x="53863" y="6467"/>
                  </a:lnTo>
                  <a:lnTo>
                    <a:pt x="71447" y="9459"/>
                  </a:lnTo>
                  <a:lnTo>
                    <a:pt x="77970" y="12656"/>
                  </a:lnTo>
                  <a:lnTo>
                    <a:pt x="87099" y="21853"/>
                  </a:lnTo>
                  <a:lnTo>
                    <a:pt x="96207" y="35559"/>
                  </a:lnTo>
                  <a:lnTo>
                    <a:pt x="95886" y="39934"/>
                  </a:lnTo>
                  <a:lnTo>
                    <a:pt x="89888" y="48558"/>
                  </a:lnTo>
                  <a:lnTo>
                    <a:pt x="45324" y="95618"/>
                  </a:lnTo>
                  <a:lnTo>
                    <a:pt x="40240" y="111038"/>
                  </a:lnTo>
                  <a:lnTo>
                    <a:pt x="40938" y="115653"/>
                  </a:lnTo>
                  <a:lnTo>
                    <a:pt x="45476" y="124544"/>
                  </a:lnTo>
                  <a:lnTo>
                    <a:pt x="82610" y="171813"/>
                  </a:lnTo>
                  <a:lnTo>
                    <a:pt x="96387" y="206355"/>
                  </a:lnTo>
                  <a:lnTo>
                    <a:pt x="99283" y="223887"/>
                  </a:lnTo>
                  <a:lnTo>
                    <a:pt x="94169" y="252996"/>
                  </a:lnTo>
                  <a:lnTo>
                    <a:pt x="80348" y="280592"/>
                  </a:lnTo>
                  <a:lnTo>
                    <a:pt x="62847" y="299901"/>
                  </a:lnTo>
                  <a:lnTo>
                    <a:pt x="56714" y="302945"/>
                  </a:lnTo>
                  <a:lnTo>
                    <a:pt x="44256" y="304446"/>
                  </a:lnTo>
                  <a:lnTo>
                    <a:pt x="35427" y="302761"/>
                  </a:lnTo>
                  <a:lnTo>
                    <a:pt x="32085" y="301324"/>
                  </a:lnTo>
                  <a:lnTo>
                    <a:pt x="29856" y="296838"/>
                  </a:lnTo>
                  <a:lnTo>
                    <a:pt x="27380" y="282447"/>
                  </a:lnTo>
                  <a:lnTo>
                    <a:pt x="43247" y="234898"/>
                  </a:lnTo>
                  <a:lnTo>
                    <a:pt x="508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245"/>
            <p:cNvSpPr/>
            <p:nvPr>
              <p:custDataLst>
                <p:tags r:id="rId194"/>
              </p:custDataLst>
            </p:nvPr>
          </p:nvSpPr>
          <p:spPr>
            <a:xfrm>
              <a:off x="8521700" y="958850"/>
              <a:ext cx="24034" cy="143115"/>
            </a:xfrm>
            <a:custGeom>
              <a:avLst/>
              <a:gdLst/>
              <a:ahLst/>
              <a:cxnLst/>
              <a:rect l="0" t="0" r="0" b="0"/>
              <a:pathLst>
                <a:path w="24034" h="143115">
                  <a:moveTo>
                    <a:pt x="12700" y="63500"/>
                  </a:moveTo>
                  <a:lnTo>
                    <a:pt x="12700" y="63500"/>
                  </a:lnTo>
                  <a:lnTo>
                    <a:pt x="16070" y="66871"/>
                  </a:lnTo>
                  <a:lnTo>
                    <a:pt x="15844" y="74170"/>
                  </a:lnTo>
                  <a:lnTo>
                    <a:pt x="13322" y="99474"/>
                  </a:lnTo>
                  <a:lnTo>
                    <a:pt x="15776" y="125875"/>
                  </a:lnTo>
                  <a:lnTo>
                    <a:pt x="7870" y="143114"/>
                  </a:lnTo>
                  <a:lnTo>
                    <a:pt x="13542" y="135067"/>
                  </a:lnTo>
                  <a:lnTo>
                    <a:pt x="20789" y="115906"/>
                  </a:lnTo>
                  <a:lnTo>
                    <a:pt x="24033" y="88984"/>
                  </a:lnTo>
                  <a:lnTo>
                    <a:pt x="16402" y="44623"/>
                  </a:lnTo>
                  <a:lnTo>
                    <a:pt x="12386" y="182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246"/>
            <p:cNvSpPr/>
            <p:nvPr>
              <p:custDataLst>
                <p:tags r:id="rId195"/>
              </p:custDataLst>
            </p:nvPr>
          </p:nvSpPr>
          <p:spPr>
            <a:xfrm>
              <a:off x="8414710" y="977900"/>
              <a:ext cx="74495" cy="134880"/>
            </a:xfrm>
            <a:custGeom>
              <a:avLst/>
              <a:gdLst/>
              <a:ahLst/>
              <a:cxnLst/>
              <a:rect l="0" t="0" r="0" b="0"/>
              <a:pathLst>
                <a:path w="74495" h="134880">
                  <a:moveTo>
                    <a:pt x="11740" y="0"/>
                  </a:moveTo>
                  <a:lnTo>
                    <a:pt x="11740" y="0"/>
                  </a:lnTo>
                  <a:lnTo>
                    <a:pt x="6272" y="0"/>
                  </a:lnTo>
                  <a:lnTo>
                    <a:pt x="2280" y="6742"/>
                  </a:lnTo>
                  <a:lnTo>
                    <a:pt x="0" y="17677"/>
                  </a:lnTo>
                  <a:lnTo>
                    <a:pt x="3230" y="27612"/>
                  </a:lnTo>
                  <a:lnTo>
                    <a:pt x="16802" y="51237"/>
                  </a:lnTo>
                  <a:lnTo>
                    <a:pt x="62737" y="93778"/>
                  </a:lnTo>
                  <a:lnTo>
                    <a:pt x="69021" y="98502"/>
                  </a:lnTo>
                  <a:lnTo>
                    <a:pt x="72506" y="103768"/>
                  </a:lnTo>
                  <a:lnTo>
                    <a:pt x="74494" y="115264"/>
                  </a:lnTo>
                  <a:lnTo>
                    <a:pt x="72627" y="119881"/>
                  </a:lnTo>
                  <a:lnTo>
                    <a:pt x="64906" y="126894"/>
                  </a:lnTo>
                  <a:lnTo>
                    <a:pt x="38546" y="134808"/>
                  </a:lnTo>
                  <a:lnTo>
                    <a:pt x="14038" y="134879"/>
                  </a:lnTo>
                  <a:lnTo>
                    <a:pt x="9039" y="132253"/>
                  </a:lnTo>
                  <a:lnTo>
                    <a:pt x="5706" y="128385"/>
                  </a:lnTo>
                  <a:lnTo>
                    <a:pt x="3484" y="123690"/>
                  </a:lnTo>
                  <a:lnTo>
                    <a:pt x="3413" y="119149"/>
                  </a:lnTo>
                  <a:lnTo>
                    <a:pt x="1174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201"/>
          <p:cNvGrpSpPr/>
          <p:nvPr/>
        </p:nvGrpSpPr>
        <p:grpSpPr>
          <a:xfrm>
            <a:off x="7373232" y="858284"/>
            <a:ext cx="766131" cy="249205"/>
            <a:chOff x="7373232" y="858284"/>
            <a:chExt cx="766131" cy="249205"/>
          </a:xfrm>
        </p:grpSpPr>
        <p:sp>
          <p:nvSpPr>
            <p:cNvPr id="272" name="SMARTInkShape-1247"/>
            <p:cNvSpPr/>
            <p:nvPr>
              <p:custDataLst>
                <p:tags r:id="rId182"/>
              </p:custDataLst>
            </p:nvPr>
          </p:nvSpPr>
          <p:spPr>
            <a:xfrm>
              <a:off x="8002346" y="1009650"/>
              <a:ext cx="137017" cy="97839"/>
            </a:xfrm>
            <a:custGeom>
              <a:avLst/>
              <a:gdLst/>
              <a:ahLst/>
              <a:cxnLst/>
              <a:rect l="0" t="0" r="0" b="0"/>
              <a:pathLst>
                <a:path w="137017" h="97839">
                  <a:moveTo>
                    <a:pt x="11354" y="0"/>
                  </a:moveTo>
                  <a:lnTo>
                    <a:pt x="11354" y="0"/>
                  </a:lnTo>
                  <a:lnTo>
                    <a:pt x="7983" y="3371"/>
                  </a:lnTo>
                  <a:lnTo>
                    <a:pt x="814" y="43738"/>
                  </a:lnTo>
                  <a:lnTo>
                    <a:pt x="0" y="66033"/>
                  </a:lnTo>
                  <a:lnTo>
                    <a:pt x="2310" y="74739"/>
                  </a:lnTo>
                  <a:lnTo>
                    <a:pt x="7570" y="80960"/>
                  </a:lnTo>
                  <a:lnTo>
                    <a:pt x="10947" y="83607"/>
                  </a:lnTo>
                  <a:lnTo>
                    <a:pt x="14610" y="84665"/>
                  </a:lnTo>
                  <a:lnTo>
                    <a:pt x="22444" y="83961"/>
                  </a:lnTo>
                  <a:lnTo>
                    <a:pt x="34787" y="76226"/>
                  </a:lnTo>
                  <a:lnTo>
                    <a:pt x="53449" y="54336"/>
                  </a:lnTo>
                  <a:lnTo>
                    <a:pt x="60868" y="51266"/>
                  </a:lnTo>
                  <a:lnTo>
                    <a:pt x="65145" y="57680"/>
                  </a:lnTo>
                  <a:lnTo>
                    <a:pt x="72205" y="72489"/>
                  </a:lnTo>
                  <a:lnTo>
                    <a:pt x="73677" y="80666"/>
                  </a:lnTo>
                  <a:lnTo>
                    <a:pt x="75480" y="84116"/>
                  </a:lnTo>
                  <a:lnTo>
                    <a:pt x="89055" y="97015"/>
                  </a:lnTo>
                  <a:lnTo>
                    <a:pt x="92083" y="97838"/>
                  </a:lnTo>
                  <a:lnTo>
                    <a:pt x="99209" y="96871"/>
                  </a:lnTo>
                  <a:lnTo>
                    <a:pt x="105199" y="92207"/>
                  </a:lnTo>
                  <a:lnTo>
                    <a:pt x="121366" y="68613"/>
                  </a:lnTo>
                  <a:lnTo>
                    <a:pt x="135340" y="28688"/>
                  </a:lnTo>
                  <a:lnTo>
                    <a:pt x="137016" y="20276"/>
                  </a:lnTo>
                  <a:lnTo>
                    <a:pt x="136756" y="17751"/>
                  </a:lnTo>
                  <a:lnTo>
                    <a:pt x="135877" y="16067"/>
                  </a:lnTo>
                  <a:lnTo>
                    <a:pt x="12565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248"/>
            <p:cNvSpPr/>
            <p:nvPr>
              <p:custDataLst>
                <p:tags r:id="rId183"/>
              </p:custDataLst>
            </p:nvPr>
          </p:nvSpPr>
          <p:spPr>
            <a:xfrm>
              <a:off x="7916824" y="1007874"/>
              <a:ext cx="47582" cy="86855"/>
            </a:xfrm>
            <a:custGeom>
              <a:avLst/>
              <a:gdLst/>
              <a:ahLst/>
              <a:cxnLst/>
              <a:rect l="0" t="0" r="0" b="0"/>
              <a:pathLst>
                <a:path w="47582" h="86855">
                  <a:moveTo>
                    <a:pt x="33376" y="14476"/>
                  </a:moveTo>
                  <a:lnTo>
                    <a:pt x="33376" y="14476"/>
                  </a:lnTo>
                  <a:lnTo>
                    <a:pt x="33376" y="7734"/>
                  </a:lnTo>
                  <a:lnTo>
                    <a:pt x="31494" y="2543"/>
                  </a:lnTo>
                  <a:lnTo>
                    <a:pt x="30005" y="170"/>
                  </a:lnTo>
                  <a:lnTo>
                    <a:pt x="26896" y="0"/>
                  </a:lnTo>
                  <a:lnTo>
                    <a:pt x="17796" y="3574"/>
                  </a:lnTo>
                  <a:lnTo>
                    <a:pt x="10459" y="11747"/>
                  </a:lnTo>
                  <a:lnTo>
                    <a:pt x="0" y="37612"/>
                  </a:lnTo>
                  <a:lnTo>
                    <a:pt x="1138" y="51570"/>
                  </a:lnTo>
                  <a:lnTo>
                    <a:pt x="9996" y="77777"/>
                  </a:lnTo>
                  <a:lnTo>
                    <a:pt x="12850" y="82077"/>
                  </a:lnTo>
                  <a:lnTo>
                    <a:pt x="16164" y="84943"/>
                  </a:lnTo>
                  <a:lnTo>
                    <a:pt x="19785" y="86854"/>
                  </a:lnTo>
                  <a:lnTo>
                    <a:pt x="23610" y="86717"/>
                  </a:lnTo>
                  <a:lnTo>
                    <a:pt x="31623" y="82802"/>
                  </a:lnTo>
                  <a:lnTo>
                    <a:pt x="34323" y="79782"/>
                  </a:lnTo>
                  <a:lnTo>
                    <a:pt x="45756" y="57352"/>
                  </a:lnTo>
                  <a:lnTo>
                    <a:pt x="47581" y="45526"/>
                  </a:lnTo>
                  <a:lnTo>
                    <a:pt x="47079" y="39410"/>
                  </a:lnTo>
                  <a:lnTo>
                    <a:pt x="42758" y="28850"/>
                  </a:lnTo>
                  <a:lnTo>
                    <a:pt x="31858" y="13944"/>
                  </a:lnTo>
                  <a:lnTo>
                    <a:pt x="30248" y="12711"/>
                  </a:lnTo>
                  <a:lnTo>
                    <a:pt x="29173" y="12593"/>
                  </a:lnTo>
                  <a:lnTo>
                    <a:pt x="28458" y="13221"/>
                  </a:lnTo>
                  <a:lnTo>
                    <a:pt x="28686" y="14345"/>
                  </a:lnTo>
                  <a:lnTo>
                    <a:pt x="33376" y="2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249"/>
            <p:cNvSpPr/>
            <p:nvPr>
              <p:custDataLst>
                <p:tags r:id="rId184"/>
              </p:custDataLst>
            </p:nvPr>
          </p:nvSpPr>
          <p:spPr>
            <a:xfrm>
              <a:off x="7776463" y="858284"/>
              <a:ext cx="101870" cy="233982"/>
            </a:xfrm>
            <a:custGeom>
              <a:avLst/>
              <a:gdLst/>
              <a:ahLst/>
              <a:cxnLst/>
              <a:rect l="0" t="0" r="0" b="0"/>
              <a:pathLst>
                <a:path w="101870" h="233982">
                  <a:moveTo>
                    <a:pt x="91187" y="157716"/>
                  </a:moveTo>
                  <a:lnTo>
                    <a:pt x="91187" y="157716"/>
                  </a:lnTo>
                  <a:lnTo>
                    <a:pt x="77372" y="145782"/>
                  </a:lnTo>
                  <a:lnTo>
                    <a:pt x="73511" y="143410"/>
                  </a:lnTo>
                  <a:lnTo>
                    <a:pt x="54592" y="140072"/>
                  </a:lnTo>
                  <a:lnTo>
                    <a:pt x="39174" y="144935"/>
                  </a:lnTo>
                  <a:lnTo>
                    <a:pt x="23621" y="154858"/>
                  </a:lnTo>
                  <a:lnTo>
                    <a:pt x="9651" y="168675"/>
                  </a:lnTo>
                  <a:lnTo>
                    <a:pt x="2032" y="186105"/>
                  </a:lnTo>
                  <a:lnTo>
                    <a:pt x="0" y="195692"/>
                  </a:lnTo>
                  <a:lnTo>
                    <a:pt x="763" y="204200"/>
                  </a:lnTo>
                  <a:lnTo>
                    <a:pt x="7254" y="219298"/>
                  </a:lnTo>
                  <a:lnTo>
                    <a:pt x="17193" y="229300"/>
                  </a:lnTo>
                  <a:lnTo>
                    <a:pt x="22808" y="232956"/>
                  </a:lnTo>
                  <a:lnTo>
                    <a:pt x="29374" y="233981"/>
                  </a:lnTo>
                  <a:lnTo>
                    <a:pt x="44196" y="231358"/>
                  </a:lnTo>
                  <a:lnTo>
                    <a:pt x="58307" y="221725"/>
                  </a:lnTo>
                  <a:lnTo>
                    <a:pt x="71635" y="205920"/>
                  </a:lnTo>
                  <a:lnTo>
                    <a:pt x="89627" y="169255"/>
                  </a:lnTo>
                  <a:lnTo>
                    <a:pt x="99349" y="124995"/>
                  </a:lnTo>
                  <a:lnTo>
                    <a:pt x="101869" y="87905"/>
                  </a:lnTo>
                  <a:lnTo>
                    <a:pt x="101109" y="51665"/>
                  </a:lnTo>
                  <a:lnTo>
                    <a:pt x="94832" y="10817"/>
                  </a:lnTo>
                  <a:lnTo>
                    <a:pt x="91500" y="2634"/>
                  </a:lnTo>
                  <a:lnTo>
                    <a:pt x="86457" y="0"/>
                  </a:lnTo>
                  <a:lnTo>
                    <a:pt x="80273" y="1066"/>
                  </a:lnTo>
                  <a:lnTo>
                    <a:pt x="73328" y="4600"/>
                  </a:lnTo>
                  <a:lnTo>
                    <a:pt x="61847" y="21696"/>
                  </a:lnTo>
                  <a:lnTo>
                    <a:pt x="53452" y="47168"/>
                  </a:lnTo>
                  <a:lnTo>
                    <a:pt x="49722" y="79656"/>
                  </a:lnTo>
                  <a:lnTo>
                    <a:pt x="49945" y="113380"/>
                  </a:lnTo>
                  <a:lnTo>
                    <a:pt x="54512" y="145772"/>
                  </a:lnTo>
                  <a:lnTo>
                    <a:pt x="78487" y="20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250"/>
            <p:cNvSpPr/>
            <p:nvPr>
              <p:custDataLst>
                <p:tags r:id="rId185"/>
              </p:custDataLst>
            </p:nvPr>
          </p:nvSpPr>
          <p:spPr>
            <a:xfrm>
              <a:off x="7626350" y="977900"/>
              <a:ext cx="63501" cy="96582"/>
            </a:xfrm>
            <a:custGeom>
              <a:avLst/>
              <a:gdLst/>
              <a:ahLst/>
              <a:cxnLst/>
              <a:rect l="0" t="0" r="0" b="0"/>
              <a:pathLst>
                <a:path w="63501" h="9658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12360" y="59891"/>
                  </a:lnTo>
                  <a:lnTo>
                    <a:pt x="7203" y="94541"/>
                  </a:lnTo>
                  <a:lnTo>
                    <a:pt x="6212" y="96189"/>
                  </a:lnTo>
                  <a:lnTo>
                    <a:pt x="4847" y="96581"/>
                  </a:lnTo>
                  <a:lnTo>
                    <a:pt x="3231" y="96137"/>
                  </a:lnTo>
                  <a:lnTo>
                    <a:pt x="2860" y="93725"/>
                  </a:lnTo>
                  <a:lnTo>
                    <a:pt x="6414" y="79511"/>
                  </a:lnTo>
                  <a:lnTo>
                    <a:pt x="27894" y="39189"/>
                  </a:lnTo>
                  <a:lnTo>
                    <a:pt x="36151" y="28941"/>
                  </a:lnTo>
                  <a:lnTo>
                    <a:pt x="39623" y="26350"/>
                  </a:lnTo>
                  <a:lnTo>
                    <a:pt x="42643" y="25328"/>
                  </a:lnTo>
                  <a:lnTo>
                    <a:pt x="45362" y="25352"/>
                  </a:lnTo>
                  <a:lnTo>
                    <a:pt x="47880" y="28190"/>
                  </a:lnTo>
                  <a:lnTo>
                    <a:pt x="52560" y="38870"/>
                  </a:lnTo>
                  <a:lnTo>
                    <a:pt x="61245" y="86240"/>
                  </a:lnTo>
                  <a:lnTo>
                    <a:pt x="635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251"/>
            <p:cNvSpPr/>
            <p:nvPr>
              <p:custDataLst>
                <p:tags r:id="rId186"/>
              </p:custDataLst>
            </p:nvPr>
          </p:nvSpPr>
          <p:spPr>
            <a:xfrm>
              <a:off x="7562850" y="950367"/>
              <a:ext cx="31751" cy="52934"/>
            </a:xfrm>
            <a:custGeom>
              <a:avLst/>
              <a:gdLst/>
              <a:ahLst/>
              <a:cxnLst/>
              <a:rect l="0" t="0" r="0" b="0"/>
              <a:pathLst>
                <a:path w="31751" h="52934">
                  <a:moveTo>
                    <a:pt x="31750" y="52933"/>
                  </a:moveTo>
                  <a:lnTo>
                    <a:pt x="31750" y="52933"/>
                  </a:lnTo>
                  <a:lnTo>
                    <a:pt x="14074" y="10016"/>
                  </a:lnTo>
                  <a:lnTo>
                    <a:pt x="8639" y="0"/>
                  </a:lnTo>
                  <a:lnTo>
                    <a:pt x="7170" y="6"/>
                  </a:lnTo>
                  <a:lnTo>
                    <a:pt x="0" y="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252"/>
            <p:cNvSpPr/>
            <p:nvPr>
              <p:custDataLst>
                <p:tags r:id="rId187"/>
              </p:custDataLst>
            </p:nvPr>
          </p:nvSpPr>
          <p:spPr>
            <a:xfrm>
              <a:off x="7581900" y="1022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882" y="2314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253"/>
            <p:cNvSpPr/>
            <p:nvPr>
              <p:custDataLst>
                <p:tags r:id="rId188"/>
              </p:custDataLst>
            </p:nvPr>
          </p:nvSpPr>
          <p:spPr>
            <a:xfrm>
              <a:off x="7373232" y="1003300"/>
              <a:ext cx="151519" cy="102176"/>
            </a:xfrm>
            <a:custGeom>
              <a:avLst/>
              <a:gdLst/>
              <a:ahLst/>
              <a:cxnLst/>
              <a:rect l="0" t="0" r="0" b="0"/>
              <a:pathLst>
                <a:path w="151519" h="102176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6992" y="58203"/>
                  </a:lnTo>
                  <a:lnTo>
                    <a:pt x="8600" y="66319"/>
                  </a:lnTo>
                  <a:lnTo>
                    <a:pt x="17914" y="79099"/>
                  </a:lnTo>
                  <a:lnTo>
                    <a:pt x="30755" y="88072"/>
                  </a:lnTo>
                  <a:lnTo>
                    <a:pt x="43517" y="92060"/>
                  </a:lnTo>
                  <a:lnTo>
                    <a:pt x="49179" y="91712"/>
                  </a:lnTo>
                  <a:lnTo>
                    <a:pt x="59232" y="87563"/>
                  </a:lnTo>
                  <a:lnTo>
                    <a:pt x="72825" y="73922"/>
                  </a:lnTo>
                  <a:lnTo>
                    <a:pt x="86358" y="53480"/>
                  </a:lnTo>
                  <a:lnTo>
                    <a:pt x="86912" y="53998"/>
                  </a:lnTo>
                  <a:lnTo>
                    <a:pt x="89101" y="62174"/>
                  </a:lnTo>
                  <a:lnTo>
                    <a:pt x="96648" y="77689"/>
                  </a:lnTo>
                  <a:lnTo>
                    <a:pt x="98910" y="89562"/>
                  </a:lnTo>
                  <a:lnTo>
                    <a:pt x="101629" y="94280"/>
                  </a:lnTo>
                  <a:lnTo>
                    <a:pt x="110295" y="101404"/>
                  </a:lnTo>
                  <a:lnTo>
                    <a:pt x="115569" y="102175"/>
                  </a:lnTo>
                  <a:lnTo>
                    <a:pt x="127075" y="99268"/>
                  </a:lnTo>
                  <a:lnTo>
                    <a:pt x="135479" y="91391"/>
                  </a:lnTo>
                  <a:lnTo>
                    <a:pt x="138709" y="86328"/>
                  </a:lnTo>
                  <a:lnTo>
                    <a:pt x="143253" y="65717"/>
                  </a:lnTo>
                  <a:lnTo>
                    <a:pt x="139135" y="20626"/>
                  </a:lnTo>
                  <a:lnTo>
                    <a:pt x="139030" y="15867"/>
                  </a:lnTo>
                  <a:lnTo>
                    <a:pt x="140370" y="11989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202"/>
          <p:cNvGrpSpPr/>
          <p:nvPr/>
        </p:nvGrpSpPr>
        <p:grpSpPr>
          <a:xfrm>
            <a:off x="8373308" y="464433"/>
            <a:ext cx="1183949" cy="394423"/>
            <a:chOff x="8373308" y="464433"/>
            <a:chExt cx="1183949" cy="394423"/>
          </a:xfrm>
        </p:grpSpPr>
        <p:sp>
          <p:nvSpPr>
            <p:cNvPr id="280" name="SMARTInkShape-1254"/>
            <p:cNvSpPr/>
            <p:nvPr>
              <p:custDataLst>
                <p:tags r:id="rId176"/>
              </p:custDataLst>
            </p:nvPr>
          </p:nvSpPr>
          <p:spPr>
            <a:xfrm>
              <a:off x="9429750" y="464433"/>
              <a:ext cx="127507" cy="272168"/>
            </a:xfrm>
            <a:custGeom>
              <a:avLst/>
              <a:gdLst/>
              <a:ahLst/>
              <a:cxnLst/>
              <a:rect l="0" t="0" r="0" b="0"/>
              <a:pathLst>
                <a:path w="127507" h="272168">
                  <a:moveTo>
                    <a:pt x="107950" y="5467"/>
                  </a:moveTo>
                  <a:lnTo>
                    <a:pt x="107950" y="5467"/>
                  </a:lnTo>
                  <a:lnTo>
                    <a:pt x="107948" y="2096"/>
                  </a:lnTo>
                  <a:lnTo>
                    <a:pt x="107245" y="1103"/>
                  </a:lnTo>
                  <a:lnTo>
                    <a:pt x="106069" y="441"/>
                  </a:lnTo>
                  <a:lnTo>
                    <a:pt x="104579" y="0"/>
                  </a:lnTo>
                  <a:lnTo>
                    <a:pt x="120834" y="29363"/>
                  </a:lnTo>
                  <a:lnTo>
                    <a:pt x="127081" y="57715"/>
                  </a:lnTo>
                  <a:lnTo>
                    <a:pt x="127506" y="91483"/>
                  </a:lnTo>
                  <a:lnTo>
                    <a:pt x="125344" y="127657"/>
                  </a:lnTo>
                  <a:lnTo>
                    <a:pt x="120620" y="162785"/>
                  </a:lnTo>
                  <a:lnTo>
                    <a:pt x="111464" y="192508"/>
                  </a:lnTo>
                  <a:lnTo>
                    <a:pt x="77554" y="233042"/>
                  </a:lnTo>
                  <a:lnTo>
                    <a:pt x="31759" y="258379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255"/>
            <p:cNvSpPr/>
            <p:nvPr>
              <p:custDataLst>
                <p:tags r:id="rId177"/>
              </p:custDataLst>
            </p:nvPr>
          </p:nvSpPr>
          <p:spPr>
            <a:xfrm>
              <a:off x="8997572" y="572023"/>
              <a:ext cx="521079" cy="286833"/>
            </a:xfrm>
            <a:custGeom>
              <a:avLst/>
              <a:gdLst/>
              <a:ahLst/>
              <a:cxnLst/>
              <a:rect l="0" t="0" r="0" b="0"/>
              <a:pathLst>
                <a:path w="521079" h="286833">
                  <a:moveTo>
                    <a:pt x="95628" y="12177"/>
                  </a:moveTo>
                  <a:lnTo>
                    <a:pt x="95628" y="12177"/>
                  </a:lnTo>
                  <a:lnTo>
                    <a:pt x="92257" y="12177"/>
                  </a:lnTo>
                  <a:lnTo>
                    <a:pt x="88721" y="8414"/>
                  </a:lnTo>
                  <a:lnTo>
                    <a:pt x="86789" y="5435"/>
                  </a:lnTo>
                  <a:lnTo>
                    <a:pt x="77118" y="2125"/>
                  </a:lnTo>
                  <a:lnTo>
                    <a:pt x="47914" y="0"/>
                  </a:lnTo>
                  <a:lnTo>
                    <a:pt x="19950" y="9745"/>
                  </a:lnTo>
                  <a:lnTo>
                    <a:pt x="7196" y="18387"/>
                  </a:lnTo>
                  <a:lnTo>
                    <a:pt x="2807" y="22667"/>
                  </a:lnTo>
                  <a:lnTo>
                    <a:pt x="586" y="27637"/>
                  </a:lnTo>
                  <a:lnTo>
                    <a:pt x="0" y="38804"/>
                  </a:lnTo>
                  <a:lnTo>
                    <a:pt x="7009" y="56990"/>
                  </a:lnTo>
                  <a:lnTo>
                    <a:pt x="12559" y="61103"/>
                  </a:lnTo>
                  <a:lnTo>
                    <a:pt x="28133" y="65672"/>
                  </a:lnTo>
                  <a:lnTo>
                    <a:pt x="49994" y="64873"/>
                  </a:lnTo>
                  <a:lnTo>
                    <a:pt x="70570" y="58282"/>
                  </a:lnTo>
                  <a:lnTo>
                    <a:pt x="78247" y="53668"/>
                  </a:lnTo>
                  <a:lnTo>
                    <a:pt x="78396" y="53949"/>
                  </a:lnTo>
                  <a:lnTo>
                    <a:pt x="77790" y="54842"/>
                  </a:lnTo>
                  <a:lnTo>
                    <a:pt x="78093" y="56142"/>
                  </a:lnTo>
                  <a:lnTo>
                    <a:pt x="85522" y="72051"/>
                  </a:lnTo>
                  <a:lnTo>
                    <a:pt x="90302" y="76082"/>
                  </a:lnTo>
                  <a:lnTo>
                    <a:pt x="114589" y="85126"/>
                  </a:lnTo>
                  <a:lnTo>
                    <a:pt x="148989" y="90158"/>
                  </a:lnTo>
                  <a:lnTo>
                    <a:pt x="188029" y="82947"/>
                  </a:lnTo>
                  <a:lnTo>
                    <a:pt x="217001" y="67718"/>
                  </a:lnTo>
                  <a:lnTo>
                    <a:pt x="229769" y="55912"/>
                  </a:lnTo>
                  <a:lnTo>
                    <a:pt x="233035" y="50506"/>
                  </a:lnTo>
                  <a:lnTo>
                    <a:pt x="234504" y="45491"/>
                  </a:lnTo>
                  <a:lnTo>
                    <a:pt x="234778" y="40736"/>
                  </a:lnTo>
                  <a:lnTo>
                    <a:pt x="232139" y="37566"/>
                  </a:lnTo>
                  <a:lnTo>
                    <a:pt x="221682" y="34045"/>
                  </a:lnTo>
                  <a:lnTo>
                    <a:pt x="203297" y="32062"/>
                  </a:lnTo>
                  <a:lnTo>
                    <a:pt x="187817" y="34845"/>
                  </a:lnTo>
                  <a:lnTo>
                    <a:pt x="184604" y="37873"/>
                  </a:lnTo>
                  <a:lnTo>
                    <a:pt x="181034" y="46881"/>
                  </a:lnTo>
                  <a:lnTo>
                    <a:pt x="181493" y="50835"/>
                  </a:lnTo>
                  <a:lnTo>
                    <a:pt x="183209" y="54177"/>
                  </a:lnTo>
                  <a:lnTo>
                    <a:pt x="185766" y="57110"/>
                  </a:lnTo>
                  <a:lnTo>
                    <a:pt x="202848" y="64610"/>
                  </a:lnTo>
                  <a:lnTo>
                    <a:pt x="215953" y="65349"/>
                  </a:lnTo>
                  <a:lnTo>
                    <a:pt x="238244" y="60075"/>
                  </a:lnTo>
                  <a:lnTo>
                    <a:pt x="252635" y="51462"/>
                  </a:lnTo>
                  <a:lnTo>
                    <a:pt x="253604" y="56448"/>
                  </a:lnTo>
                  <a:lnTo>
                    <a:pt x="252267" y="73037"/>
                  </a:lnTo>
                  <a:lnTo>
                    <a:pt x="248865" y="114039"/>
                  </a:lnTo>
                  <a:lnTo>
                    <a:pt x="248274" y="158697"/>
                  </a:lnTo>
                  <a:lnTo>
                    <a:pt x="248100" y="204306"/>
                  </a:lnTo>
                  <a:lnTo>
                    <a:pt x="241308" y="245728"/>
                  </a:lnTo>
                  <a:lnTo>
                    <a:pt x="228579" y="266261"/>
                  </a:lnTo>
                  <a:lnTo>
                    <a:pt x="213279" y="280325"/>
                  </a:lnTo>
                  <a:lnTo>
                    <a:pt x="201774" y="286576"/>
                  </a:lnTo>
                  <a:lnTo>
                    <a:pt x="196027" y="286832"/>
                  </a:lnTo>
                  <a:lnTo>
                    <a:pt x="183992" y="283353"/>
                  </a:lnTo>
                  <a:lnTo>
                    <a:pt x="180644" y="279744"/>
                  </a:lnTo>
                  <a:lnTo>
                    <a:pt x="179117" y="275222"/>
                  </a:lnTo>
                  <a:lnTo>
                    <a:pt x="178802" y="270090"/>
                  </a:lnTo>
                  <a:lnTo>
                    <a:pt x="185105" y="246013"/>
                  </a:lnTo>
                  <a:lnTo>
                    <a:pt x="202651" y="216536"/>
                  </a:lnTo>
                  <a:lnTo>
                    <a:pt x="239208" y="182089"/>
                  </a:lnTo>
                  <a:lnTo>
                    <a:pt x="275389" y="155662"/>
                  </a:lnTo>
                  <a:lnTo>
                    <a:pt x="314515" y="128865"/>
                  </a:lnTo>
                  <a:lnTo>
                    <a:pt x="348368" y="105196"/>
                  </a:lnTo>
                  <a:lnTo>
                    <a:pt x="395136" y="65620"/>
                  </a:lnTo>
                  <a:lnTo>
                    <a:pt x="413833" y="45337"/>
                  </a:lnTo>
                  <a:lnTo>
                    <a:pt x="415715" y="36400"/>
                  </a:lnTo>
                  <a:lnTo>
                    <a:pt x="412735" y="28326"/>
                  </a:lnTo>
                  <a:lnTo>
                    <a:pt x="406516" y="20826"/>
                  </a:lnTo>
                  <a:lnTo>
                    <a:pt x="400252" y="16532"/>
                  </a:lnTo>
                  <a:lnTo>
                    <a:pt x="387650" y="13642"/>
                  </a:lnTo>
                  <a:lnTo>
                    <a:pt x="382737" y="16682"/>
                  </a:lnTo>
                  <a:lnTo>
                    <a:pt x="375397" y="29466"/>
                  </a:lnTo>
                  <a:lnTo>
                    <a:pt x="370668" y="56497"/>
                  </a:lnTo>
                  <a:lnTo>
                    <a:pt x="376010" y="83478"/>
                  </a:lnTo>
                  <a:lnTo>
                    <a:pt x="386518" y="97018"/>
                  </a:lnTo>
                  <a:lnTo>
                    <a:pt x="400595" y="106329"/>
                  </a:lnTo>
                  <a:lnTo>
                    <a:pt x="416260" y="110467"/>
                  </a:lnTo>
                  <a:lnTo>
                    <a:pt x="461171" y="106054"/>
                  </a:lnTo>
                  <a:lnTo>
                    <a:pt x="487868" y="95763"/>
                  </a:lnTo>
                  <a:lnTo>
                    <a:pt x="521078" y="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256"/>
            <p:cNvSpPr/>
            <p:nvPr>
              <p:custDataLst>
                <p:tags r:id="rId178"/>
              </p:custDataLst>
            </p:nvPr>
          </p:nvSpPr>
          <p:spPr>
            <a:xfrm>
              <a:off x="8852783" y="558800"/>
              <a:ext cx="126118" cy="130059"/>
            </a:xfrm>
            <a:custGeom>
              <a:avLst/>
              <a:gdLst/>
              <a:ahLst/>
              <a:cxnLst/>
              <a:rect l="0" t="0" r="0" b="0"/>
              <a:pathLst>
                <a:path w="126118" h="130059">
                  <a:moveTo>
                    <a:pt x="5467" y="25400"/>
                  </a:moveTo>
                  <a:lnTo>
                    <a:pt x="5467" y="25400"/>
                  </a:lnTo>
                  <a:lnTo>
                    <a:pt x="0" y="14465"/>
                  </a:lnTo>
                  <a:lnTo>
                    <a:pt x="1116" y="13877"/>
                  </a:lnTo>
                  <a:lnTo>
                    <a:pt x="6120" y="13223"/>
                  </a:lnTo>
                  <a:lnTo>
                    <a:pt x="13048" y="16695"/>
                  </a:lnTo>
                  <a:lnTo>
                    <a:pt x="32365" y="33794"/>
                  </a:lnTo>
                  <a:lnTo>
                    <a:pt x="43619" y="51405"/>
                  </a:lnTo>
                  <a:lnTo>
                    <a:pt x="55996" y="94563"/>
                  </a:lnTo>
                  <a:lnTo>
                    <a:pt x="58968" y="110467"/>
                  </a:lnTo>
                  <a:lnTo>
                    <a:pt x="57937" y="122239"/>
                  </a:lnTo>
                  <a:lnTo>
                    <a:pt x="56674" y="125943"/>
                  </a:lnTo>
                  <a:lnTo>
                    <a:pt x="55128" y="128412"/>
                  </a:lnTo>
                  <a:lnTo>
                    <a:pt x="53390" y="130058"/>
                  </a:lnTo>
                  <a:lnTo>
                    <a:pt x="52232" y="129744"/>
                  </a:lnTo>
                  <a:lnTo>
                    <a:pt x="51461" y="128124"/>
                  </a:lnTo>
                  <a:lnTo>
                    <a:pt x="50052" y="84887"/>
                  </a:lnTo>
                  <a:lnTo>
                    <a:pt x="52798" y="61011"/>
                  </a:lnTo>
                  <a:lnTo>
                    <a:pt x="69507" y="24035"/>
                  </a:lnTo>
                  <a:lnTo>
                    <a:pt x="81907" y="11153"/>
                  </a:lnTo>
                  <a:lnTo>
                    <a:pt x="98235" y="4957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257"/>
            <p:cNvSpPr/>
            <p:nvPr>
              <p:custDataLst>
                <p:tags r:id="rId179"/>
              </p:custDataLst>
            </p:nvPr>
          </p:nvSpPr>
          <p:spPr>
            <a:xfrm>
              <a:off x="8750300" y="566707"/>
              <a:ext cx="82551" cy="104883"/>
            </a:xfrm>
            <a:custGeom>
              <a:avLst/>
              <a:gdLst/>
              <a:ahLst/>
              <a:cxnLst/>
              <a:rect l="0" t="0" r="0" b="0"/>
              <a:pathLst>
                <a:path w="82551" h="104883">
                  <a:moveTo>
                    <a:pt x="0" y="55593"/>
                  </a:moveTo>
                  <a:lnTo>
                    <a:pt x="0" y="55593"/>
                  </a:lnTo>
                  <a:lnTo>
                    <a:pt x="3370" y="55593"/>
                  </a:lnTo>
                  <a:lnTo>
                    <a:pt x="12209" y="52222"/>
                  </a:lnTo>
                  <a:lnTo>
                    <a:pt x="39498" y="28457"/>
                  </a:lnTo>
                  <a:lnTo>
                    <a:pt x="50822" y="14000"/>
                  </a:lnTo>
                  <a:lnTo>
                    <a:pt x="54337" y="5122"/>
                  </a:lnTo>
                  <a:lnTo>
                    <a:pt x="55275" y="779"/>
                  </a:lnTo>
                  <a:lnTo>
                    <a:pt x="50961" y="0"/>
                  </a:lnTo>
                  <a:lnTo>
                    <a:pt x="32997" y="4780"/>
                  </a:lnTo>
                  <a:lnTo>
                    <a:pt x="17957" y="15841"/>
                  </a:lnTo>
                  <a:lnTo>
                    <a:pt x="7276" y="30870"/>
                  </a:lnTo>
                  <a:lnTo>
                    <a:pt x="176" y="49309"/>
                  </a:lnTo>
                  <a:lnTo>
                    <a:pt x="312" y="67381"/>
                  </a:lnTo>
                  <a:lnTo>
                    <a:pt x="8529" y="98609"/>
                  </a:lnTo>
                  <a:lnTo>
                    <a:pt x="12741" y="102615"/>
                  </a:lnTo>
                  <a:lnTo>
                    <a:pt x="18372" y="104580"/>
                  </a:lnTo>
                  <a:lnTo>
                    <a:pt x="31448" y="104882"/>
                  </a:lnTo>
                  <a:lnTo>
                    <a:pt x="44316" y="102664"/>
                  </a:lnTo>
                  <a:lnTo>
                    <a:pt x="82550" y="8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258"/>
            <p:cNvSpPr/>
            <p:nvPr>
              <p:custDataLst>
                <p:tags r:id="rId180"/>
              </p:custDataLst>
            </p:nvPr>
          </p:nvSpPr>
          <p:spPr>
            <a:xfrm>
              <a:off x="8599194" y="558800"/>
              <a:ext cx="113007" cy="135195"/>
            </a:xfrm>
            <a:custGeom>
              <a:avLst/>
              <a:gdLst/>
              <a:ahLst/>
              <a:cxnLst/>
              <a:rect l="0" t="0" r="0" b="0"/>
              <a:pathLst>
                <a:path w="113007" h="135195">
                  <a:moveTo>
                    <a:pt x="5056" y="31750"/>
                  </a:moveTo>
                  <a:lnTo>
                    <a:pt x="5056" y="31750"/>
                  </a:lnTo>
                  <a:lnTo>
                    <a:pt x="1685" y="28379"/>
                  </a:lnTo>
                  <a:lnTo>
                    <a:pt x="692" y="30208"/>
                  </a:lnTo>
                  <a:lnTo>
                    <a:pt x="0" y="47678"/>
                  </a:lnTo>
                  <a:lnTo>
                    <a:pt x="7611" y="88910"/>
                  </a:lnTo>
                  <a:lnTo>
                    <a:pt x="22494" y="124493"/>
                  </a:lnTo>
                  <a:lnTo>
                    <a:pt x="30681" y="132941"/>
                  </a:lnTo>
                  <a:lnTo>
                    <a:pt x="34839" y="135194"/>
                  </a:lnTo>
                  <a:lnTo>
                    <a:pt x="40432" y="134580"/>
                  </a:lnTo>
                  <a:lnTo>
                    <a:pt x="54175" y="128252"/>
                  </a:lnTo>
                  <a:lnTo>
                    <a:pt x="65927" y="114621"/>
                  </a:lnTo>
                  <a:lnTo>
                    <a:pt x="84968" y="73755"/>
                  </a:lnTo>
                  <a:lnTo>
                    <a:pt x="101614" y="27739"/>
                  </a:lnTo>
                  <a:lnTo>
                    <a:pt x="113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259"/>
            <p:cNvSpPr/>
            <p:nvPr>
              <p:custDataLst>
                <p:tags r:id="rId181"/>
              </p:custDataLst>
            </p:nvPr>
          </p:nvSpPr>
          <p:spPr>
            <a:xfrm>
              <a:off x="8373308" y="563134"/>
              <a:ext cx="161093" cy="152149"/>
            </a:xfrm>
            <a:custGeom>
              <a:avLst/>
              <a:gdLst/>
              <a:ahLst/>
              <a:cxnLst/>
              <a:rect l="0" t="0" r="0" b="0"/>
              <a:pathLst>
                <a:path w="161093" h="152149">
                  <a:moveTo>
                    <a:pt x="91242" y="21066"/>
                  </a:moveTo>
                  <a:lnTo>
                    <a:pt x="91242" y="21066"/>
                  </a:lnTo>
                  <a:lnTo>
                    <a:pt x="91242" y="14324"/>
                  </a:lnTo>
                  <a:lnTo>
                    <a:pt x="89830" y="11632"/>
                  </a:lnTo>
                  <a:lnTo>
                    <a:pt x="84500" y="6760"/>
                  </a:lnTo>
                  <a:lnTo>
                    <a:pt x="70194" y="51"/>
                  </a:lnTo>
                  <a:lnTo>
                    <a:pt x="64510" y="0"/>
                  </a:lnTo>
                  <a:lnTo>
                    <a:pt x="52549" y="3707"/>
                  </a:lnTo>
                  <a:lnTo>
                    <a:pt x="30543" y="27212"/>
                  </a:lnTo>
                  <a:lnTo>
                    <a:pt x="9521" y="67729"/>
                  </a:lnTo>
                  <a:lnTo>
                    <a:pt x="0" y="112111"/>
                  </a:lnTo>
                  <a:lnTo>
                    <a:pt x="1537" y="134203"/>
                  </a:lnTo>
                  <a:lnTo>
                    <a:pt x="3921" y="143057"/>
                  </a:lnTo>
                  <a:lnTo>
                    <a:pt x="9038" y="148255"/>
                  </a:lnTo>
                  <a:lnTo>
                    <a:pt x="15978" y="151014"/>
                  </a:lnTo>
                  <a:lnTo>
                    <a:pt x="24133" y="152148"/>
                  </a:lnTo>
                  <a:lnTo>
                    <a:pt x="44483" y="145882"/>
                  </a:lnTo>
                  <a:lnTo>
                    <a:pt x="55836" y="140260"/>
                  </a:lnTo>
                  <a:lnTo>
                    <a:pt x="74095" y="122724"/>
                  </a:lnTo>
                  <a:lnTo>
                    <a:pt x="81926" y="112122"/>
                  </a:lnTo>
                  <a:lnTo>
                    <a:pt x="90629" y="85289"/>
                  </a:lnTo>
                  <a:lnTo>
                    <a:pt x="96217" y="49039"/>
                  </a:lnTo>
                  <a:lnTo>
                    <a:pt x="96676" y="48887"/>
                  </a:lnTo>
                  <a:lnTo>
                    <a:pt x="104445" y="91925"/>
                  </a:lnTo>
                  <a:lnTo>
                    <a:pt x="106394" y="100055"/>
                  </a:lnTo>
                  <a:lnTo>
                    <a:pt x="116085" y="114733"/>
                  </a:lnTo>
                  <a:lnTo>
                    <a:pt x="122621" y="121611"/>
                  </a:lnTo>
                  <a:lnTo>
                    <a:pt x="137408" y="129253"/>
                  </a:lnTo>
                  <a:lnTo>
                    <a:pt x="161092" y="135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203"/>
          <p:cNvGrpSpPr/>
          <p:nvPr/>
        </p:nvGrpSpPr>
        <p:grpSpPr>
          <a:xfrm>
            <a:off x="7138694" y="381545"/>
            <a:ext cx="844586" cy="315027"/>
            <a:chOff x="7138694" y="381545"/>
            <a:chExt cx="844586" cy="315027"/>
          </a:xfrm>
        </p:grpSpPr>
        <p:sp>
          <p:nvSpPr>
            <p:cNvPr id="287" name="SMARTInkShape-1260"/>
            <p:cNvSpPr/>
            <p:nvPr>
              <p:custDataLst>
                <p:tags r:id="rId169"/>
              </p:custDataLst>
            </p:nvPr>
          </p:nvSpPr>
          <p:spPr>
            <a:xfrm>
              <a:off x="7818332" y="577850"/>
              <a:ext cx="164948" cy="115755"/>
            </a:xfrm>
            <a:custGeom>
              <a:avLst/>
              <a:gdLst/>
              <a:ahLst/>
              <a:cxnLst/>
              <a:rect l="0" t="0" r="0" b="0"/>
              <a:pathLst>
                <a:path w="164948" h="115755">
                  <a:moveTo>
                    <a:pt x="23918" y="0"/>
                  </a:moveTo>
                  <a:lnTo>
                    <a:pt x="23918" y="0"/>
                  </a:lnTo>
                  <a:lnTo>
                    <a:pt x="11709" y="12209"/>
                  </a:lnTo>
                  <a:lnTo>
                    <a:pt x="3523" y="30507"/>
                  </a:lnTo>
                  <a:lnTo>
                    <a:pt x="0" y="57174"/>
                  </a:lnTo>
                  <a:lnTo>
                    <a:pt x="5699" y="84047"/>
                  </a:lnTo>
                  <a:lnTo>
                    <a:pt x="16325" y="103141"/>
                  </a:lnTo>
                  <a:lnTo>
                    <a:pt x="28410" y="114365"/>
                  </a:lnTo>
                  <a:lnTo>
                    <a:pt x="33263" y="115754"/>
                  </a:lnTo>
                  <a:lnTo>
                    <a:pt x="44299" y="115417"/>
                  </a:lnTo>
                  <a:lnTo>
                    <a:pt x="54378" y="111033"/>
                  </a:lnTo>
                  <a:lnTo>
                    <a:pt x="59040" y="107889"/>
                  </a:lnTo>
                  <a:lnTo>
                    <a:pt x="66105" y="96869"/>
                  </a:lnTo>
                  <a:lnTo>
                    <a:pt x="75928" y="78561"/>
                  </a:lnTo>
                  <a:lnTo>
                    <a:pt x="85148" y="66475"/>
                  </a:lnTo>
                  <a:lnTo>
                    <a:pt x="85200" y="65483"/>
                  </a:lnTo>
                  <a:lnTo>
                    <a:pt x="84527" y="64822"/>
                  </a:lnTo>
                  <a:lnTo>
                    <a:pt x="83373" y="64381"/>
                  </a:lnTo>
                  <a:lnTo>
                    <a:pt x="82606" y="66204"/>
                  </a:lnTo>
                  <a:lnTo>
                    <a:pt x="81752" y="73874"/>
                  </a:lnTo>
                  <a:lnTo>
                    <a:pt x="83253" y="80576"/>
                  </a:lnTo>
                  <a:lnTo>
                    <a:pt x="85567" y="86611"/>
                  </a:lnTo>
                  <a:lnTo>
                    <a:pt x="86595" y="93998"/>
                  </a:lnTo>
                  <a:lnTo>
                    <a:pt x="90397" y="97237"/>
                  </a:lnTo>
                  <a:lnTo>
                    <a:pt x="104029" y="102718"/>
                  </a:lnTo>
                  <a:lnTo>
                    <a:pt x="119965" y="101862"/>
                  </a:lnTo>
                  <a:lnTo>
                    <a:pt x="135750" y="96072"/>
                  </a:lnTo>
                  <a:lnTo>
                    <a:pt x="149821" y="86443"/>
                  </a:lnTo>
                  <a:lnTo>
                    <a:pt x="159367" y="75108"/>
                  </a:lnTo>
                  <a:lnTo>
                    <a:pt x="162901" y="69122"/>
                  </a:lnTo>
                  <a:lnTo>
                    <a:pt x="164947" y="53064"/>
                  </a:lnTo>
                  <a:lnTo>
                    <a:pt x="162796" y="35578"/>
                  </a:lnTo>
                  <a:lnTo>
                    <a:pt x="157139" y="20751"/>
                  </a:lnTo>
                  <a:lnTo>
                    <a:pt x="148038" y="10869"/>
                  </a:lnTo>
                  <a:lnTo>
                    <a:pt x="131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261"/>
            <p:cNvSpPr/>
            <p:nvPr>
              <p:custDataLst>
                <p:tags r:id="rId170"/>
              </p:custDataLst>
            </p:nvPr>
          </p:nvSpPr>
          <p:spPr>
            <a:xfrm>
              <a:off x="7720696" y="563767"/>
              <a:ext cx="68338" cy="132805"/>
            </a:xfrm>
            <a:custGeom>
              <a:avLst/>
              <a:gdLst/>
              <a:ahLst/>
              <a:cxnLst/>
              <a:rect l="0" t="0" r="0" b="0"/>
              <a:pathLst>
                <a:path w="68338" h="132805">
                  <a:moveTo>
                    <a:pt x="45354" y="26783"/>
                  </a:moveTo>
                  <a:lnTo>
                    <a:pt x="45354" y="26783"/>
                  </a:lnTo>
                  <a:lnTo>
                    <a:pt x="41983" y="23412"/>
                  </a:lnTo>
                  <a:lnTo>
                    <a:pt x="39579" y="23125"/>
                  </a:lnTo>
                  <a:lnTo>
                    <a:pt x="33145" y="24687"/>
                  </a:lnTo>
                  <a:lnTo>
                    <a:pt x="14847" y="36275"/>
                  </a:lnTo>
                  <a:lnTo>
                    <a:pt x="5218" y="50992"/>
                  </a:lnTo>
                  <a:lnTo>
                    <a:pt x="0" y="69293"/>
                  </a:lnTo>
                  <a:lnTo>
                    <a:pt x="31" y="89185"/>
                  </a:lnTo>
                  <a:lnTo>
                    <a:pt x="6160" y="107904"/>
                  </a:lnTo>
                  <a:lnTo>
                    <a:pt x="15940" y="123515"/>
                  </a:lnTo>
                  <a:lnTo>
                    <a:pt x="27342" y="132804"/>
                  </a:lnTo>
                  <a:lnTo>
                    <a:pt x="34758" y="129920"/>
                  </a:lnTo>
                  <a:lnTo>
                    <a:pt x="52404" y="111662"/>
                  </a:lnTo>
                  <a:lnTo>
                    <a:pt x="62599" y="88496"/>
                  </a:lnTo>
                  <a:lnTo>
                    <a:pt x="68337" y="51653"/>
                  </a:lnTo>
                  <a:lnTo>
                    <a:pt x="68268" y="29370"/>
                  </a:lnTo>
                  <a:lnTo>
                    <a:pt x="63534" y="14762"/>
                  </a:lnTo>
                  <a:lnTo>
                    <a:pt x="54846" y="5448"/>
                  </a:lnTo>
                  <a:lnTo>
                    <a:pt x="46045" y="367"/>
                  </a:lnTo>
                  <a:lnTo>
                    <a:pt x="43698" y="0"/>
                  </a:lnTo>
                  <a:lnTo>
                    <a:pt x="39004" y="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262"/>
            <p:cNvSpPr/>
            <p:nvPr>
              <p:custDataLst>
                <p:tags r:id="rId171"/>
              </p:custDataLst>
            </p:nvPr>
          </p:nvSpPr>
          <p:spPr>
            <a:xfrm>
              <a:off x="7572467" y="381545"/>
              <a:ext cx="120850" cy="291556"/>
            </a:xfrm>
            <a:custGeom>
              <a:avLst/>
              <a:gdLst/>
              <a:ahLst/>
              <a:cxnLst/>
              <a:rect l="0" t="0" r="0" b="0"/>
              <a:pathLst>
                <a:path w="120850" h="291556">
                  <a:moveTo>
                    <a:pt x="85633" y="228055"/>
                  </a:moveTo>
                  <a:lnTo>
                    <a:pt x="85633" y="228055"/>
                  </a:lnTo>
                  <a:lnTo>
                    <a:pt x="85633" y="211200"/>
                  </a:lnTo>
                  <a:lnTo>
                    <a:pt x="83516" y="204824"/>
                  </a:lnTo>
                  <a:lnTo>
                    <a:pt x="75520" y="193976"/>
                  </a:lnTo>
                  <a:lnTo>
                    <a:pt x="69012" y="191225"/>
                  </a:lnTo>
                  <a:lnTo>
                    <a:pt x="52375" y="190049"/>
                  </a:lnTo>
                  <a:lnTo>
                    <a:pt x="35104" y="197523"/>
                  </a:lnTo>
                  <a:lnTo>
                    <a:pt x="19431" y="210252"/>
                  </a:lnTo>
                  <a:lnTo>
                    <a:pt x="7761" y="225317"/>
                  </a:lnTo>
                  <a:lnTo>
                    <a:pt x="1634" y="243301"/>
                  </a:lnTo>
                  <a:lnTo>
                    <a:pt x="0" y="253036"/>
                  </a:lnTo>
                  <a:lnTo>
                    <a:pt x="3143" y="263053"/>
                  </a:lnTo>
                  <a:lnTo>
                    <a:pt x="17927" y="283591"/>
                  </a:lnTo>
                  <a:lnTo>
                    <a:pt x="25679" y="288363"/>
                  </a:lnTo>
                  <a:lnTo>
                    <a:pt x="32964" y="289427"/>
                  </a:lnTo>
                  <a:lnTo>
                    <a:pt x="39937" y="288019"/>
                  </a:lnTo>
                  <a:lnTo>
                    <a:pt x="55210" y="277048"/>
                  </a:lnTo>
                  <a:lnTo>
                    <a:pt x="69994" y="259002"/>
                  </a:lnTo>
                  <a:lnTo>
                    <a:pt x="87663" y="218253"/>
                  </a:lnTo>
                  <a:lnTo>
                    <a:pt x="102292" y="179484"/>
                  </a:lnTo>
                  <a:lnTo>
                    <a:pt x="108028" y="156163"/>
                  </a:lnTo>
                  <a:lnTo>
                    <a:pt x="112557" y="130738"/>
                  </a:lnTo>
                  <a:lnTo>
                    <a:pt x="116283" y="103910"/>
                  </a:lnTo>
                  <a:lnTo>
                    <a:pt x="120423" y="57168"/>
                  </a:lnTo>
                  <a:lnTo>
                    <a:pt x="120849" y="20872"/>
                  </a:lnTo>
                  <a:lnTo>
                    <a:pt x="116337" y="2389"/>
                  </a:lnTo>
                  <a:lnTo>
                    <a:pt x="111747" y="0"/>
                  </a:lnTo>
                  <a:lnTo>
                    <a:pt x="105864" y="1229"/>
                  </a:lnTo>
                  <a:lnTo>
                    <a:pt x="99121" y="4871"/>
                  </a:lnTo>
                  <a:lnTo>
                    <a:pt x="85983" y="23970"/>
                  </a:lnTo>
                  <a:lnTo>
                    <a:pt x="75205" y="52684"/>
                  </a:lnTo>
                  <a:lnTo>
                    <a:pt x="70415" y="88964"/>
                  </a:lnTo>
                  <a:lnTo>
                    <a:pt x="70167" y="132370"/>
                  </a:lnTo>
                  <a:lnTo>
                    <a:pt x="73115" y="177062"/>
                  </a:lnTo>
                  <a:lnTo>
                    <a:pt x="79129" y="215739"/>
                  </a:lnTo>
                  <a:lnTo>
                    <a:pt x="87077" y="262506"/>
                  </a:lnTo>
                  <a:lnTo>
                    <a:pt x="91983" y="29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263"/>
            <p:cNvSpPr/>
            <p:nvPr>
              <p:custDataLst>
                <p:tags r:id="rId172"/>
              </p:custDataLst>
            </p:nvPr>
          </p:nvSpPr>
          <p:spPr>
            <a:xfrm>
              <a:off x="7423148" y="559442"/>
              <a:ext cx="82553" cy="113659"/>
            </a:xfrm>
            <a:custGeom>
              <a:avLst/>
              <a:gdLst/>
              <a:ahLst/>
              <a:cxnLst/>
              <a:rect l="0" t="0" r="0" b="0"/>
              <a:pathLst>
                <a:path w="82553" h="113659">
                  <a:moveTo>
                    <a:pt x="2" y="24758"/>
                  </a:moveTo>
                  <a:lnTo>
                    <a:pt x="2" y="24758"/>
                  </a:lnTo>
                  <a:lnTo>
                    <a:pt x="0" y="28129"/>
                  </a:lnTo>
                  <a:lnTo>
                    <a:pt x="5469" y="51894"/>
                  </a:lnTo>
                  <a:lnTo>
                    <a:pt x="6329" y="97240"/>
                  </a:lnTo>
                  <a:lnTo>
                    <a:pt x="2974" y="86373"/>
                  </a:lnTo>
                  <a:lnTo>
                    <a:pt x="7624" y="58536"/>
                  </a:lnTo>
                  <a:lnTo>
                    <a:pt x="22544" y="18391"/>
                  </a:lnTo>
                  <a:lnTo>
                    <a:pt x="33304" y="5230"/>
                  </a:lnTo>
                  <a:lnTo>
                    <a:pt x="37725" y="1861"/>
                  </a:lnTo>
                  <a:lnTo>
                    <a:pt x="41379" y="321"/>
                  </a:lnTo>
                  <a:lnTo>
                    <a:pt x="44519" y="0"/>
                  </a:lnTo>
                  <a:lnTo>
                    <a:pt x="47319" y="2608"/>
                  </a:lnTo>
                  <a:lnTo>
                    <a:pt x="65630" y="47790"/>
                  </a:lnTo>
                  <a:lnTo>
                    <a:pt x="75786" y="86745"/>
                  </a:lnTo>
                  <a:lnTo>
                    <a:pt x="82552" y="11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264"/>
            <p:cNvSpPr/>
            <p:nvPr>
              <p:custDataLst>
                <p:tags r:id="rId173"/>
              </p:custDataLst>
            </p:nvPr>
          </p:nvSpPr>
          <p:spPr>
            <a:xfrm>
              <a:off x="7362930" y="512889"/>
              <a:ext cx="9421" cy="84012"/>
            </a:xfrm>
            <a:custGeom>
              <a:avLst/>
              <a:gdLst/>
              <a:ahLst/>
              <a:cxnLst/>
              <a:rect l="0" t="0" r="0" b="0"/>
              <a:pathLst>
                <a:path w="9421" h="84012">
                  <a:moveTo>
                    <a:pt x="9420" y="84011"/>
                  </a:moveTo>
                  <a:lnTo>
                    <a:pt x="9420" y="84011"/>
                  </a:lnTo>
                  <a:lnTo>
                    <a:pt x="8715" y="41207"/>
                  </a:lnTo>
                  <a:lnTo>
                    <a:pt x="4351" y="10337"/>
                  </a:lnTo>
                  <a:lnTo>
                    <a:pt x="0" y="328"/>
                  </a:lnTo>
                  <a:lnTo>
                    <a:pt x="317" y="0"/>
                  </a:lnTo>
                  <a:lnTo>
                    <a:pt x="3070" y="1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265"/>
            <p:cNvSpPr/>
            <p:nvPr>
              <p:custDataLst>
                <p:tags r:id="rId174"/>
              </p:custDataLst>
            </p:nvPr>
          </p:nvSpPr>
          <p:spPr>
            <a:xfrm>
              <a:off x="7350811" y="615950"/>
              <a:ext cx="15190" cy="75108"/>
            </a:xfrm>
            <a:custGeom>
              <a:avLst/>
              <a:gdLst/>
              <a:ahLst/>
              <a:cxnLst/>
              <a:rect l="0" t="0" r="0" b="0"/>
              <a:pathLst>
                <a:path w="15190" h="75108">
                  <a:moveTo>
                    <a:pt x="8839" y="0"/>
                  </a:moveTo>
                  <a:lnTo>
                    <a:pt x="8839" y="0"/>
                  </a:lnTo>
                  <a:lnTo>
                    <a:pt x="0" y="21048"/>
                  </a:lnTo>
                  <a:lnTo>
                    <a:pt x="655" y="42063"/>
                  </a:lnTo>
                  <a:lnTo>
                    <a:pt x="11166" y="73502"/>
                  </a:lnTo>
                  <a:lnTo>
                    <a:pt x="12507" y="75107"/>
                  </a:lnTo>
                  <a:lnTo>
                    <a:pt x="13401" y="74766"/>
                  </a:lnTo>
                  <a:lnTo>
                    <a:pt x="1518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266"/>
            <p:cNvSpPr/>
            <p:nvPr>
              <p:custDataLst>
                <p:tags r:id="rId175"/>
              </p:custDataLst>
            </p:nvPr>
          </p:nvSpPr>
          <p:spPr>
            <a:xfrm>
              <a:off x="7138694" y="558800"/>
              <a:ext cx="148386" cy="130028"/>
            </a:xfrm>
            <a:custGeom>
              <a:avLst/>
              <a:gdLst/>
              <a:ahLst/>
              <a:cxnLst/>
              <a:rect l="0" t="0" r="0" b="0"/>
              <a:pathLst>
                <a:path w="148386" h="130028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42646"/>
                  </a:lnTo>
                  <a:lnTo>
                    <a:pt x="4655" y="80291"/>
                  </a:lnTo>
                  <a:lnTo>
                    <a:pt x="14658" y="108848"/>
                  </a:lnTo>
                  <a:lnTo>
                    <a:pt x="22494" y="121520"/>
                  </a:lnTo>
                  <a:lnTo>
                    <a:pt x="27264" y="125463"/>
                  </a:lnTo>
                  <a:lnTo>
                    <a:pt x="38210" y="129845"/>
                  </a:lnTo>
                  <a:lnTo>
                    <a:pt x="43386" y="129602"/>
                  </a:lnTo>
                  <a:lnTo>
                    <a:pt x="52901" y="125569"/>
                  </a:lnTo>
                  <a:lnTo>
                    <a:pt x="59953" y="115310"/>
                  </a:lnTo>
                  <a:lnTo>
                    <a:pt x="66007" y="95549"/>
                  </a:lnTo>
                  <a:lnTo>
                    <a:pt x="68129" y="84094"/>
                  </a:lnTo>
                  <a:lnTo>
                    <a:pt x="71878" y="75090"/>
                  </a:lnTo>
                  <a:lnTo>
                    <a:pt x="71477" y="74754"/>
                  </a:lnTo>
                  <a:lnTo>
                    <a:pt x="70503" y="75236"/>
                  </a:lnTo>
                  <a:lnTo>
                    <a:pt x="83032" y="108098"/>
                  </a:lnTo>
                  <a:lnTo>
                    <a:pt x="91217" y="118834"/>
                  </a:lnTo>
                  <a:lnTo>
                    <a:pt x="96364" y="123673"/>
                  </a:lnTo>
                  <a:lnTo>
                    <a:pt x="113370" y="129049"/>
                  </a:lnTo>
                  <a:lnTo>
                    <a:pt x="131512" y="130027"/>
                  </a:lnTo>
                  <a:lnTo>
                    <a:pt x="141927" y="125758"/>
                  </a:lnTo>
                  <a:lnTo>
                    <a:pt x="144986" y="121233"/>
                  </a:lnTo>
                  <a:lnTo>
                    <a:pt x="148385" y="108680"/>
                  </a:lnTo>
                  <a:lnTo>
                    <a:pt x="146929" y="89116"/>
                  </a:lnTo>
                  <a:lnTo>
                    <a:pt x="131099" y="41510"/>
                  </a:lnTo>
                  <a:lnTo>
                    <a:pt x="13205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204"/>
          <p:cNvGrpSpPr/>
          <p:nvPr/>
        </p:nvGrpSpPr>
        <p:grpSpPr>
          <a:xfrm>
            <a:off x="5860342" y="375949"/>
            <a:ext cx="922341" cy="505455"/>
            <a:chOff x="5860342" y="375949"/>
            <a:chExt cx="922341" cy="505455"/>
          </a:xfrm>
        </p:grpSpPr>
        <p:sp>
          <p:nvSpPr>
            <p:cNvPr id="295" name="SMARTInkShape-1267"/>
            <p:cNvSpPr/>
            <p:nvPr>
              <p:custDataLst>
                <p:tags r:id="rId158"/>
              </p:custDataLst>
            </p:nvPr>
          </p:nvSpPr>
          <p:spPr>
            <a:xfrm>
              <a:off x="6584950" y="539750"/>
              <a:ext cx="197733" cy="341654"/>
            </a:xfrm>
            <a:custGeom>
              <a:avLst/>
              <a:gdLst/>
              <a:ahLst/>
              <a:cxnLst/>
              <a:rect l="0" t="0" r="0" b="0"/>
              <a:pathLst>
                <a:path w="197733" h="341654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466" y="50620"/>
                  </a:lnTo>
                  <a:lnTo>
                    <a:pt x="11740" y="93275"/>
                  </a:lnTo>
                  <a:lnTo>
                    <a:pt x="9044" y="110344"/>
                  </a:lnTo>
                  <a:lnTo>
                    <a:pt x="7548" y="114188"/>
                  </a:lnTo>
                  <a:lnTo>
                    <a:pt x="7148" y="114225"/>
                  </a:lnTo>
                  <a:lnTo>
                    <a:pt x="3215" y="104165"/>
                  </a:lnTo>
                  <a:lnTo>
                    <a:pt x="7331" y="61887"/>
                  </a:lnTo>
                  <a:lnTo>
                    <a:pt x="11725" y="43733"/>
                  </a:lnTo>
                  <a:lnTo>
                    <a:pt x="24162" y="22462"/>
                  </a:lnTo>
                  <a:lnTo>
                    <a:pt x="26691" y="19208"/>
                  </a:lnTo>
                  <a:lnTo>
                    <a:pt x="29788" y="18450"/>
                  </a:lnTo>
                  <a:lnTo>
                    <a:pt x="33265" y="19355"/>
                  </a:lnTo>
                  <a:lnTo>
                    <a:pt x="36993" y="21370"/>
                  </a:lnTo>
                  <a:lnTo>
                    <a:pt x="48982" y="37690"/>
                  </a:lnTo>
                  <a:lnTo>
                    <a:pt x="65270" y="85002"/>
                  </a:lnTo>
                  <a:lnTo>
                    <a:pt x="78606" y="106795"/>
                  </a:lnTo>
                  <a:lnTo>
                    <a:pt x="85565" y="111413"/>
                  </a:lnTo>
                  <a:lnTo>
                    <a:pt x="102705" y="116545"/>
                  </a:lnTo>
                  <a:lnTo>
                    <a:pt x="128817" y="116063"/>
                  </a:lnTo>
                  <a:lnTo>
                    <a:pt x="144035" y="107557"/>
                  </a:lnTo>
                  <a:lnTo>
                    <a:pt x="157149" y="93664"/>
                  </a:lnTo>
                  <a:lnTo>
                    <a:pt x="167680" y="75730"/>
                  </a:lnTo>
                  <a:lnTo>
                    <a:pt x="171421" y="56001"/>
                  </a:lnTo>
                  <a:lnTo>
                    <a:pt x="170026" y="37589"/>
                  </a:lnTo>
                  <a:lnTo>
                    <a:pt x="164702" y="24703"/>
                  </a:lnTo>
                  <a:lnTo>
                    <a:pt x="160601" y="20702"/>
                  </a:lnTo>
                  <a:lnTo>
                    <a:pt x="150400" y="16256"/>
                  </a:lnTo>
                  <a:lnTo>
                    <a:pt x="144717" y="19304"/>
                  </a:lnTo>
                  <a:lnTo>
                    <a:pt x="132757" y="33980"/>
                  </a:lnTo>
                  <a:lnTo>
                    <a:pt x="126031" y="50850"/>
                  </a:lnTo>
                  <a:lnTo>
                    <a:pt x="124237" y="59300"/>
                  </a:lnTo>
                  <a:lnTo>
                    <a:pt x="126006" y="72452"/>
                  </a:lnTo>
                  <a:lnTo>
                    <a:pt x="128455" y="77935"/>
                  </a:lnTo>
                  <a:lnTo>
                    <a:pt x="131498" y="81590"/>
                  </a:lnTo>
                  <a:lnTo>
                    <a:pt x="138642" y="85651"/>
                  </a:lnTo>
                  <a:lnTo>
                    <a:pt x="141816" y="86028"/>
                  </a:lnTo>
                  <a:lnTo>
                    <a:pt x="154238" y="83147"/>
                  </a:lnTo>
                  <a:lnTo>
                    <a:pt x="156448" y="84359"/>
                  </a:lnTo>
                  <a:lnTo>
                    <a:pt x="160784" y="89469"/>
                  </a:lnTo>
                  <a:lnTo>
                    <a:pt x="166412" y="127763"/>
                  </a:lnTo>
                  <a:lnTo>
                    <a:pt x="171839" y="169089"/>
                  </a:lnTo>
                  <a:lnTo>
                    <a:pt x="176561" y="201445"/>
                  </a:lnTo>
                  <a:lnTo>
                    <a:pt x="183365" y="236992"/>
                  </a:lnTo>
                  <a:lnTo>
                    <a:pt x="191091" y="270195"/>
                  </a:lnTo>
                  <a:lnTo>
                    <a:pt x="197732" y="311009"/>
                  </a:lnTo>
                  <a:lnTo>
                    <a:pt x="197437" y="321640"/>
                  </a:lnTo>
                  <a:lnTo>
                    <a:pt x="195125" y="329432"/>
                  </a:lnTo>
                  <a:lnTo>
                    <a:pt x="186911" y="339972"/>
                  </a:lnTo>
                  <a:lnTo>
                    <a:pt x="181758" y="341653"/>
                  </a:lnTo>
                  <a:lnTo>
                    <a:pt x="170386" y="339759"/>
                  </a:lnTo>
                  <a:lnTo>
                    <a:pt x="1270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268"/>
            <p:cNvSpPr/>
            <p:nvPr>
              <p:custDataLst>
                <p:tags r:id="rId159"/>
              </p:custDataLst>
            </p:nvPr>
          </p:nvSpPr>
          <p:spPr>
            <a:xfrm>
              <a:off x="6547733" y="49530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5467" y="69850"/>
                  </a:moveTo>
                  <a:lnTo>
                    <a:pt x="5467" y="69850"/>
                  </a:lnTo>
                  <a:lnTo>
                    <a:pt x="0" y="2902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269"/>
            <p:cNvSpPr/>
            <p:nvPr>
              <p:custDataLst>
                <p:tags r:id="rId160"/>
              </p:custDataLst>
            </p:nvPr>
          </p:nvSpPr>
          <p:spPr>
            <a:xfrm>
              <a:off x="6534150" y="584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270"/>
            <p:cNvSpPr/>
            <p:nvPr>
              <p:custDataLst>
                <p:tags r:id="rId161"/>
              </p:custDataLst>
            </p:nvPr>
          </p:nvSpPr>
          <p:spPr>
            <a:xfrm>
              <a:off x="6410475" y="410657"/>
              <a:ext cx="78042" cy="260488"/>
            </a:xfrm>
            <a:custGeom>
              <a:avLst/>
              <a:gdLst/>
              <a:ahLst/>
              <a:cxnLst/>
              <a:rect l="0" t="0" r="0" b="0"/>
              <a:pathLst>
                <a:path w="78042" h="260488">
                  <a:moveTo>
                    <a:pt x="53825" y="186243"/>
                  </a:moveTo>
                  <a:lnTo>
                    <a:pt x="53825" y="186243"/>
                  </a:lnTo>
                  <a:lnTo>
                    <a:pt x="50454" y="182872"/>
                  </a:lnTo>
                  <a:lnTo>
                    <a:pt x="48358" y="163921"/>
                  </a:lnTo>
                  <a:lnTo>
                    <a:pt x="45241" y="159367"/>
                  </a:lnTo>
                  <a:lnTo>
                    <a:pt x="40341" y="157037"/>
                  </a:lnTo>
                  <a:lnTo>
                    <a:pt x="34253" y="156189"/>
                  </a:lnTo>
                  <a:lnTo>
                    <a:pt x="28076" y="158446"/>
                  </a:lnTo>
                  <a:lnTo>
                    <a:pt x="15571" y="168479"/>
                  </a:lnTo>
                  <a:lnTo>
                    <a:pt x="0" y="200108"/>
                  </a:lnTo>
                  <a:lnTo>
                    <a:pt x="2151" y="226742"/>
                  </a:lnTo>
                  <a:lnTo>
                    <a:pt x="11103" y="250104"/>
                  </a:lnTo>
                  <a:lnTo>
                    <a:pt x="19786" y="260487"/>
                  </a:lnTo>
                  <a:lnTo>
                    <a:pt x="25488" y="260433"/>
                  </a:lnTo>
                  <a:lnTo>
                    <a:pt x="39350" y="252848"/>
                  </a:lnTo>
                  <a:lnTo>
                    <a:pt x="51155" y="234425"/>
                  </a:lnTo>
                  <a:lnTo>
                    <a:pt x="65733" y="194404"/>
                  </a:lnTo>
                  <a:lnTo>
                    <a:pt x="73228" y="160942"/>
                  </a:lnTo>
                  <a:lnTo>
                    <a:pt x="76560" y="120200"/>
                  </a:lnTo>
                  <a:lnTo>
                    <a:pt x="78041" y="78104"/>
                  </a:lnTo>
                  <a:lnTo>
                    <a:pt x="77993" y="40109"/>
                  </a:lnTo>
                  <a:lnTo>
                    <a:pt x="73999" y="6380"/>
                  </a:lnTo>
                  <a:lnTo>
                    <a:pt x="72213" y="2129"/>
                  </a:lnTo>
                  <a:lnTo>
                    <a:pt x="70317" y="0"/>
                  </a:lnTo>
                  <a:lnTo>
                    <a:pt x="67643" y="1403"/>
                  </a:lnTo>
                  <a:lnTo>
                    <a:pt x="60908" y="10488"/>
                  </a:lnTo>
                  <a:lnTo>
                    <a:pt x="55924" y="41583"/>
                  </a:lnTo>
                  <a:lnTo>
                    <a:pt x="57818" y="85447"/>
                  </a:lnTo>
                  <a:lnTo>
                    <a:pt x="61009" y="117691"/>
                  </a:lnTo>
                  <a:lnTo>
                    <a:pt x="64779" y="150131"/>
                  </a:lnTo>
                  <a:lnTo>
                    <a:pt x="70163" y="191222"/>
                  </a:lnTo>
                  <a:lnTo>
                    <a:pt x="72875" y="211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271"/>
            <p:cNvSpPr/>
            <p:nvPr>
              <p:custDataLst>
                <p:tags r:id="rId162"/>
              </p:custDataLst>
            </p:nvPr>
          </p:nvSpPr>
          <p:spPr>
            <a:xfrm>
              <a:off x="6350883" y="527933"/>
              <a:ext cx="5468" cy="11818"/>
            </a:xfrm>
            <a:custGeom>
              <a:avLst/>
              <a:gdLst/>
              <a:ahLst/>
              <a:cxnLst/>
              <a:rect l="0" t="0" r="0" b="0"/>
              <a:pathLst>
                <a:path w="5468" h="11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546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272"/>
            <p:cNvSpPr/>
            <p:nvPr>
              <p:custDataLst>
                <p:tags r:id="rId163"/>
              </p:custDataLst>
            </p:nvPr>
          </p:nvSpPr>
          <p:spPr>
            <a:xfrm>
              <a:off x="6339991" y="596900"/>
              <a:ext cx="10010" cy="63501"/>
            </a:xfrm>
            <a:custGeom>
              <a:avLst/>
              <a:gdLst/>
              <a:ahLst/>
              <a:cxnLst/>
              <a:rect l="0" t="0" r="0" b="0"/>
              <a:pathLst>
                <a:path w="10010" h="635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6845" y="50432"/>
                  </a:lnTo>
                  <a:lnTo>
                    <a:pt x="1000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273"/>
            <p:cNvSpPr/>
            <p:nvPr>
              <p:custDataLst>
                <p:tags r:id="rId164"/>
              </p:custDataLst>
            </p:nvPr>
          </p:nvSpPr>
          <p:spPr>
            <a:xfrm>
              <a:off x="6249906" y="438150"/>
              <a:ext cx="36595" cy="273051"/>
            </a:xfrm>
            <a:custGeom>
              <a:avLst/>
              <a:gdLst/>
              <a:ahLst/>
              <a:cxnLst/>
              <a:rect l="0" t="0" r="0" b="0"/>
              <a:pathLst>
                <a:path w="36595" h="273051">
                  <a:moveTo>
                    <a:pt x="36594" y="0"/>
                  </a:moveTo>
                  <a:lnTo>
                    <a:pt x="36594" y="0"/>
                  </a:lnTo>
                  <a:lnTo>
                    <a:pt x="33223" y="0"/>
                  </a:lnTo>
                  <a:lnTo>
                    <a:pt x="32230" y="2117"/>
                  </a:lnTo>
                  <a:lnTo>
                    <a:pt x="30419" y="43338"/>
                  </a:lnTo>
                  <a:lnTo>
                    <a:pt x="28398" y="89935"/>
                  </a:lnTo>
                  <a:lnTo>
                    <a:pt x="23346" y="131069"/>
                  </a:lnTo>
                  <a:lnTo>
                    <a:pt x="15500" y="175243"/>
                  </a:lnTo>
                  <a:lnTo>
                    <a:pt x="3577" y="221353"/>
                  </a:lnTo>
                  <a:lnTo>
                    <a:pt x="0" y="245503"/>
                  </a:lnTo>
                  <a:lnTo>
                    <a:pt x="2926" y="257514"/>
                  </a:lnTo>
                  <a:lnTo>
                    <a:pt x="11194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274"/>
            <p:cNvSpPr/>
            <p:nvPr>
              <p:custDataLst>
                <p:tags r:id="rId165"/>
              </p:custDataLst>
            </p:nvPr>
          </p:nvSpPr>
          <p:spPr>
            <a:xfrm>
              <a:off x="6280148" y="509765"/>
              <a:ext cx="3" cy="10936"/>
            </a:xfrm>
            <a:custGeom>
              <a:avLst/>
              <a:gdLst/>
              <a:ahLst/>
              <a:cxnLst/>
              <a:rect l="0" t="0" r="0" b="0"/>
              <a:pathLst>
                <a:path w="3" h="10936">
                  <a:moveTo>
                    <a:pt x="2" y="10935"/>
                  </a:moveTo>
                  <a:lnTo>
                    <a:pt x="2" y="109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275"/>
            <p:cNvSpPr/>
            <p:nvPr>
              <p:custDataLst>
                <p:tags r:id="rId166"/>
              </p:custDataLst>
            </p:nvPr>
          </p:nvSpPr>
          <p:spPr>
            <a:xfrm>
              <a:off x="6256807" y="584200"/>
              <a:ext cx="16994" cy="107951"/>
            </a:xfrm>
            <a:custGeom>
              <a:avLst/>
              <a:gdLst/>
              <a:ahLst/>
              <a:cxnLst/>
              <a:rect l="0" t="0" r="0" b="0"/>
              <a:pathLst>
                <a:path w="16994" h="107951">
                  <a:moveTo>
                    <a:pt x="16993" y="0"/>
                  </a:moveTo>
                  <a:lnTo>
                    <a:pt x="16993" y="0"/>
                  </a:lnTo>
                  <a:lnTo>
                    <a:pt x="13622" y="24419"/>
                  </a:lnTo>
                  <a:lnTo>
                    <a:pt x="983" y="67073"/>
                  </a:lnTo>
                  <a:lnTo>
                    <a:pt x="0" y="81316"/>
                  </a:lnTo>
                  <a:lnTo>
                    <a:pt x="429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276"/>
            <p:cNvSpPr/>
            <p:nvPr>
              <p:custDataLst>
                <p:tags r:id="rId167"/>
              </p:custDataLst>
            </p:nvPr>
          </p:nvSpPr>
          <p:spPr>
            <a:xfrm>
              <a:off x="6122215" y="528456"/>
              <a:ext cx="66186" cy="176734"/>
            </a:xfrm>
            <a:custGeom>
              <a:avLst/>
              <a:gdLst/>
              <a:ahLst/>
              <a:cxnLst/>
              <a:rect l="0" t="0" r="0" b="0"/>
              <a:pathLst>
                <a:path w="66186" h="176734">
                  <a:moveTo>
                    <a:pt x="56335" y="17644"/>
                  </a:moveTo>
                  <a:lnTo>
                    <a:pt x="56335" y="17644"/>
                  </a:lnTo>
                  <a:lnTo>
                    <a:pt x="56335" y="3338"/>
                  </a:lnTo>
                  <a:lnTo>
                    <a:pt x="54923" y="1757"/>
                  </a:lnTo>
                  <a:lnTo>
                    <a:pt x="49594" y="0"/>
                  </a:lnTo>
                  <a:lnTo>
                    <a:pt x="42520" y="1100"/>
                  </a:lnTo>
                  <a:lnTo>
                    <a:pt x="23111" y="10927"/>
                  </a:lnTo>
                  <a:lnTo>
                    <a:pt x="8469" y="25767"/>
                  </a:lnTo>
                  <a:lnTo>
                    <a:pt x="3311" y="37482"/>
                  </a:lnTo>
                  <a:lnTo>
                    <a:pt x="0" y="62250"/>
                  </a:lnTo>
                  <a:lnTo>
                    <a:pt x="1845" y="67842"/>
                  </a:lnTo>
                  <a:lnTo>
                    <a:pt x="9539" y="77819"/>
                  </a:lnTo>
                  <a:lnTo>
                    <a:pt x="54610" y="112847"/>
                  </a:lnTo>
                  <a:lnTo>
                    <a:pt x="62623" y="121340"/>
                  </a:lnTo>
                  <a:lnTo>
                    <a:pt x="66185" y="129818"/>
                  </a:lnTo>
                  <a:lnTo>
                    <a:pt x="64820" y="149266"/>
                  </a:lnTo>
                  <a:lnTo>
                    <a:pt x="61285" y="155487"/>
                  </a:lnTo>
                  <a:lnTo>
                    <a:pt x="49833" y="166161"/>
                  </a:lnTo>
                  <a:lnTo>
                    <a:pt x="27519" y="176733"/>
                  </a:lnTo>
                  <a:lnTo>
                    <a:pt x="11885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277"/>
            <p:cNvSpPr/>
            <p:nvPr>
              <p:custDataLst>
                <p:tags r:id="rId168"/>
              </p:custDataLst>
            </p:nvPr>
          </p:nvSpPr>
          <p:spPr>
            <a:xfrm>
              <a:off x="5860342" y="375949"/>
              <a:ext cx="134059" cy="379899"/>
            </a:xfrm>
            <a:custGeom>
              <a:avLst/>
              <a:gdLst/>
              <a:ahLst/>
              <a:cxnLst/>
              <a:rect l="0" t="0" r="0" b="0"/>
              <a:pathLst>
                <a:path w="134059" h="379899">
                  <a:moveTo>
                    <a:pt x="108658" y="24101"/>
                  </a:moveTo>
                  <a:lnTo>
                    <a:pt x="108658" y="24101"/>
                  </a:lnTo>
                  <a:lnTo>
                    <a:pt x="113684" y="12168"/>
                  </a:lnTo>
                  <a:lnTo>
                    <a:pt x="114746" y="3086"/>
                  </a:lnTo>
                  <a:lnTo>
                    <a:pt x="114127" y="1624"/>
                  </a:lnTo>
                  <a:lnTo>
                    <a:pt x="113010" y="650"/>
                  </a:lnTo>
                  <a:lnTo>
                    <a:pt x="111559" y="0"/>
                  </a:lnTo>
                  <a:lnTo>
                    <a:pt x="99404" y="5828"/>
                  </a:lnTo>
                  <a:lnTo>
                    <a:pt x="69853" y="47198"/>
                  </a:lnTo>
                  <a:lnTo>
                    <a:pt x="48373" y="79522"/>
                  </a:lnTo>
                  <a:lnTo>
                    <a:pt x="28478" y="118818"/>
                  </a:lnTo>
                  <a:lnTo>
                    <a:pt x="12344" y="162153"/>
                  </a:lnTo>
                  <a:lnTo>
                    <a:pt x="2821" y="207283"/>
                  </a:lnTo>
                  <a:lnTo>
                    <a:pt x="0" y="249449"/>
                  </a:lnTo>
                  <a:lnTo>
                    <a:pt x="1805" y="287944"/>
                  </a:lnTo>
                  <a:lnTo>
                    <a:pt x="7310" y="321517"/>
                  </a:lnTo>
                  <a:lnTo>
                    <a:pt x="21986" y="347256"/>
                  </a:lnTo>
                  <a:lnTo>
                    <a:pt x="42620" y="365987"/>
                  </a:lnTo>
                  <a:lnTo>
                    <a:pt x="65903" y="376663"/>
                  </a:lnTo>
                  <a:lnTo>
                    <a:pt x="106182" y="379898"/>
                  </a:lnTo>
                  <a:lnTo>
                    <a:pt x="134058" y="37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205"/>
          <p:cNvGrpSpPr/>
          <p:nvPr/>
        </p:nvGrpSpPr>
        <p:grpSpPr>
          <a:xfrm>
            <a:off x="6483350" y="4109333"/>
            <a:ext cx="2188827" cy="515717"/>
            <a:chOff x="6483350" y="4109333"/>
            <a:chExt cx="2188827" cy="515717"/>
          </a:xfrm>
        </p:grpSpPr>
        <p:sp>
          <p:nvSpPr>
            <p:cNvPr id="307" name="SMARTInkShape-1278"/>
            <p:cNvSpPr/>
            <p:nvPr>
              <p:custDataLst>
                <p:tags r:id="rId138"/>
              </p:custDataLst>
            </p:nvPr>
          </p:nvSpPr>
          <p:spPr>
            <a:xfrm>
              <a:off x="8610600" y="4146550"/>
              <a:ext cx="61577" cy="292101"/>
            </a:xfrm>
            <a:custGeom>
              <a:avLst/>
              <a:gdLst/>
              <a:ahLst/>
              <a:cxnLst/>
              <a:rect l="0" t="0" r="0" b="0"/>
              <a:pathLst>
                <a:path w="61577" h="292101">
                  <a:moveTo>
                    <a:pt x="12700" y="0"/>
                  </a:moveTo>
                  <a:lnTo>
                    <a:pt x="12700" y="0"/>
                  </a:lnTo>
                  <a:lnTo>
                    <a:pt x="28280" y="18952"/>
                  </a:lnTo>
                  <a:lnTo>
                    <a:pt x="45303" y="54925"/>
                  </a:lnTo>
                  <a:lnTo>
                    <a:pt x="53766" y="90969"/>
                  </a:lnTo>
                  <a:lnTo>
                    <a:pt x="59173" y="131447"/>
                  </a:lnTo>
                  <a:lnTo>
                    <a:pt x="61576" y="170604"/>
                  </a:lnTo>
                  <a:lnTo>
                    <a:pt x="57000" y="205411"/>
                  </a:lnTo>
                  <a:lnTo>
                    <a:pt x="45089" y="236638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279"/>
            <p:cNvSpPr/>
            <p:nvPr>
              <p:custDataLst>
                <p:tags r:id="rId139"/>
              </p:custDataLst>
            </p:nvPr>
          </p:nvSpPr>
          <p:spPr>
            <a:xfrm>
              <a:off x="8459591" y="4284308"/>
              <a:ext cx="68460" cy="122593"/>
            </a:xfrm>
            <a:custGeom>
              <a:avLst/>
              <a:gdLst/>
              <a:ahLst/>
              <a:cxnLst/>
              <a:rect l="0" t="0" r="0" b="0"/>
              <a:pathLst>
                <a:path w="68460" h="122593">
                  <a:moveTo>
                    <a:pt x="68459" y="46392"/>
                  </a:moveTo>
                  <a:lnTo>
                    <a:pt x="68459" y="46392"/>
                  </a:lnTo>
                  <a:lnTo>
                    <a:pt x="61978" y="35547"/>
                  </a:lnTo>
                  <a:lnTo>
                    <a:pt x="35856" y="11071"/>
                  </a:lnTo>
                  <a:lnTo>
                    <a:pt x="20777" y="1276"/>
                  </a:lnTo>
                  <a:lnTo>
                    <a:pt x="16916" y="87"/>
                  </a:lnTo>
                  <a:lnTo>
                    <a:pt x="13636" y="0"/>
                  </a:lnTo>
                  <a:lnTo>
                    <a:pt x="10743" y="647"/>
                  </a:lnTo>
                  <a:lnTo>
                    <a:pt x="5648" y="5129"/>
                  </a:lnTo>
                  <a:lnTo>
                    <a:pt x="1737" y="11825"/>
                  </a:lnTo>
                  <a:lnTo>
                    <a:pt x="0" y="19505"/>
                  </a:lnTo>
                  <a:lnTo>
                    <a:pt x="947" y="22823"/>
                  </a:lnTo>
                  <a:lnTo>
                    <a:pt x="5763" y="28390"/>
                  </a:lnTo>
                  <a:lnTo>
                    <a:pt x="14489" y="31336"/>
                  </a:lnTo>
                  <a:lnTo>
                    <a:pt x="26127" y="31939"/>
                  </a:lnTo>
                  <a:lnTo>
                    <a:pt x="54670" y="28087"/>
                  </a:lnTo>
                  <a:lnTo>
                    <a:pt x="57150" y="28544"/>
                  </a:lnTo>
                  <a:lnTo>
                    <a:pt x="58803" y="29554"/>
                  </a:lnTo>
                  <a:lnTo>
                    <a:pt x="59904" y="30934"/>
                  </a:lnTo>
                  <a:lnTo>
                    <a:pt x="59247" y="38111"/>
                  </a:lnTo>
                  <a:lnTo>
                    <a:pt x="51039" y="79087"/>
                  </a:lnTo>
                  <a:lnTo>
                    <a:pt x="49730" y="105453"/>
                  </a:lnTo>
                  <a:lnTo>
                    <a:pt x="51034" y="109755"/>
                  </a:lnTo>
                  <a:lnTo>
                    <a:pt x="62109" y="12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280"/>
            <p:cNvSpPr/>
            <p:nvPr>
              <p:custDataLst>
                <p:tags r:id="rId140"/>
              </p:custDataLst>
            </p:nvPr>
          </p:nvSpPr>
          <p:spPr>
            <a:xfrm>
              <a:off x="8287632" y="4109333"/>
              <a:ext cx="126119" cy="183268"/>
            </a:xfrm>
            <a:custGeom>
              <a:avLst/>
              <a:gdLst/>
              <a:ahLst/>
              <a:cxnLst/>
              <a:rect l="0" t="0" r="0" b="0"/>
              <a:pathLst>
                <a:path w="126119" h="1832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4775" y="44660"/>
                  </a:lnTo>
                  <a:lnTo>
                    <a:pt x="35115" y="81991"/>
                  </a:lnTo>
                  <a:lnTo>
                    <a:pt x="65758" y="119862"/>
                  </a:lnTo>
                  <a:lnTo>
                    <a:pt x="105808" y="165701"/>
                  </a:lnTo>
                  <a:lnTo>
                    <a:pt x="126118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281"/>
            <p:cNvSpPr/>
            <p:nvPr>
              <p:custDataLst>
                <p:tags r:id="rId141"/>
              </p:custDataLst>
            </p:nvPr>
          </p:nvSpPr>
          <p:spPr>
            <a:xfrm>
              <a:off x="8080701" y="4152900"/>
              <a:ext cx="15550" cy="146051"/>
            </a:xfrm>
            <a:custGeom>
              <a:avLst/>
              <a:gdLst/>
              <a:ahLst/>
              <a:cxnLst/>
              <a:rect l="0" t="0" r="0" b="0"/>
              <a:pathLst>
                <a:path w="15550" h="146051">
                  <a:moveTo>
                    <a:pt x="15549" y="0"/>
                  </a:moveTo>
                  <a:lnTo>
                    <a:pt x="15549" y="0"/>
                  </a:lnTo>
                  <a:lnTo>
                    <a:pt x="8807" y="6742"/>
                  </a:lnTo>
                  <a:lnTo>
                    <a:pt x="5497" y="17578"/>
                  </a:lnTo>
                  <a:lnTo>
                    <a:pt x="0" y="57643"/>
                  </a:lnTo>
                  <a:lnTo>
                    <a:pt x="4278" y="95396"/>
                  </a:lnTo>
                  <a:lnTo>
                    <a:pt x="1554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282"/>
            <p:cNvSpPr/>
            <p:nvPr>
              <p:custDataLst>
                <p:tags r:id="rId142"/>
              </p:custDataLst>
            </p:nvPr>
          </p:nvSpPr>
          <p:spPr>
            <a:xfrm>
              <a:off x="8242300" y="4125018"/>
              <a:ext cx="152401" cy="180283"/>
            </a:xfrm>
            <a:custGeom>
              <a:avLst/>
              <a:gdLst/>
              <a:ahLst/>
              <a:cxnLst/>
              <a:rect l="0" t="0" r="0" b="0"/>
              <a:pathLst>
                <a:path w="152401" h="180283">
                  <a:moveTo>
                    <a:pt x="152400" y="15182"/>
                  </a:moveTo>
                  <a:lnTo>
                    <a:pt x="152400" y="15182"/>
                  </a:lnTo>
                  <a:lnTo>
                    <a:pt x="152398" y="8440"/>
                  </a:lnTo>
                  <a:lnTo>
                    <a:pt x="150988" y="5748"/>
                  </a:lnTo>
                  <a:lnTo>
                    <a:pt x="145658" y="877"/>
                  </a:lnTo>
                  <a:lnTo>
                    <a:pt x="142966" y="0"/>
                  </a:lnTo>
                  <a:lnTo>
                    <a:pt x="140467" y="122"/>
                  </a:lnTo>
                  <a:lnTo>
                    <a:pt x="138095" y="909"/>
                  </a:lnTo>
                  <a:lnTo>
                    <a:pt x="124642" y="12129"/>
                  </a:lnTo>
                  <a:lnTo>
                    <a:pt x="95359" y="50797"/>
                  </a:lnTo>
                  <a:lnTo>
                    <a:pt x="67217" y="89627"/>
                  </a:lnTo>
                  <a:lnTo>
                    <a:pt x="33947" y="135067"/>
                  </a:lnTo>
                  <a:lnTo>
                    <a:pt x="0" y="180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283"/>
            <p:cNvSpPr/>
            <p:nvPr>
              <p:custDataLst>
                <p:tags r:id="rId143"/>
              </p:custDataLst>
            </p:nvPr>
          </p:nvSpPr>
          <p:spPr>
            <a:xfrm>
              <a:off x="8016391" y="422275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6657" y="0"/>
                  </a:lnTo>
                  <a:lnTo>
                    <a:pt x="75760" y="1882"/>
                  </a:lnTo>
                  <a:lnTo>
                    <a:pt x="118626" y="6907"/>
                  </a:lnTo>
                  <a:lnTo>
                    <a:pt x="16240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284"/>
            <p:cNvSpPr/>
            <p:nvPr>
              <p:custDataLst>
                <p:tags r:id="rId144"/>
              </p:custDataLst>
            </p:nvPr>
          </p:nvSpPr>
          <p:spPr>
            <a:xfrm>
              <a:off x="7864179" y="4290779"/>
              <a:ext cx="86022" cy="68416"/>
            </a:xfrm>
            <a:custGeom>
              <a:avLst/>
              <a:gdLst/>
              <a:ahLst/>
              <a:cxnLst/>
              <a:rect l="0" t="0" r="0" b="0"/>
              <a:pathLst>
                <a:path w="86022" h="68416">
                  <a:moveTo>
                    <a:pt x="86021" y="8171"/>
                  </a:moveTo>
                  <a:lnTo>
                    <a:pt x="86021" y="8171"/>
                  </a:lnTo>
                  <a:lnTo>
                    <a:pt x="72537" y="1429"/>
                  </a:lnTo>
                  <a:lnTo>
                    <a:pt x="58391" y="0"/>
                  </a:lnTo>
                  <a:lnTo>
                    <a:pt x="32680" y="5044"/>
                  </a:lnTo>
                  <a:lnTo>
                    <a:pt x="15041" y="12426"/>
                  </a:lnTo>
                  <a:lnTo>
                    <a:pt x="2498" y="22762"/>
                  </a:lnTo>
                  <a:lnTo>
                    <a:pt x="0" y="29188"/>
                  </a:lnTo>
                  <a:lnTo>
                    <a:pt x="987" y="43852"/>
                  </a:lnTo>
                  <a:lnTo>
                    <a:pt x="4638" y="50303"/>
                  </a:lnTo>
                  <a:lnTo>
                    <a:pt x="16219" y="61233"/>
                  </a:lnTo>
                  <a:lnTo>
                    <a:pt x="32655" y="67032"/>
                  </a:lnTo>
                  <a:lnTo>
                    <a:pt x="59861" y="68415"/>
                  </a:lnTo>
                  <a:lnTo>
                    <a:pt x="68580" y="67384"/>
                  </a:lnTo>
                  <a:lnTo>
                    <a:pt x="74394" y="64580"/>
                  </a:lnTo>
                  <a:lnTo>
                    <a:pt x="78268" y="60594"/>
                  </a:lnTo>
                  <a:lnTo>
                    <a:pt x="80853" y="55819"/>
                  </a:lnTo>
                  <a:lnTo>
                    <a:pt x="81843" y="44870"/>
                  </a:lnTo>
                  <a:lnTo>
                    <a:pt x="79226" y="33654"/>
                  </a:lnTo>
                  <a:lnTo>
                    <a:pt x="66971" y="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285"/>
            <p:cNvSpPr/>
            <p:nvPr>
              <p:custDataLst>
                <p:tags r:id="rId145"/>
              </p:custDataLst>
            </p:nvPr>
          </p:nvSpPr>
          <p:spPr>
            <a:xfrm>
              <a:off x="7840362" y="4273550"/>
              <a:ext cx="27289" cy="82551"/>
            </a:xfrm>
            <a:custGeom>
              <a:avLst/>
              <a:gdLst/>
              <a:ahLst/>
              <a:cxnLst/>
              <a:rect l="0" t="0" r="0" b="0"/>
              <a:pathLst>
                <a:path w="27289" h="82551">
                  <a:moveTo>
                    <a:pt x="27288" y="0"/>
                  </a:moveTo>
                  <a:lnTo>
                    <a:pt x="27288" y="0"/>
                  </a:lnTo>
                  <a:lnTo>
                    <a:pt x="23917" y="0"/>
                  </a:lnTo>
                  <a:lnTo>
                    <a:pt x="15079" y="6742"/>
                  </a:lnTo>
                  <a:lnTo>
                    <a:pt x="6894" y="21048"/>
                  </a:lnTo>
                  <a:lnTo>
                    <a:pt x="0" y="42063"/>
                  </a:lnTo>
                  <a:lnTo>
                    <a:pt x="1283" y="56089"/>
                  </a:lnTo>
                  <a:lnTo>
                    <a:pt x="6558" y="67968"/>
                  </a:lnTo>
                  <a:lnTo>
                    <a:pt x="2093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286"/>
            <p:cNvSpPr/>
            <p:nvPr>
              <p:custDataLst>
                <p:tags r:id="rId146"/>
              </p:custDataLst>
            </p:nvPr>
          </p:nvSpPr>
          <p:spPr>
            <a:xfrm>
              <a:off x="7657274" y="4131362"/>
              <a:ext cx="153227" cy="186639"/>
            </a:xfrm>
            <a:custGeom>
              <a:avLst/>
              <a:gdLst/>
              <a:ahLst/>
              <a:cxnLst/>
              <a:rect l="0" t="0" r="0" b="0"/>
              <a:pathLst>
                <a:path w="153227" h="186639">
                  <a:moveTo>
                    <a:pt x="153226" y="8838"/>
                  </a:moveTo>
                  <a:lnTo>
                    <a:pt x="153226" y="8838"/>
                  </a:lnTo>
                  <a:lnTo>
                    <a:pt x="138920" y="0"/>
                  </a:lnTo>
                  <a:lnTo>
                    <a:pt x="135222" y="123"/>
                  </a:lnTo>
                  <a:lnTo>
                    <a:pt x="125468" y="4024"/>
                  </a:lnTo>
                  <a:lnTo>
                    <a:pt x="101336" y="24267"/>
                  </a:lnTo>
                  <a:lnTo>
                    <a:pt x="75214" y="59349"/>
                  </a:lnTo>
                  <a:lnTo>
                    <a:pt x="46228" y="101023"/>
                  </a:lnTo>
                  <a:lnTo>
                    <a:pt x="8357" y="147097"/>
                  </a:lnTo>
                  <a:lnTo>
                    <a:pt x="645" y="161068"/>
                  </a:lnTo>
                  <a:lnTo>
                    <a:pt x="0" y="166769"/>
                  </a:lnTo>
                  <a:lnTo>
                    <a:pt x="7176" y="18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287"/>
            <p:cNvSpPr/>
            <p:nvPr>
              <p:custDataLst>
                <p:tags r:id="rId147"/>
              </p:custDataLst>
            </p:nvPr>
          </p:nvSpPr>
          <p:spPr>
            <a:xfrm>
              <a:off x="7658982" y="4141083"/>
              <a:ext cx="151519" cy="145168"/>
            </a:xfrm>
            <a:custGeom>
              <a:avLst/>
              <a:gdLst/>
              <a:ahLst/>
              <a:cxnLst/>
              <a:rect l="0" t="0" r="0" b="0"/>
              <a:pathLst>
                <a:path w="151519" h="1451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3719" y="26863"/>
                  </a:lnTo>
                  <a:lnTo>
                    <a:pt x="61598" y="65589"/>
                  </a:lnTo>
                  <a:lnTo>
                    <a:pt x="97982" y="107524"/>
                  </a:lnTo>
                  <a:lnTo>
                    <a:pt x="130463" y="133890"/>
                  </a:lnTo>
                  <a:lnTo>
                    <a:pt x="151518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288"/>
            <p:cNvSpPr/>
            <p:nvPr>
              <p:custDataLst>
                <p:tags r:id="rId148"/>
              </p:custDataLst>
            </p:nvPr>
          </p:nvSpPr>
          <p:spPr>
            <a:xfrm>
              <a:off x="7483094" y="4191000"/>
              <a:ext cx="16257" cy="114301"/>
            </a:xfrm>
            <a:custGeom>
              <a:avLst/>
              <a:gdLst/>
              <a:ahLst/>
              <a:cxnLst/>
              <a:rect l="0" t="0" r="0" b="0"/>
              <a:pathLst>
                <a:path w="16257" h="114301">
                  <a:moveTo>
                    <a:pt x="16256" y="0"/>
                  </a:moveTo>
                  <a:lnTo>
                    <a:pt x="16256" y="0"/>
                  </a:lnTo>
                  <a:lnTo>
                    <a:pt x="9514" y="0"/>
                  </a:lnTo>
                  <a:lnTo>
                    <a:pt x="7528" y="1411"/>
                  </a:lnTo>
                  <a:lnTo>
                    <a:pt x="6205" y="3763"/>
                  </a:lnTo>
                  <a:lnTo>
                    <a:pt x="4340" y="17578"/>
                  </a:lnTo>
                  <a:lnTo>
                    <a:pt x="0" y="60039"/>
                  </a:lnTo>
                  <a:lnTo>
                    <a:pt x="7514" y="104879"/>
                  </a:lnTo>
                  <a:lnTo>
                    <a:pt x="990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289"/>
            <p:cNvSpPr/>
            <p:nvPr>
              <p:custDataLst>
                <p:tags r:id="rId149"/>
              </p:custDataLst>
            </p:nvPr>
          </p:nvSpPr>
          <p:spPr>
            <a:xfrm>
              <a:off x="7452418" y="4248150"/>
              <a:ext cx="142183" cy="6351"/>
            </a:xfrm>
            <a:custGeom>
              <a:avLst/>
              <a:gdLst/>
              <a:ahLst/>
              <a:cxnLst/>
              <a:rect l="0" t="0" r="0" b="0"/>
              <a:pathLst>
                <a:path w="142183" h="6351">
                  <a:moveTo>
                    <a:pt x="15182" y="0"/>
                  </a:moveTo>
                  <a:lnTo>
                    <a:pt x="15182" y="0"/>
                  </a:lnTo>
                  <a:lnTo>
                    <a:pt x="0" y="0"/>
                  </a:lnTo>
                  <a:lnTo>
                    <a:pt x="38694" y="5026"/>
                  </a:lnTo>
                  <a:lnTo>
                    <a:pt x="75535" y="4076"/>
                  </a:lnTo>
                  <a:lnTo>
                    <a:pt x="122118" y="4176"/>
                  </a:lnTo>
                  <a:lnTo>
                    <a:pt x="14218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290"/>
            <p:cNvSpPr/>
            <p:nvPr>
              <p:custDataLst>
                <p:tags r:id="rId150"/>
              </p:custDataLst>
            </p:nvPr>
          </p:nvSpPr>
          <p:spPr>
            <a:xfrm>
              <a:off x="7340600" y="43561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291"/>
            <p:cNvSpPr/>
            <p:nvPr>
              <p:custDataLst>
                <p:tags r:id="rId151"/>
              </p:custDataLst>
            </p:nvPr>
          </p:nvSpPr>
          <p:spPr>
            <a:xfrm>
              <a:off x="7289798" y="4349750"/>
              <a:ext cx="6353" cy="50801"/>
            </a:xfrm>
            <a:custGeom>
              <a:avLst/>
              <a:gdLst/>
              <a:ahLst/>
              <a:cxnLst/>
              <a:rect l="0" t="0" r="0" b="0"/>
              <a:pathLst>
                <a:path w="6353" h="508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5469" y="27136"/>
                  </a:lnTo>
                  <a:lnTo>
                    <a:pt x="6352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292"/>
            <p:cNvSpPr/>
            <p:nvPr>
              <p:custDataLst>
                <p:tags r:id="rId152"/>
              </p:custDataLst>
            </p:nvPr>
          </p:nvSpPr>
          <p:spPr>
            <a:xfrm>
              <a:off x="7048500" y="4167365"/>
              <a:ext cx="165101" cy="226836"/>
            </a:xfrm>
            <a:custGeom>
              <a:avLst/>
              <a:gdLst/>
              <a:ahLst/>
              <a:cxnLst/>
              <a:rect l="0" t="0" r="0" b="0"/>
              <a:pathLst>
                <a:path w="165101" h="226836">
                  <a:moveTo>
                    <a:pt x="165100" y="10935"/>
                  </a:moveTo>
                  <a:lnTo>
                    <a:pt x="165100" y="10935"/>
                  </a:lnTo>
                  <a:lnTo>
                    <a:pt x="161729" y="4193"/>
                  </a:lnTo>
                  <a:lnTo>
                    <a:pt x="159325" y="2207"/>
                  </a:lnTo>
                  <a:lnTo>
                    <a:pt x="152891" y="0"/>
                  </a:lnTo>
                  <a:lnTo>
                    <a:pt x="134593" y="5500"/>
                  </a:lnTo>
                  <a:lnTo>
                    <a:pt x="111297" y="29551"/>
                  </a:lnTo>
                  <a:lnTo>
                    <a:pt x="79779" y="73601"/>
                  </a:lnTo>
                  <a:lnTo>
                    <a:pt x="50371" y="120127"/>
                  </a:lnTo>
                  <a:lnTo>
                    <a:pt x="23783" y="165193"/>
                  </a:lnTo>
                  <a:lnTo>
                    <a:pt x="1771" y="207342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293"/>
            <p:cNvSpPr/>
            <p:nvPr>
              <p:custDataLst>
                <p:tags r:id="rId153"/>
              </p:custDataLst>
            </p:nvPr>
          </p:nvSpPr>
          <p:spPr>
            <a:xfrm>
              <a:off x="7054850" y="4187629"/>
              <a:ext cx="184151" cy="193872"/>
            </a:xfrm>
            <a:custGeom>
              <a:avLst/>
              <a:gdLst/>
              <a:ahLst/>
              <a:cxnLst/>
              <a:rect l="0" t="0" r="0" b="0"/>
              <a:pathLst>
                <a:path w="184151" h="193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9231" y="45472"/>
                  </a:lnTo>
                  <a:lnTo>
                    <a:pt x="78417" y="82638"/>
                  </a:lnTo>
                  <a:lnTo>
                    <a:pt x="119425" y="123049"/>
                  </a:lnTo>
                  <a:lnTo>
                    <a:pt x="161096" y="164516"/>
                  </a:lnTo>
                  <a:lnTo>
                    <a:pt x="18415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294"/>
            <p:cNvSpPr/>
            <p:nvPr>
              <p:custDataLst>
                <p:tags r:id="rId154"/>
              </p:custDataLst>
            </p:nvPr>
          </p:nvSpPr>
          <p:spPr>
            <a:xfrm>
              <a:off x="6886877" y="4128383"/>
              <a:ext cx="104474" cy="291218"/>
            </a:xfrm>
            <a:custGeom>
              <a:avLst/>
              <a:gdLst/>
              <a:ahLst/>
              <a:cxnLst/>
              <a:rect l="0" t="0" r="0" b="0"/>
              <a:pathLst>
                <a:path w="104474" h="291218">
                  <a:moveTo>
                    <a:pt x="104473" y="5467"/>
                  </a:moveTo>
                  <a:lnTo>
                    <a:pt x="104473" y="5467"/>
                  </a:lnTo>
                  <a:lnTo>
                    <a:pt x="101102" y="2096"/>
                  </a:lnTo>
                  <a:lnTo>
                    <a:pt x="95684" y="441"/>
                  </a:lnTo>
                  <a:lnTo>
                    <a:pt x="92264" y="0"/>
                  </a:lnTo>
                  <a:lnTo>
                    <a:pt x="82820" y="3273"/>
                  </a:lnTo>
                  <a:lnTo>
                    <a:pt x="69449" y="12252"/>
                  </a:lnTo>
                  <a:lnTo>
                    <a:pt x="49396" y="30355"/>
                  </a:lnTo>
                  <a:lnTo>
                    <a:pt x="32016" y="61919"/>
                  </a:lnTo>
                  <a:lnTo>
                    <a:pt x="17942" y="101818"/>
                  </a:lnTo>
                  <a:lnTo>
                    <a:pt x="6984" y="145420"/>
                  </a:lnTo>
                  <a:lnTo>
                    <a:pt x="1172" y="185026"/>
                  </a:lnTo>
                  <a:lnTo>
                    <a:pt x="0" y="220032"/>
                  </a:lnTo>
                  <a:lnTo>
                    <a:pt x="4184" y="249701"/>
                  </a:lnTo>
                  <a:lnTo>
                    <a:pt x="10802" y="261423"/>
                  </a:lnTo>
                  <a:lnTo>
                    <a:pt x="31326" y="280092"/>
                  </a:lnTo>
                  <a:lnTo>
                    <a:pt x="56912" y="287919"/>
                  </a:lnTo>
                  <a:lnTo>
                    <a:pt x="98123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295"/>
            <p:cNvSpPr/>
            <p:nvPr>
              <p:custDataLst>
                <p:tags r:id="rId155"/>
              </p:custDataLst>
            </p:nvPr>
          </p:nvSpPr>
          <p:spPr>
            <a:xfrm>
              <a:off x="6597650" y="4465349"/>
              <a:ext cx="112172" cy="159701"/>
            </a:xfrm>
            <a:custGeom>
              <a:avLst/>
              <a:gdLst/>
              <a:ahLst/>
              <a:cxnLst/>
              <a:rect l="0" t="0" r="0" b="0"/>
              <a:pathLst>
                <a:path w="112172" h="159701">
                  <a:moveTo>
                    <a:pt x="0" y="24101"/>
                  </a:moveTo>
                  <a:lnTo>
                    <a:pt x="0" y="24101"/>
                  </a:lnTo>
                  <a:lnTo>
                    <a:pt x="3370" y="17359"/>
                  </a:lnTo>
                  <a:lnTo>
                    <a:pt x="8789" y="12167"/>
                  </a:lnTo>
                  <a:lnTo>
                    <a:pt x="17311" y="7508"/>
                  </a:lnTo>
                  <a:lnTo>
                    <a:pt x="45779" y="649"/>
                  </a:lnTo>
                  <a:lnTo>
                    <a:pt x="53803" y="0"/>
                  </a:lnTo>
                  <a:lnTo>
                    <a:pt x="66480" y="3041"/>
                  </a:lnTo>
                  <a:lnTo>
                    <a:pt x="75408" y="8391"/>
                  </a:lnTo>
                  <a:lnTo>
                    <a:pt x="79375" y="13121"/>
                  </a:lnTo>
                  <a:lnTo>
                    <a:pt x="78317" y="16075"/>
                  </a:lnTo>
                  <a:lnTo>
                    <a:pt x="66715" y="26976"/>
                  </a:lnTo>
                  <a:lnTo>
                    <a:pt x="34508" y="47905"/>
                  </a:lnTo>
                  <a:lnTo>
                    <a:pt x="34294" y="48437"/>
                  </a:lnTo>
                  <a:lnTo>
                    <a:pt x="34858" y="48791"/>
                  </a:lnTo>
                  <a:lnTo>
                    <a:pt x="79194" y="61010"/>
                  </a:lnTo>
                  <a:lnTo>
                    <a:pt x="93759" y="67786"/>
                  </a:lnTo>
                  <a:lnTo>
                    <a:pt x="103525" y="79264"/>
                  </a:lnTo>
                  <a:lnTo>
                    <a:pt x="109510" y="93068"/>
                  </a:lnTo>
                  <a:lnTo>
                    <a:pt x="112171" y="106258"/>
                  </a:lnTo>
                  <a:lnTo>
                    <a:pt x="105828" y="121058"/>
                  </a:lnTo>
                  <a:lnTo>
                    <a:pt x="92896" y="136338"/>
                  </a:lnTo>
                  <a:lnTo>
                    <a:pt x="75389" y="150184"/>
                  </a:lnTo>
                  <a:lnTo>
                    <a:pt x="55849" y="157749"/>
                  </a:lnTo>
                  <a:lnTo>
                    <a:pt x="36816" y="159700"/>
                  </a:lnTo>
                  <a:lnTo>
                    <a:pt x="6350" y="1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296"/>
            <p:cNvSpPr/>
            <p:nvPr>
              <p:custDataLst>
                <p:tags r:id="rId156"/>
              </p:custDataLst>
            </p:nvPr>
          </p:nvSpPr>
          <p:spPr>
            <a:xfrm>
              <a:off x="6483350" y="4353580"/>
              <a:ext cx="203201" cy="21571"/>
            </a:xfrm>
            <a:custGeom>
              <a:avLst/>
              <a:gdLst/>
              <a:ahLst/>
              <a:cxnLst/>
              <a:rect l="0" t="0" r="0" b="0"/>
              <a:pathLst>
                <a:path w="203201" h="21571">
                  <a:moveTo>
                    <a:pt x="0" y="21570"/>
                  </a:moveTo>
                  <a:lnTo>
                    <a:pt x="0" y="21570"/>
                  </a:lnTo>
                  <a:lnTo>
                    <a:pt x="40181" y="9636"/>
                  </a:lnTo>
                  <a:lnTo>
                    <a:pt x="70775" y="4977"/>
                  </a:lnTo>
                  <a:lnTo>
                    <a:pt x="107890" y="555"/>
                  </a:lnTo>
                  <a:lnTo>
                    <a:pt x="146024" y="0"/>
                  </a:lnTo>
                  <a:lnTo>
                    <a:pt x="203200" y="2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297"/>
            <p:cNvSpPr/>
            <p:nvPr>
              <p:custDataLst>
                <p:tags r:id="rId157"/>
              </p:custDataLst>
            </p:nvPr>
          </p:nvSpPr>
          <p:spPr>
            <a:xfrm>
              <a:off x="6578600" y="4136498"/>
              <a:ext cx="31751" cy="137053"/>
            </a:xfrm>
            <a:custGeom>
              <a:avLst/>
              <a:gdLst/>
              <a:ahLst/>
              <a:cxnLst/>
              <a:rect l="0" t="0" r="0" b="0"/>
              <a:pathLst>
                <a:path w="31751" h="13705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1411" y="18858"/>
                  </a:lnTo>
                  <a:lnTo>
                    <a:pt x="13814" y="59587"/>
                  </a:lnTo>
                  <a:lnTo>
                    <a:pt x="23848" y="98577"/>
                  </a:lnTo>
                  <a:lnTo>
                    <a:pt x="31750" y="13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206"/>
          <p:cNvGrpSpPr/>
          <p:nvPr/>
        </p:nvGrpSpPr>
        <p:grpSpPr>
          <a:xfrm>
            <a:off x="5334000" y="3977804"/>
            <a:ext cx="869951" cy="498947"/>
            <a:chOff x="5334000" y="3977804"/>
            <a:chExt cx="869951" cy="498947"/>
          </a:xfrm>
        </p:grpSpPr>
        <p:sp>
          <p:nvSpPr>
            <p:cNvPr id="328" name="SMARTInkShape-1298"/>
            <p:cNvSpPr/>
            <p:nvPr>
              <p:custDataLst>
                <p:tags r:id="rId131"/>
              </p:custDataLst>
            </p:nvPr>
          </p:nvSpPr>
          <p:spPr>
            <a:xfrm>
              <a:off x="5385061" y="3977804"/>
              <a:ext cx="145790" cy="143347"/>
            </a:xfrm>
            <a:custGeom>
              <a:avLst/>
              <a:gdLst/>
              <a:ahLst/>
              <a:cxnLst/>
              <a:rect l="0" t="0" r="0" b="0"/>
              <a:pathLst>
                <a:path w="145790" h="143347">
                  <a:moveTo>
                    <a:pt x="6089" y="16346"/>
                  </a:moveTo>
                  <a:lnTo>
                    <a:pt x="6089" y="16346"/>
                  </a:lnTo>
                  <a:lnTo>
                    <a:pt x="0" y="10257"/>
                  </a:lnTo>
                  <a:lnTo>
                    <a:pt x="5229" y="52114"/>
                  </a:lnTo>
                  <a:lnTo>
                    <a:pt x="12884" y="94547"/>
                  </a:lnTo>
                  <a:lnTo>
                    <a:pt x="17622" y="108228"/>
                  </a:lnTo>
                  <a:lnTo>
                    <a:pt x="18717" y="107940"/>
                  </a:lnTo>
                  <a:lnTo>
                    <a:pt x="21814" y="103856"/>
                  </a:lnTo>
                  <a:lnTo>
                    <a:pt x="36635" y="65012"/>
                  </a:lnTo>
                  <a:lnTo>
                    <a:pt x="49439" y="24391"/>
                  </a:lnTo>
                  <a:lnTo>
                    <a:pt x="57341" y="10984"/>
                  </a:lnTo>
                  <a:lnTo>
                    <a:pt x="64851" y="3379"/>
                  </a:lnTo>
                  <a:lnTo>
                    <a:pt x="70541" y="0"/>
                  </a:lnTo>
                  <a:lnTo>
                    <a:pt x="73752" y="1215"/>
                  </a:lnTo>
                  <a:lnTo>
                    <a:pt x="81081" y="8210"/>
                  </a:lnTo>
                  <a:lnTo>
                    <a:pt x="94551" y="54838"/>
                  </a:lnTo>
                  <a:lnTo>
                    <a:pt x="104972" y="86312"/>
                  </a:lnTo>
                  <a:lnTo>
                    <a:pt x="123347" y="116098"/>
                  </a:lnTo>
                  <a:lnTo>
                    <a:pt x="145789" y="14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299"/>
            <p:cNvSpPr/>
            <p:nvPr>
              <p:custDataLst>
                <p:tags r:id="rId132"/>
              </p:custDataLst>
            </p:nvPr>
          </p:nvSpPr>
          <p:spPr>
            <a:xfrm>
              <a:off x="5753623" y="4357351"/>
              <a:ext cx="164578" cy="108251"/>
            </a:xfrm>
            <a:custGeom>
              <a:avLst/>
              <a:gdLst/>
              <a:ahLst/>
              <a:cxnLst/>
              <a:rect l="0" t="0" r="0" b="0"/>
              <a:pathLst>
                <a:path w="164578" h="108251">
                  <a:moveTo>
                    <a:pt x="12177" y="30499"/>
                  </a:moveTo>
                  <a:lnTo>
                    <a:pt x="12177" y="30499"/>
                  </a:lnTo>
                  <a:lnTo>
                    <a:pt x="5435" y="27128"/>
                  </a:lnTo>
                  <a:lnTo>
                    <a:pt x="3449" y="25430"/>
                  </a:lnTo>
                  <a:lnTo>
                    <a:pt x="1242" y="21660"/>
                  </a:lnTo>
                  <a:lnTo>
                    <a:pt x="0" y="15572"/>
                  </a:lnTo>
                  <a:lnTo>
                    <a:pt x="1237" y="13492"/>
                  </a:lnTo>
                  <a:lnTo>
                    <a:pt x="6374" y="9300"/>
                  </a:lnTo>
                  <a:lnTo>
                    <a:pt x="30603" y="1565"/>
                  </a:lnTo>
                  <a:lnTo>
                    <a:pt x="43650" y="0"/>
                  </a:lnTo>
                  <a:lnTo>
                    <a:pt x="48681" y="994"/>
                  </a:lnTo>
                  <a:lnTo>
                    <a:pt x="56153" y="5863"/>
                  </a:lnTo>
                  <a:lnTo>
                    <a:pt x="64326" y="23277"/>
                  </a:lnTo>
                  <a:lnTo>
                    <a:pt x="63341" y="38343"/>
                  </a:lnTo>
                  <a:lnTo>
                    <a:pt x="57494" y="54446"/>
                  </a:lnTo>
                  <a:lnTo>
                    <a:pt x="31581" y="93796"/>
                  </a:lnTo>
                  <a:lnTo>
                    <a:pt x="30758" y="97391"/>
                  </a:lnTo>
                  <a:lnTo>
                    <a:pt x="30914" y="100494"/>
                  </a:lnTo>
                  <a:lnTo>
                    <a:pt x="32428" y="103267"/>
                  </a:lnTo>
                  <a:lnTo>
                    <a:pt x="37876" y="108231"/>
                  </a:lnTo>
                  <a:lnTo>
                    <a:pt x="62360" y="108250"/>
                  </a:lnTo>
                  <a:lnTo>
                    <a:pt x="99797" y="103788"/>
                  </a:lnTo>
                  <a:lnTo>
                    <a:pt x="147392" y="92300"/>
                  </a:lnTo>
                  <a:lnTo>
                    <a:pt x="164577" y="8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300"/>
            <p:cNvSpPr/>
            <p:nvPr>
              <p:custDataLst>
                <p:tags r:id="rId133"/>
              </p:custDataLst>
            </p:nvPr>
          </p:nvSpPr>
          <p:spPr>
            <a:xfrm>
              <a:off x="5334000" y="4171950"/>
              <a:ext cx="234951" cy="292101"/>
            </a:xfrm>
            <a:custGeom>
              <a:avLst/>
              <a:gdLst/>
              <a:ahLst/>
              <a:cxnLst/>
              <a:rect l="0" t="0" r="0" b="0"/>
              <a:pathLst>
                <a:path w="234951" h="292101">
                  <a:moveTo>
                    <a:pt x="234950" y="0"/>
                  </a:moveTo>
                  <a:lnTo>
                    <a:pt x="234950" y="0"/>
                  </a:lnTo>
                  <a:lnTo>
                    <a:pt x="219740" y="18030"/>
                  </a:lnTo>
                  <a:lnTo>
                    <a:pt x="201046" y="53477"/>
                  </a:lnTo>
                  <a:lnTo>
                    <a:pt x="171674" y="100120"/>
                  </a:lnTo>
                  <a:lnTo>
                    <a:pt x="143563" y="135513"/>
                  </a:lnTo>
                  <a:lnTo>
                    <a:pt x="110372" y="172412"/>
                  </a:lnTo>
                  <a:lnTo>
                    <a:pt x="75866" y="209271"/>
                  </a:lnTo>
                  <a:lnTo>
                    <a:pt x="44066" y="24447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301"/>
            <p:cNvSpPr/>
            <p:nvPr>
              <p:custDataLst>
                <p:tags r:id="rId134"/>
              </p:custDataLst>
            </p:nvPr>
          </p:nvSpPr>
          <p:spPr>
            <a:xfrm>
              <a:off x="5619750" y="4382644"/>
              <a:ext cx="49190" cy="94107"/>
            </a:xfrm>
            <a:custGeom>
              <a:avLst/>
              <a:gdLst/>
              <a:ahLst/>
              <a:cxnLst/>
              <a:rect l="0" t="0" r="0" b="0"/>
              <a:pathLst>
                <a:path w="49190" h="94107">
                  <a:moveTo>
                    <a:pt x="0" y="11556"/>
                  </a:moveTo>
                  <a:lnTo>
                    <a:pt x="0" y="11556"/>
                  </a:lnTo>
                  <a:lnTo>
                    <a:pt x="21662" y="1430"/>
                  </a:lnTo>
                  <a:lnTo>
                    <a:pt x="29853" y="0"/>
                  </a:lnTo>
                  <a:lnTo>
                    <a:pt x="33308" y="1030"/>
                  </a:lnTo>
                  <a:lnTo>
                    <a:pt x="39028" y="5937"/>
                  </a:lnTo>
                  <a:lnTo>
                    <a:pt x="46214" y="26746"/>
                  </a:lnTo>
                  <a:lnTo>
                    <a:pt x="49189" y="60313"/>
                  </a:lnTo>
                  <a:lnTo>
                    <a:pt x="4445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302"/>
            <p:cNvSpPr/>
            <p:nvPr>
              <p:custDataLst>
                <p:tags r:id="rId135"/>
              </p:custDataLst>
            </p:nvPr>
          </p:nvSpPr>
          <p:spPr>
            <a:xfrm>
              <a:off x="6104115" y="4337050"/>
              <a:ext cx="61736" cy="11818"/>
            </a:xfrm>
            <a:custGeom>
              <a:avLst/>
              <a:gdLst/>
              <a:ahLst/>
              <a:cxnLst/>
              <a:rect l="0" t="0" r="0" b="0"/>
              <a:pathLst>
                <a:path w="61736" h="11818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5500" y="9067"/>
                  </a:lnTo>
                  <a:lnTo>
                    <a:pt x="61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303"/>
            <p:cNvSpPr/>
            <p:nvPr>
              <p:custDataLst>
                <p:tags r:id="rId136"/>
              </p:custDataLst>
            </p:nvPr>
          </p:nvSpPr>
          <p:spPr>
            <a:xfrm>
              <a:off x="5384800" y="4184650"/>
              <a:ext cx="209551" cy="234951"/>
            </a:xfrm>
            <a:custGeom>
              <a:avLst/>
              <a:gdLst/>
              <a:ahLst/>
              <a:cxnLst/>
              <a:rect l="0" t="0" r="0" b="0"/>
              <a:pathLst>
                <a:path w="209551" h="2349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7789" y="13484"/>
                  </a:lnTo>
                  <a:lnTo>
                    <a:pt x="63110" y="52208"/>
                  </a:lnTo>
                  <a:lnTo>
                    <a:pt x="101484" y="97157"/>
                  </a:lnTo>
                  <a:lnTo>
                    <a:pt x="136295" y="141755"/>
                  </a:lnTo>
                  <a:lnTo>
                    <a:pt x="168952" y="182877"/>
                  </a:lnTo>
                  <a:lnTo>
                    <a:pt x="2095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304"/>
            <p:cNvSpPr/>
            <p:nvPr>
              <p:custDataLst>
                <p:tags r:id="rId137"/>
              </p:custDataLst>
            </p:nvPr>
          </p:nvSpPr>
          <p:spPr>
            <a:xfrm>
              <a:off x="6096000" y="42418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2507" y="4560"/>
                  </a:lnTo>
                  <a:lnTo>
                    <a:pt x="72718" y="90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207"/>
          <p:cNvGrpSpPr/>
          <p:nvPr/>
        </p:nvGrpSpPr>
        <p:grpSpPr>
          <a:xfrm>
            <a:off x="4625492" y="4077583"/>
            <a:ext cx="41759" cy="157868"/>
            <a:chOff x="4625492" y="4077583"/>
            <a:chExt cx="41759" cy="157868"/>
          </a:xfrm>
        </p:grpSpPr>
        <p:sp>
          <p:nvSpPr>
            <p:cNvPr id="336" name="SMARTInkShape-1305"/>
            <p:cNvSpPr/>
            <p:nvPr>
              <p:custDataLst>
                <p:tags r:id="rId129"/>
              </p:custDataLst>
            </p:nvPr>
          </p:nvSpPr>
          <p:spPr>
            <a:xfrm>
              <a:off x="4641850" y="407758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5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306"/>
            <p:cNvSpPr/>
            <p:nvPr>
              <p:custDataLst>
                <p:tags r:id="rId130"/>
              </p:custDataLst>
            </p:nvPr>
          </p:nvSpPr>
          <p:spPr>
            <a:xfrm>
              <a:off x="4625492" y="421640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36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208"/>
          <p:cNvGrpSpPr/>
          <p:nvPr/>
        </p:nvGrpSpPr>
        <p:grpSpPr>
          <a:xfrm>
            <a:off x="2933700" y="3937339"/>
            <a:ext cx="1118196" cy="361612"/>
            <a:chOff x="2933700" y="3937339"/>
            <a:chExt cx="1118196" cy="361612"/>
          </a:xfrm>
        </p:grpSpPr>
        <p:sp>
          <p:nvSpPr>
            <p:cNvPr id="339" name="SMARTInkShape-1307"/>
            <p:cNvSpPr/>
            <p:nvPr>
              <p:custDataLst>
                <p:tags r:id="rId121"/>
              </p:custDataLst>
            </p:nvPr>
          </p:nvSpPr>
          <p:spPr>
            <a:xfrm>
              <a:off x="3676650" y="4051510"/>
              <a:ext cx="139701" cy="202991"/>
            </a:xfrm>
            <a:custGeom>
              <a:avLst/>
              <a:gdLst/>
              <a:ahLst/>
              <a:cxnLst/>
              <a:rect l="0" t="0" r="0" b="0"/>
              <a:pathLst>
                <a:path w="139701" h="202991">
                  <a:moveTo>
                    <a:pt x="0" y="18840"/>
                  </a:moveTo>
                  <a:lnTo>
                    <a:pt x="0" y="18840"/>
                  </a:lnTo>
                  <a:lnTo>
                    <a:pt x="8789" y="5025"/>
                  </a:lnTo>
                  <a:lnTo>
                    <a:pt x="12209" y="1163"/>
                  </a:lnTo>
                  <a:lnTo>
                    <a:pt x="15901" y="0"/>
                  </a:lnTo>
                  <a:lnTo>
                    <a:pt x="19772" y="635"/>
                  </a:lnTo>
                  <a:lnTo>
                    <a:pt x="23765" y="2470"/>
                  </a:lnTo>
                  <a:lnTo>
                    <a:pt x="50451" y="32174"/>
                  </a:lnTo>
                  <a:lnTo>
                    <a:pt x="73901" y="70220"/>
                  </a:lnTo>
                  <a:lnTo>
                    <a:pt x="95274" y="111361"/>
                  </a:lnTo>
                  <a:lnTo>
                    <a:pt x="121778" y="157583"/>
                  </a:lnTo>
                  <a:lnTo>
                    <a:pt x="139700" y="20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308"/>
            <p:cNvSpPr/>
            <p:nvPr>
              <p:custDataLst>
                <p:tags r:id="rId122"/>
              </p:custDataLst>
            </p:nvPr>
          </p:nvSpPr>
          <p:spPr>
            <a:xfrm>
              <a:off x="3683000" y="4060342"/>
              <a:ext cx="133351" cy="168759"/>
            </a:xfrm>
            <a:custGeom>
              <a:avLst/>
              <a:gdLst/>
              <a:ahLst/>
              <a:cxnLst/>
              <a:rect l="0" t="0" r="0" b="0"/>
              <a:pathLst>
                <a:path w="133351" h="168759">
                  <a:moveTo>
                    <a:pt x="133350" y="3658"/>
                  </a:moveTo>
                  <a:lnTo>
                    <a:pt x="133350" y="3658"/>
                  </a:lnTo>
                  <a:lnTo>
                    <a:pt x="122505" y="2952"/>
                  </a:lnTo>
                  <a:lnTo>
                    <a:pt x="107324" y="0"/>
                  </a:lnTo>
                  <a:lnTo>
                    <a:pt x="81492" y="6407"/>
                  </a:lnTo>
                  <a:lnTo>
                    <a:pt x="69379" y="17815"/>
                  </a:lnTo>
                  <a:lnTo>
                    <a:pt x="40986" y="63996"/>
                  </a:lnTo>
                  <a:lnTo>
                    <a:pt x="23276" y="104321"/>
                  </a:lnTo>
                  <a:lnTo>
                    <a:pt x="6061" y="151639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309"/>
            <p:cNvSpPr/>
            <p:nvPr>
              <p:custDataLst>
                <p:tags r:id="rId123"/>
              </p:custDataLst>
            </p:nvPr>
          </p:nvSpPr>
          <p:spPr>
            <a:xfrm>
              <a:off x="3836295" y="4222750"/>
              <a:ext cx="11806" cy="57151"/>
            </a:xfrm>
            <a:custGeom>
              <a:avLst/>
              <a:gdLst/>
              <a:ahLst/>
              <a:cxnLst/>
              <a:rect l="0" t="0" r="0" b="0"/>
              <a:pathLst>
                <a:path w="11806" h="57151">
                  <a:moveTo>
                    <a:pt x="11805" y="0"/>
                  </a:moveTo>
                  <a:lnTo>
                    <a:pt x="11805" y="0"/>
                  </a:lnTo>
                  <a:lnTo>
                    <a:pt x="8434" y="0"/>
                  </a:lnTo>
                  <a:lnTo>
                    <a:pt x="7441" y="705"/>
                  </a:lnTo>
                  <a:lnTo>
                    <a:pt x="6779" y="1882"/>
                  </a:lnTo>
                  <a:lnTo>
                    <a:pt x="65" y="27136"/>
                  </a:lnTo>
                  <a:lnTo>
                    <a:pt x="0" y="45367"/>
                  </a:lnTo>
                  <a:lnTo>
                    <a:pt x="545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310"/>
            <p:cNvSpPr/>
            <p:nvPr>
              <p:custDataLst>
                <p:tags r:id="rId124"/>
              </p:custDataLst>
            </p:nvPr>
          </p:nvSpPr>
          <p:spPr>
            <a:xfrm>
              <a:off x="3886200" y="42291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1994" y="1084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311"/>
            <p:cNvSpPr/>
            <p:nvPr>
              <p:custDataLst>
                <p:tags r:id="rId125"/>
              </p:custDataLst>
            </p:nvPr>
          </p:nvSpPr>
          <p:spPr>
            <a:xfrm>
              <a:off x="3956050" y="3937339"/>
              <a:ext cx="95846" cy="361612"/>
            </a:xfrm>
            <a:custGeom>
              <a:avLst/>
              <a:gdLst/>
              <a:ahLst/>
              <a:cxnLst/>
              <a:rect l="0" t="0" r="0" b="0"/>
              <a:pathLst>
                <a:path w="95846" h="361612">
                  <a:moveTo>
                    <a:pt x="38100" y="12361"/>
                  </a:moveTo>
                  <a:lnTo>
                    <a:pt x="38100" y="12361"/>
                  </a:lnTo>
                  <a:lnTo>
                    <a:pt x="26544" y="806"/>
                  </a:lnTo>
                  <a:lnTo>
                    <a:pt x="27574" y="425"/>
                  </a:lnTo>
                  <a:lnTo>
                    <a:pt x="32481" y="0"/>
                  </a:lnTo>
                  <a:lnTo>
                    <a:pt x="56563" y="5503"/>
                  </a:lnTo>
                  <a:lnTo>
                    <a:pt x="69589" y="11900"/>
                  </a:lnTo>
                  <a:lnTo>
                    <a:pt x="78671" y="23210"/>
                  </a:lnTo>
                  <a:lnTo>
                    <a:pt x="82081" y="30177"/>
                  </a:lnTo>
                  <a:lnTo>
                    <a:pt x="83988" y="45443"/>
                  </a:lnTo>
                  <a:lnTo>
                    <a:pt x="83508" y="53466"/>
                  </a:lnTo>
                  <a:lnTo>
                    <a:pt x="63872" y="90278"/>
                  </a:lnTo>
                  <a:lnTo>
                    <a:pt x="29123" y="136745"/>
                  </a:lnTo>
                  <a:lnTo>
                    <a:pt x="27055" y="144313"/>
                  </a:lnTo>
                  <a:lnTo>
                    <a:pt x="27209" y="147602"/>
                  </a:lnTo>
                  <a:lnTo>
                    <a:pt x="29261" y="153137"/>
                  </a:lnTo>
                  <a:lnTo>
                    <a:pt x="59265" y="196801"/>
                  </a:lnTo>
                  <a:lnTo>
                    <a:pt x="79597" y="225339"/>
                  </a:lnTo>
                  <a:lnTo>
                    <a:pt x="92885" y="253187"/>
                  </a:lnTo>
                  <a:lnTo>
                    <a:pt x="95845" y="269678"/>
                  </a:lnTo>
                  <a:lnTo>
                    <a:pt x="91996" y="300883"/>
                  </a:lnTo>
                  <a:lnTo>
                    <a:pt x="82750" y="315570"/>
                  </a:lnTo>
                  <a:lnTo>
                    <a:pt x="53818" y="342247"/>
                  </a:lnTo>
                  <a:lnTo>
                    <a:pt x="18679" y="357054"/>
                  </a:lnTo>
                  <a:lnTo>
                    <a:pt x="0" y="361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12"/>
            <p:cNvSpPr/>
            <p:nvPr>
              <p:custDataLst>
                <p:tags r:id="rId126"/>
              </p:custDataLst>
            </p:nvPr>
          </p:nvSpPr>
          <p:spPr>
            <a:xfrm>
              <a:off x="2933700" y="42672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13"/>
            <p:cNvSpPr/>
            <p:nvPr>
              <p:custDataLst>
                <p:tags r:id="rId127"/>
              </p:custDataLst>
            </p:nvPr>
          </p:nvSpPr>
          <p:spPr>
            <a:xfrm>
              <a:off x="3302000" y="42672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6263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314"/>
            <p:cNvSpPr/>
            <p:nvPr>
              <p:custDataLst>
                <p:tags r:id="rId128"/>
              </p:custDataLst>
            </p:nvPr>
          </p:nvSpPr>
          <p:spPr>
            <a:xfrm>
              <a:off x="3549650" y="42545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209"/>
          <p:cNvGrpSpPr/>
          <p:nvPr/>
        </p:nvGrpSpPr>
        <p:grpSpPr>
          <a:xfrm>
            <a:off x="1854141" y="4014946"/>
            <a:ext cx="812860" cy="386960"/>
            <a:chOff x="1854141" y="4014946"/>
            <a:chExt cx="812860" cy="386960"/>
          </a:xfrm>
        </p:grpSpPr>
        <p:sp>
          <p:nvSpPr>
            <p:cNvPr id="348" name="SMARTInkShape-1315"/>
            <p:cNvSpPr/>
            <p:nvPr>
              <p:custDataLst>
                <p:tags r:id="rId112"/>
              </p:custDataLst>
            </p:nvPr>
          </p:nvSpPr>
          <p:spPr>
            <a:xfrm>
              <a:off x="1854141" y="4014946"/>
              <a:ext cx="152460" cy="386960"/>
            </a:xfrm>
            <a:custGeom>
              <a:avLst/>
              <a:gdLst/>
              <a:ahLst/>
              <a:cxnLst/>
              <a:rect l="0" t="0" r="0" b="0"/>
              <a:pathLst>
                <a:path w="152460" h="386960">
                  <a:moveTo>
                    <a:pt x="101659" y="30004"/>
                  </a:moveTo>
                  <a:lnTo>
                    <a:pt x="101659" y="30004"/>
                  </a:lnTo>
                  <a:lnTo>
                    <a:pt x="100953" y="19865"/>
                  </a:lnTo>
                  <a:lnTo>
                    <a:pt x="98288" y="12327"/>
                  </a:lnTo>
                  <a:lnTo>
                    <a:pt x="90989" y="6155"/>
                  </a:lnTo>
                  <a:lnTo>
                    <a:pt x="79983" y="1766"/>
                  </a:lnTo>
                  <a:lnTo>
                    <a:pt x="57215" y="0"/>
                  </a:lnTo>
                  <a:lnTo>
                    <a:pt x="29851" y="4337"/>
                  </a:lnTo>
                  <a:lnTo>
                    <a:pt x="14711" y="10600"/>
                  </a:lnTo>
                  <a:lnTo>
                    <a:pt x="4689" y="19969"/>
                  </a:lnTo>
                  <a:lnTo>
                    <a:pt x="1029" y="25431"/>
                  </a:lnTo>
                  <a:lnTo>
                    <a:pt x="0" y="31188"/>
                  </a:lnTo>
                  <a:lnTo>
                    <a:pt x="2620" y="43230"/>
                  </a:lnTo>
                  <a:lnTo>
                    <a:pt x="18770" y="61910"/>
                  </a:lnTo>
                  <a:lnTo>
                    <a:pt x="64629" y="95406"/>
                  </a:lnTo>
                  <a:lnTo>
                    <a:pt x="91863" y="121349"/>
                  </a:lnTo>
                  <a:lnTo>
                    <a:pt x="104361" y="140452"/>
                  </a:lnTo>
                  <a:lnTo>
                    <a:pt x="109915" y="158349"/>
                  </a:lnTo>
                  <a:lnTo>
                    <a:pt x="109671" y="184292"/>
                  </a:lnTo>
                  <a:lnTo>
                    <a:pt x="104985" y="197589"/>
                  </a:lnTo>
                  <a:lnTo>
                    <a:pt x="101759" y="203111"/>
                  </a:lnTo>
                  <a:lnTo>
                    <a:pt x="97493" y="206792"/>
                  </a:lnTo>
                  <a:lnTo>
                    <a:pt x="87107" y="210882"/>
                  </a:lnTo>
                  <a:lnTo>
                    <a:pt x="82080" y="209856"/>
                  </a:lnTo>
                  <a:lnTo>
                    <a:pt x="72731" y="203071"/>
                  </a:lnTo>
                  <a:lnTo>
                    <a:pt x="67635" y="196764"/>
                  </a:lnTo>
                  <a:lnTo>
                    <a:pt x="66277" y="194094"/>
                  </a:lnTo>
                  <a:lnTo>
                    <a:pt x="66782" y="191608"/>
                  </a:lnTo>
                  <a:lnTo>
                    <a:pt x="71106" y="186965"/>
                  </a:lnTo>
                  <a:lnTo>
                    <a:pt x="84845" y="180384"/>
                  </a:lnTo>
                  <a:lnTo>
                    <a:pt x="94421" y="179860"/>
                  </a:lnTo>
                  <a:lnTo>
                    <a:pt x="98950" y="180708"/>
                  </a:lnTo>
                  <a:lnTo>
                    <a:pt x="101970" y="182685"/>
                  </a:lnTo>
                  <a:lnTo>
                    <a:pt x="103983" y="185413"/>
                  </a:lnTo>
                  <a:lnTo>
                    <a:pt x="105325" y="188644"/>
                  </a:lnTo>
                  <a:lnTo>
                    <a:pt x="103843" y="206674"/>
                  </a:lnTo>
                  <a:lnTo>
                    <a:pt x="86250" y="253220"/>
                  </a:lnTo>
                  <a:lnTo>
                    <a:pt x="66395" y="298149"/>
                  </a:lnTo>
                  <a:lnTo>
                    <a:pt x="54659" y="342014"/>
                  </a:lnTo>
                  <a:lnTo>
                    <a:pt x="52548" y="360822"/>
                  </a:lnTo>
                  <a:lnTo>
                    <a:pt x="53396" y="367671"/>
                  </a:lnTo>
                  <a:lnTo>
                    <a:pt x="58101" y="377163"/>
                  </a:lnTo>
                  <a:lnTo>
                    <a:pt x="68659" y="383734"/>
                  </a:lnTo>
                  <a:lnTo>
                    <a:pt x="75426" y="386474"/>
                  </a:lnTo>
                  <a:lnTo>
                    <a:pt x="101804" y="386959"/>
                  </a:lnTo>
                  <a:lnTo>
                    <a:pt x="152459" y="372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316"/>
            <p:cNvSpPr/>
            <p:nvPr>
              <p:custDataLst>
                <p:tags r:id="rId113"/>
              </p:custDataLst>
            </p:nvPr>
          </p:nvSpPr>
          <p:spPr>
            <a:xfrm>
              <a:off x="2013833" y="4122555"/>
              <a:ext cx="151518" cy="170046"/>
            </a:xfrm>
            <a:custGeom>
              <a:avLst/>
              <a:gdLst/>
              <a:ahLst/>
              <a:cxnLst/>
              <a:rect l="0" t="0" r="0" b="0"/>
              <a:pathLst>
                <a:path w="151518" h="170046">
                  <a:moveTo>
                    <a:pt x="5467" y="17645"/>
                  </a:moveTo>
                  <a:lnTo>
                    <a:pt x="5467" y="17645"/>
                  </a:lnTo>
                  <a:lnTo>
                    <a:pt x="441" y="5712"/>
                  </a:lnTo>
                  <a:lnTo>
                    <a:pt x="0" y="3340"/>
                  </a:lnTo>
                  <a:lnTo>
                    <a:pt x="1116" y="1758"/>
                  </a:lnTo>
                  <a:lnTo>
                    <a:pt x="6120" y="0"/>
                  </a:lnTo>
                  <a:lnTo>
                    <a:pt x="16811" y="6745"/>
                  </a:lnTo>
                  <a:lnTo>
                    <a:pt x="59172" y="47776"/>
                  </a:lnTo>
                  <a:lnTo>
                    <a:pt x="94105" y="92898"/>
                  </a:lnTo>
                  <a:lnTo>
                    <a:pt x="124811" y="135991"/>
                  </a:lnTo>
                  <a:lnTo>
                    <a:pt x="151517" y="170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317"/>
            <p:cNvSpPr/>
            <p:nvPr>
              <p:custDataLst>
                <p:tags r:id="rId114"/>
              </p:custDataLst>
            </p:nvPr>
          </p:nvSpPr>
          <p:spPr>
            <a:xfrm>
              <a:off x="2057400" y="4093269"/>
              <a:ext cx="101601" cy="231082"/>
            </a:xfrm>
            <a:custGeom>
              <a:avLst/>
              <a:gdLst/>
              <a:ahLst/>
              <a:cxnLst/>
              <a:rect l="0" t="0" r="0" b="0"/>
              <a:pathLst>
                <a:path w="101601" h="231082">
                  <a:moveTo>
                    <a:pt x="101600" y="15181"/>
                  </a:moveTo>
                  <a:lnTo>
                    <a:pt x="101600" y="15181"/>
                  </a:lnTo>
                  <a:lnTo>
                    <a:pt x="87294" y="875"/>
                  </a:lnTo>
                  <a:lnTo>
                    <a:pt x="85007" y="0"/>
                  </a:lnTo>
                  <a:lnTo>
                    <a:pt x="82777" y="121"/>
                  </a:lnTo>
                  <a:lnTo>
                    <a:pt x="80585" y="908"/>
                  </a:lnTo>
                  <a:lnTo>
                    <a:pt x="70757" y="15498"/>
                  </a:lnTo>
                  <a:lnTo>
                    <a:pt x="54794" y="52194"/>
                  </a:lnTo>
                  <a:lnTo>
                    <a:pt x="42263" y="90745"/>
                  </a:lnTo>
                  <a:lnTo>
                    <a:pt x="29612" y="129293"/>
                  </a:lnTo>
                  <a:lnTo>
                    <a:pt x="16927" y="166819"/>
                  </a:lnTo>
                  <a:lnTo>
                    <a:pt x="3762" y="207700"/>
                  </a:lnTo>
                  <a:lnTo>
                    <a:pt x="0" y="23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318"/>
            <p:cNvSpPr/>
            <p:nvPr>
              <p:custDataLst>
                <p:tags r:id="rId115"/>
              </p:custDataLst>
            </p:nvPr>
          </p:nvSpPr>
          <p:spPr>
            <a:xfrm>
              <a:off x="2159000" y="4248150"/>
              <a:ext cx="14373" cy="76201"/>
            </a:xfrm>
            <a:custGeom>
              <a:avLst/>
              <a:gdLst/>
              <a:ahLst/>
              <a:cxnLst/>
              <a:rect l="0" t="0" r="0" b="0"/>
              <a:pathLst>
                <a:path w="14373" h="76201">
                  <a:moveTo>
                    <a:pt x="6350" y="0"/>
                  </a:moveTo>
                  <a:lnTo>
                    <a:pt x="6350" y="0"/>
                  </a:lnTo>
                  <a:lnTo>
                    <a:pt x="13092" y="0"/>
                  </a:lnTo>
                  <a:lnTo>
                    <a:pt x="14372" y="2117"/>
                  </a:lnTo>
                  <a:lnTo>
                    <a:pt x="13914" y="10113"/>
                  </a:lnTo>
                  <a:lnTo>
                    <a:pt x="1763" y="572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319"/>
            <p:cNvSpPr/>
            <p:nvPr>
              <p:custDataLst>
                <p:tags r:id="rId116"/>
              </p:custDataLst>
            </p:nvPr>
          </p:nvSpPr>
          <p:spPr>
            <a:xfrm>
              <a:off x="2247900" y="4298950"/>
              <a:ext cx="24518" cy="57151"/>
            </a:xfrm>
            <a:custGeom>
              <a:avLst/>
              <a:gdLst/>
              <a:ahLst/>
              <a:cxnLst/>
              <a:rect l="0" t="0" r="0" b="0"/>
              <a:pathLst>
                <a:path w="24518" h="571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076" y="8789"/>
                  </a:lnTo>
                  <a:lnTo>
                    <a:pt x="24517" y="12209"/>
                  </a:lnTo>
                  <a:lnTo>
                    <a:pt x="21245" y="2165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320"/>
            <p:cNvSpPr/>
            <p:nvPr>
              <p:custDataLst>
                <p:tags r:id="rId117"/>
              </p:custDataLst>
            </p:nvPr>
          </p:nvSpPr>
          <p:spPr>
            <a:xfrm>
              <a:off x="2317750" y="4121150"/>
              <a:ext cx="107951" cy="190501"/>
            </a:xfrm>
            <a:custGeom>
              <a:avLst/>
              <a:gdLst/>
              <a:ahLst/>
              <a:cxnLst/>
              <a:rect l="0" t="0" r="0" b="0"/>
              <a:pathLst>
                <a:path w="107951" h="190501">
                  <a:moveTo>
                    <a:pt x="0" y="0"/>
                  </a:moveTo>
                  <a:lnTo>
                    <a:pt x="0" y="0"/>
                  </a:lnTo>
                  <a:lnTo>
                    <a:pt x="17677" y="21048"/>
                  </a:lnTo>
                  <a:lnTo>
                    <a:pt x="39788" y="59347"/>
                  </a:lnTo>
                  <a:lnTo>
                    <a:pt x="68720" y="101616"/>
                  </a:lnTo>
                  <a:lnTo>
                    <a:pt x="91656" y="143937"/>
                  </a:lnTo>
                  <a:lnTo>
                    <a:pt x="1079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321"/>
            <p:cNvSpPr/>
            <p:nvPr>
              <p:custDataLst>
                <p:tags r:id="rId118"/>
              </p:custDataLst>
            </p:nvPr>
          </p:nvSpPr>
          <p:spPr>
            <a:xfrm>
              <a:off x="2336800" y="4093269"/>
              <a:ext cx="101601" cy="231082"/>
            </a:xfrm>
            <a:custGeom>
              <a:avLst/>
              <a:gdLst/>
              <a:ahLst/>
              <a:cxnLst/>
              <a:rect l="0" t="0" r="0" b="0"/>
              <a:pathLst>
                <a:path w="101601" h="231082">
                  <a:moveTo>
                    <a:pt x="101600" y="15181"/>
                  </a:moveTo>
                  <a:lnTo>
                    <a:pt x="101600" y="15181"/>
                  </a:lnTo>
                  <a:lnTo>
                    <a:pt x="101600" y="875"/>
                  </a:lnTo>
                  <a:lnTo>
                    <a:pt x="100894" y="0"/>
                  </a:lnTo>
                  <a:lnTo>
                    <a:pt x="99718" y="121"/>
                  </a:lnTo>
                  <a:lnTo>
                    <a:pt x="98229" y="908"/>
                  </a:lnTo>
                  <a:lnTo>
                    <a:pt x="81827" y="40574"/>
                  </a:lnTo>
                  <a:lnTo>
                    <a:pt x="65873" y="82442"/>
                  </a:lnTo>
                  <a:lnTo>
                    <a:pt x="47035" y="128714"/>
                  </a:lnTo>
                  <a:lnTo>
                    <a:pt x="28753" y="171822"/>
                  </a:lnTo>
                  <a:lnTo>
                    <a:pt x="7404" y="214201"/>
                  </a:lnTo>
                  <a:lnTo>
                    <a:pt x="0" y="23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322"/>
            <p:cNvSpPr/>
            <p:nvPr>
              <p:custDataLst>
                <p:tags r:id="rId119"/>
              </p:custDataLst>
            </p:nvPr>
          </p:nvSpPr>
          <p:spPr>
            <a:xfrm>
              <a:off x="2454380" y="4229384"/>
              <a:ext cx="117371" cy="69567"/>
            </a:xfrm>
            <a:custGeom>
              <a:avLst/>
              <a:gdLst/>
              <a:ahLst/>
              <a:cxnLst/>
              <a:rect l="0" t="0" r="0" b="0"/>
              <a:pathLst>
                <a:path w="117371" h="69567">
                  <a:moveTo>
                    <a:pt x="9420" y="12416"/>
                  </a:moveTo>
                  <a:lnTo>
                    <a:pt x="9420" y="12416"/>
                  </a:lnTo>
                  <a:lnTo>
                    <a:pt x="6049" y="9045"/>
                  </a:lnTo>
                  <a:lnTo>
                    <a:pt x="2512" y="7390"/>
                  </a:lnTo>
                  <a:lnTo>
                    <a:pt x="581" y="6949"/>
                  </a:lnTo>
                  <a:lnTo>
                    <a:pt x="0" y="5949"/>
                  </a:lnTo>
                  <a:lnTo>
                    <a:pt x="318" y="4577"/>
                  </a:lnTo>
                  <a:lnTo>
                    <a:pt x="1235" y="2956"/>
                  </a:lnTo>
                  <a:lnTo>
                    <a:pt x="7899" y="1156"/>
                  </a:lnTo>
                  <a:lnTo>
                    <a:pt x="29424" y="0"/>
                  </a:lnTo>
                  <a:lnTo>
                    <a:pt x="41594" y="3605"/>
                  </a:lnTo>
                  <a:lnTo>
                    <a:pt x="52647" y="9912"/>
                  </a:lnTo>
                  <a:lnTo>
                    <a:pt x="59911" y="17417"/>
                  </a:lnTo>
                  <a:lnTo>
                    <a:pt x="60720" y="22100"/>
                  </a:lnTo>
                  <a:lnTo>
                    <a:pt x="57855" y="32948"/>
                  </a:lnTo>
                  <a:lnTo>
                    <a:pt x="35267" y="68986"/>
                  </a:lnTo>
                  <a:lnTo>
                    <a:pt x="36900" y="69308"/>
                  </a:lnTo>
                  <a:lnTo>
                    <a:pt x="80409" y="69561"/>
                  </a:lnTo>
                  <a:lnTo>
                    <a:pt x="117370" y="69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323"/>
            <p:cNvSpPr/>
            <p:nvPr>
              <p:custDataLst>
                <p:tags r:id="rId120"/>
              </p:custDataLst>
            </p:nvPr>
          </p:nvSpPr>
          <p:spPr>
            <a:xfrm>
              <a:off x="2633515" y="4273550"/>
              <a:ext cx="33486" cy="50801"/>
            </a:xfrm>
            <a:custGeom>
              <a:avLst/>
              <a:gdLst/>
              <a:ahLst/>
              <a:cxnLst/>
              <a:rect l="0" t="0" r="0" b="0"/>
              <a:pathLst>
                <a:path w="33486" h="50801">
                  <a:moveTo>
                    <a:pt x="33485" y="0"/>
                  </a:moveTo>
                  <a:lnTo>
                    <a:pt x="33485" y="0"/>
                  </a:lnTo>
                  <a:lnTo>
                    <a:pt x="1535" y="35321"/>
                  </a:lnTo>
                  <a:lnTo>
                    <a:pt x="191" y="39069"/>
                  </a:lnTo>
                  <a:lnTo>
                    <a:pt x="0" y="42274"/>
                  </a:lnTo>
                  <a:lnTo>
                    <a:pt x="1735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8" name="SMARTInkShape-1324"/>
          <p:cNvSpPr/>
          <p:nvPr>
            <p:custDataLst>
              <p:tags r:id="rId1"/>
            </p:custDataLst>
          </p:nvPr>
        </p:nvSpPr>
        <p:spPr>
          <a:xfrm>
            <a:off x="6903332" y="3086983"/>
            <a:ext cx="24519" cy="138818"/>
          </a:xfrm>
          <a:custGeom>
            <a:avLst/>
            <a:gdLst/>
            <a:ahLst/>
            <a:cxnLst/>
            <a:rect l="0" t="0" r="0" b="0"/>
            <a:pathLst>
              <a:path w="24519" h="138818">
                <a:moveTo>
                  <a:pt x="5468" y="5467"/>
                </a:moveTo>
                <a:lnTo>
                  <a:pt x="5468" y="5467"/>
                </a:lnTo>
                <a:lnTo>
                  <a:pt x="0" y="0"/>
                </a:lnTo>
                <a:lnTo>
                  <a:pt x="6142" y="44441"/>
                </a:lnTo>
                <a:lnTo>
                  <a:pt x="13899" y="90157"/>
                </a:lnTo>
                <a:lnTo>
                  <a:pt x="24518" y="138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" name="SMARTInkShape-Group211"/>
          <p:cNvGrpSpPr/>
          <p:nvPr/>
        </p:nvGrpSpPr>
        <p:grpSpPr>
          <a:xfrm>
            <a:off x="6388100" y="3082155"/>
            <a:ext cx="2817088" cy="518296"/>
            <a:chOff x="6388100" y="3082155"/>
            <a:chExt cx="2817088" cy="518296"/>
          </a:xfrm>
        </p:grpSpPr>
        <p:sp>
          <p:nvSpPr>
            <p:cNvPr id="359" name="SMARTInkShape-1325"/>
            <p:cNvSpPr/>
            <p:nvPr>
              <p:custDataLst>
                <p:tags r:id="rId92"/>
              </p:custDataLst>
            </p:nvPr>
          </p:nvSpPr>
          <p:spPr>
            <a:xfrm>
              <a:off x="6388100" y="3242623"/>
              <a:ext cx="133351" cy="14928"/>
            </a:xfrm>
            <a:custGeom>
              <a:avLst/>
              <a:gdLst/>
              <a:ahLst/>
              <a:cxnLst/>
              <a:rect l="0" t="0" r="0" b="0"/>
              <a:pathLst>
                <a:path w="133351" h="14928">
                  <a:moveTo>
                    <a:pt x="0" y="14927"/>
                  </a:moveTo>
                  <a:lnTo>
                    <a:pt x="0" y="14927"/>
                  </a:lnTo>
                  <a:lnTo>
                    <a:pt x="19459" y="8020"/>
                  </a:lnTo>
                  <a:lnTo>
                    <a:pt x="66481" y="0"/>
                  </a:lnTo>
                  <a:lnTo>
                    <a:pt x="106952" y="470"/>
                  </a:lnTo>
                  <a:lnTo>
                    <a:pt x="13335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326"/>
            <p:cNvSpPr/>
            <p:nvPr>
              <p:custDataLst>
                <p:tags r:id="rId93"/>
              </p:custDataLst>
            </p:nvPr>
          </p:nvSpPr>
          <p:spPr>
            <a:xfrm>
              <a:off x="6426200" y="3314700"/>
              <a:ext cx="127001" cy="20723"/>
            </a:xfrm>
            <a:custGeom>
              <a:avLst/>
              <a:gdLst/>
              <a:ahLst/>
              <a:cxnLst/>
              <a:rect l="0" t="0" r="0" b="0"/>
              <a:pathLst>
                <a:path w="127001" h="20723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2822" y="20722"/>
                  </a:lnTo>
                  <a:lnTo>
                    <a:pt x="13484" y="20263"/>
                  </a:lnTo>
                  <a:lnTo>
                    <a:pt x="59944" y="9856"/>
                  </a:lnTo>
                  <a:lnTo>
                    <a:pt x="104308" y="32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327"/>
            <p:cNvSpPr/>
            <p:nvPr>
              <p:custDataLst>
                <p:tags r:id="rId94"/>
              </p:custDataLst>
            </p:nvPr>
          </p:nvSpPr>
          <p:spPr>
            <a:xfrm>
              <a:off x="6848279" y="3333750"/>
              <a:ext cx="136722" cy="57151"/>
            </a:xfrm>
            <a:custGeom>
              <a:avLst/>
              <a:gdLst/>
              <a:ahLst/>
              <a:cxnLst/>
              <a:rect l="0" t="0" r="0" b="0"/>
              <a:pathLst>
                <a:path w="1367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1829" y="50669"/>
                  </a:lnTo>
                  <a:lnTo>
                    <a:pt x="11388" y="41570"/>
                  </a:lnTo>
                  <a:lnTo>
                    <a:pt x="49491" y="24547"/>
                  </a:lnTo>
                  <a:lnTo>
                    <a:pt x="83135" y="1420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328"/>
            <p:cNvSpPr/>
            <p:nvPr>
              <p:custDataLst>
                <p:tags r:id="rId95"/>
              </p:custDataLst>
            </p:nvPr>
          </p:nvSpPr>
          <p:spPr>
            <a:xfrm>
              <a:off x="6915150" y="3436572"/>
              <a:ext cx="85116" cy="163879"/>
            </a:xfrm>
            <a:custGeom>
              <a:avLst/>
              <a:gdLst/>
              <a:ahLst/>
              <a:cxnLst/>
              <a:rect l="0" t="0" r="0" b="0"/>
              <a:pathLst>
                <a:path w="85116" h="1638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11550" y="6997"/>
                  </a:lnTo>
                  <a:lnTo>
                    <a:pt x="40788" y="0"/>
                  </a:lnTo>
                  <a:lnTo>
                    <a:pt x="48231" y="1202"/>
                  </a:lnTo>
                  <a:lnTo>
                    <a:pt x="51205" y="2511"/>
                  </a:lnTo>
                  <a:lnTo>
                    <a:pt x="53187" y="4794"/>
                  </a:lnTo>
                  <a:lnTo>
                    <a:pt x="55389" y="11094"/>
                  </a:lnTo>
                  <a:lnTo>
                    <a:pt x="54564" y="14750"/>
                  </a:lnTo>
                  <a:lnTo>
                    <a:pt x="42690" y="34913"/>
                  </a:lnTo>
                  <a:lnTo>
                    <a:pt x="36378" y="41414"/>
                  </a:lnTo>
                  <a:lnTo>
                    <a:pt x="32719" y="44135"/>
                  </a:lnTo>
                  <a:lnTo>
                    <a:pt x="30984" y="46655"/>
                  </a:lnTo>
                  <a:lnTo>
                    <a:pt x="30533" y="49040"/>
                  </a:lnTo>
                  <a:lnTo>
                    <a:pt x="30938" y="51336"/>
                  </a:lnTo>
                  <a:lnTo>
                    <a:pt x="32620" y="52867"/>
                  </a:lnTo>
                  <a:lnTo>
                    <a:pt x="38251" y="54567"/>
                  </a:lnTo>
                  <a:lnTo>
                    <a:pt x="57023" y="56365"/>
                  </a:lnTo>
                  <a:lnTo>
                    <a:pt x="66442" y="60918"/>
                  </a:lnTo>
                  <a:lnTo>
                    <a:pt x="78146" y="70844"/>
                  </a:lnTo>
                  <a:lnTo>
                    <a:pt x="84616" y="80495"/>
                  </a:lnTo>
                  <a:lnTo>
                    <a:pt x="85115" y="92011"/>
                  </a:lnTo>
                  <a:lnTo>
                    <a:pt x="84260" y="99034"/>
                  </a:lnTo>
                  <a:lnTo>
                    <a:pt x="77665" y="112480"/>
                  </a:lnTo>
                  <a:lnTo>
                    <a:pt x="65562" y="126218"/>
                  </a:lnTo>
                  <a:lnTo>
                    <a:pt x="36358" y="147702"/>
                  </a:lnTo>
                  <a:lnTo>
                    <a:pt x="0" y="16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329"/>
            <p:cNvSpPr/>
            <p:nvPr>
              <p:custDataLst>
                <p:tags r:id="rId96"/>
              </p:custDataLst>
            </p:nvPr>
          </p:nvSpPr>
          <p:spPr>
            <a:xfrm>
              <a:off x="7205037" y="3082155"/>
              <a:ext cx="129214" cy="292977"/>
            </a:xfrm>
            <a:custGeom>
              <a:avLst/>
              <a:gdLst/>
              <a:ahLst/>
              <a:cxnLst/>
              <a:rect l="0" t="0" r="0" b="0"/>
              <a:pathLst>
                <a:path w="129214" h="292977">
                  <a:moveTo>
                    <a:pt x="84763" y="29345"/>
                  </a:moveTo>
                  <a:lnTo>
                    <a:pt x="84763" y="29345"/>
                  </a:lnTo>
                  <a:lnTo>
                    <a:pt x="93490" y="14842"/>
                  </a:lnTo>
                  <a:lnTo>
                    <a:pt x="95697" y="6201"/>
                  </a:lnTo>
                  <a:lnTo>
                    <a:pt x="95580" y="3332"/>
                  </a:lnTo>
                  <a:lnTo>
                    <a:pt x="94795" y="1420"/>
                  </a:lnTo>
                  <a:lnTo>
                    <a:pt x="93569" y="145"/>
                  </a:lnTo>
                  <a:lnTo>
                    <a:pt x="91339" y="0"/>
                  </a:lnTo>
                  <a:lnTo>
                    <a:pt x="85099" y="1721"/>
                  </a:lnTo>
                  <a:lnTo>
                    <a:pt x="66910" y="23512"/>
                  </a:lnTo>
                  <a:lnTo>
                    <a:pt x="43646" y="66892"/>
                  </a:lnTo>
                  <a:lnTo>
                    <a:pt x="27212" y="103653"/>
                  </a:lnTo>
                  <a:lnTo>
                    <a:pt x="11913" y="143510"/>
                  </a:lnTo>
                  <a:lnTo>
                    <a:pt x="409" y="184742"/>
                  </a:lnTo>
                  <a:lnTo>
                    <a:pt x="0" y="220942"/>
                  </a:lnTo>
                  <a:lnTo>
                    <a:pt x="7579" y="251376"/>
                  </a:lnTo>
                  <a:lnTo>
                    <a:pt x="20356" y="274311"/>
                  </a:lnTo>
                  <a:lnTo>
                    <a:pt x="41086" y="288266"/>
                  </a:lnTo>
                  <a:lnTo>
                    <a:pt x="53528" y="292976"/>
                  </a:lnTo>
                  <a:lnTo>
                    <a:pt x="82404" y="292564"/>
                  </a:lnTo>
                  <a:lnTo>
                    <a:pt x="129213" y="283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330"/>
            <p:cNvSpPr/>
            <p:nvPr>
              <p:custDataLst>
                <p:tags r:id="rId97"/>
              </p:custDataLst>
            </p:nvPr>
          </p:nvSpPr>
          <p:spPr>
            <a:xfrm>
              <a:off x="7407079" y="3130550"/>
              <a:ext cx="162122" cy="165101"/>
            </a:xfrm>
            <a:custGeom>
              <a:avLst/>
              <a:gdLst/>
              <a:ahLst/>
              <a:cxnLst/>
              <a:rect l="0" t="0" r="0" b="0"/>
              <a:pathLst>
                <a:path w="162122" h="1651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6481"/>
                  </a:lnTo>
                  <a:lnTo>
                    <a:pt x="4645" y="15580"/>
                  </a:lnTo>
                  <a:lnTo>
                    <a:pt x="40546" y="53878"/>
                  </a:lnTo>
                  <a:lnTo>
                    <a:pt x="83844" y="89106"/>
                  </a:lnTo>
                  <a:lnTo>
                    <a:pt x="125443" y="122201"/>
                  </a:lnTo>
                  <a:lnTo>
                    <a:pt x="16212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331"/>
            <p:cNvSpPr/>
            <p:nvPr>
              <p:custDataLst>
                <p:tags r:id="rId98"/>
              </p:custDataLst>
            </p:nvPr>
          </p:nvSpPr>
          <p:spPr>
            <a:xfrm>
              <a:off x="7429303" y="3092450"/>
              <a:ext cx="152598" cy="254001"/>
            </a:xfrm>
            <a:custGeom>
              <a:avLst/>
              <a:gdLst/>
              <a:ahLst/>
              <a:cxnLst/>
              <a:rect l="0" t="0" r="0" b="0"/>
              <a:pathLst>
                <a:path w="152598" h="254001">
                  <a:moveTo>
                    <a:pt x="152597" y="0"/>
                  </a:moveTo>
                  <a:lnTo>
                    <a:pt x="152597" y="0"/>
                  </a:lnTo>
                  <a:lnTo>
                    <a:pt x="108405" y="21048"/>
                  </a:lnTo>
                  <a:lnTo>
                    <a:pt x="74592" y="52176"/>
                  </a:lnTo>
                  <a:lnTo>
                    <a:pt x="44504" y="96050"/>
                  </a:lnTo>
                  <a:lnTo>
                    <a:pt x="26474" y="128296"/>
                  </a:lnTo>
                  <a:lnTo>
                    <a:pt x="11169" y="161442"/>
                  </a:lnTo>
                  <a:lnTo>
                    <a:pt x="0" y="209015"/>
                  </a:lnTo>
                  <a:lnTo>
                    <a:pt x="19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332"/>
            <p:cNvSpPr/>
            <p:nvPr>
              <p:custDataLst>
                <p:tags r:id="rId99"/>
              </p:custDataLst>
            </p:nvPr>
          </p:nvSpPr>
          <p:spPr>
            <a:xfrm>
              <a:off x="7640932" y="3251200"/>
              <a:ext cx="10819" cy="57151"/>
            </a:xfrm>
            <a:custGeom>
              <a:avLst/>
              <a:gdLst/>
              <a:ahLst/>
              <a:cxnLst/>
              <a:rect l="0" t="0" r="0" b="0"/>
              <a:pathLst>
                <a:path w="10819" h="57151">
                  <a:moveTo>
                    <a:pt x="10818" y="0"/>
                  </a:moveTo>
                  <a:lnTo>
                    <a:pt x="10818" y="0"/>
                  </a:lnTo>
                  <a:lnTo>
                    <a:pt x="4076" y="6742"/>
                  </a:lnTo>
                  <a:lnTo>
                    <a:pt x="767" y="17578"/>
                  </a:lnTo>
                  <a:lnTo>
                    <a:pt x="0" y="31096"/>
                  </a:lnTo>
                  <a:lnTo>
                    <a:pt x="446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333"/>
            <p:cNvSpPr/>
            <p:nvPr>
              <p:custDataLst>
                <p:tags r:id="rId100"/>
              </p:custDataLst>
            </p:nvPr>
          </p:nvSpPr>
          <p:spPr>
            <a:xfrm>
              <a:off x="7707121" y="3257550"/>
              <a:ext cx="50408" cy="63645"/>
            </a:xfrm>
            <a:custGeom>
              <a:avLst/>
              <a:gdLst/>
              <a:ahLst/>
              <a:cxnLst/>
              <a:rect l="0" t="0" r="0" b="0"/>
              <a:pathLst>
                <a:path w="50408" h="63645">
                  <a:moveTo>
                    <a:pt x="46229" y="0"/>
                  </a:moveTo>
                  <a:lnTo>
                    <a:pt x="46229" y="0"/>
                  </a:lnTo>
                  <a:lnTo>
                    <a:pt x="22998" y="5775"/>
                  </a:lnTo>
                  <a:lnTo>
                    <a:pt x="12150" y="12209"/>
                  </a:lnTo>
                  <a:lnTo>
                    <a:pt x="4506" y="21654"/>
                  </a:lnTo>
                  <a:lnTo>
                    <a:pt x="1481" y="27136"/>
                  </a:lnTo>
                  <a:lnTo>
                    <a:pt x="0" y="38872"/>
                  </a:lnTo>
                  <a:lnTo>
                    <a:pt x="593" y="44965"/>
                  </a:lnTo>
                  <a:lnTo>
                    <a:pt x="6897" y="55497"/>
                  </a:lnTo>
                  <a:lnTo>
                    <a:pt x="11540" y="60281"/>
                  </a:lnTo>
                  <a:lnTo>
                    <a:pt x="17459" y="62766"/>
                  </a:lnTo>
                  <a:lnTo>
                    <a:pt x="31561" y="63644"/>
                  </a:lnTo>
                  <a:lnTo>
                    <a:pt x="37155" y="62185"/>
                  </a:lnTo>
                  <a:lnTo>
                    <a:pt x="45254" y="56800"/>
                  </a:lnTo>
                  <a:lnTo>
                    <a:pt x="49323" y="47822"/>
                  </a:lnTo>
                  <a:lnTo>
                    <a:pt x="50407" y="42465"/>
                  </a:lnTo>
                  <a:lnTo>
                    <a:pt x="49721" y="37482"/>
                  </a:lnTo>
                  <a:lnTo>
                    <a:pt x="45194" y="28183"/>
                  </a:lnTo>
                  <a:lnTo>
                    <a:pt x="2082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334"/>
            <p:cNvSpPr/>
            <p:nvPr>
              <p:custDataLst>
                <p:tags r:id="rId101"/>
              </p:custDataLst>
            </p:nvPr>
          </p:nvSpPr>
          <p:spPr>
            <a:xfrm>
              <a:off x="7912100" y="31940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0"/>
                  </a:moveTo>
                  <a:lnTo>
                    <a:pt x="0" y="0"/>
                  </a:lnTo>
                  <a:lnTo>
                    <a:pt x="44258" y="0"/>
                  </a:lnTo>
                  <a:lnTo>
                    <a:pt x="90019" y="1882"/>
                  </a:lnTo>
                  <a:lnTo>
                    <a:pt x="125380" y="4364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335"/>
            <p:cNvSpPr/>
            <p:nvPr>
              <p:custDataLst>
                <p:tags r:id="rId102"/>
              </p:custDataLst>
            </p:nvPr>
          </p:nvSpPr>
          <p:spPr>
            <a:xfrm>
              <a:off x="7965660" y="3111500"/>
              <a:ext cx="48041" cy="146051"/>
            </a:xfrm>
            <a:custGeom>
              <a:avLst/>
              <a:gdLst/>
              <a:ahLst/>
              <a:cxnLst/>
              <a:rect l="0" t="0" r="0" b="0"/>
              <a:pathLst>
                <a:path w="48041" h="146051">
                  <a:moveTo>
                    <a:pt x="48040" y="0"/>
                  </a:moveTo>
                  <a:lnTo>
                    <a:pt x="48040" y="0"/>
                  </a:lnTo>
                  <a:lnTo>
                    <a:pt x="34556" y="0"/>
                  </a:lnTo>
                  <a:lnTo>
                    <a:pt x="16057" y="6742"/>
                  </a:lnTo>
                  <a:lnTo>
                    <a:pt x="7250" y="17578"/>
                  </a:lnTo>
                  <a:lnTo>
                    <a:pt x="1689" y="33213"/>
                  </a:lnTo>
                  <a:lnTo>
                    <a:pt x="0" y="77743"/>
                  </a:lnTo>
                  <a:lnTo>
                    <a:pt x="9623" y="123934"/>
                  </a:lnTo>
                  <a:lnTo>
                    <a:pt x="1629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336"/>
            <p:cNvSpPr/>
            <p:nvPr>
              <p:custDataLst>
                <p:tags r:id="rId103"/>
              </p:custDataLst>
            </p:nvPr>
          </p:nvSpPr>
          <p:spPr>
            <a:xfrm>
              <a:off x="8159750" y="3111500"/>
              <a:ext cx="158751" cy="158751"/>
            </a:xfrm>
            <a:custGeom>
              <a:avLst/>
              <a:gdLst/>
              <a:ahLst/>
              <a:cxnLst/>
              <a:rect l="0" t="0" r="0" b="0"/>
              <a:pathLst>
                <a:path w="158751" h="158751">
                  <a:moveTo>
                    <a:pt x="0" y="0"/>
                  </a:moveTo>
                  <a:lnTo>
                    <a:pt x="0" y="0"/>
                  </a:lnTo>
                  <a:lnTo>
                    <a:pt x="42045" y="36400"/>
                  </a:lnTo>
                  <a:lnTo>
                    <a:pt x="81838" y="68641"/>
                  </a:lnTo>
                  <a:lnTo>
                    <a:pt x="114795" y="105710"/>
                  </a:lnTo>
                  <a:lnTo>
                    <a:pt x="158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337"/>
            <p:cNvSpPr/>
            <p:nvPr>
              <p:custDataLst>
                <p:tags r:id="rId104"/>
              </p:custDataLst>
            </p:nvPr>
          </p:nvSpPr>
          <p:spPr>
            <a:xfrm>
              <a:off x="8197850" y="3095429"/>
              <a:ext cx="120651" cy="206572"/>
            </a:xfrm>
            <a:custGeom>
              <a:avLst/>
              <a:gdLst/>
              <a:ahLst/>
              <a:cxnLst/>
              <a:rect l="0" t="0" r="0" b="0"/>
              <a:pathLst>
                <a:path w="120651" h="206572">
                  <a:moveTo>
                    <a:pt x="120650" y="3371"/>
                  </a:moveTo>
                  <a:lnTo>
                    <a:pt x="120650" y="3371"/>
                  </a:lnTo>
                  <a:lnTo>
                    <a:pt x="110536" y="0"/>
                  </a:lnTo>
                  <a:lnTo>
                    <a:pt x="99927" y="227"/>
                  </a:lnTo>
                  <a:lnTo>
                    <a:pt x="94135" y="1275"/>
                  </a:lnTo>
                  <a:lnTo>
                    <a:pt x="69128" y="22976"/>
                  </a:lnTo>
                  <a:lnTo>
                    <a:pt x="42747" y="59588"/>
                  </a:lnTo>
                  <a:lnTo>
                    <a:pt x="20427" y="101715"/>
                  </a:lnTo>
                  <a:lnTo>
                    <a:pt x="7149" y="142106"/>
                  </a:lnTo>
                  <a:lnTo>
                    <a:pt x="1412" y="189447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338"/>
            <p:cNvSpPr/>
            <p:nvPr>
              <p:custDataLst>
                <p:tags r:id="rId105"/>
              </p:custDataLst>
            </p:nvPr>
          </p:nvSpPr>
          <p:spPr>
            <a:xfrm>
              <a:off x="8386659" y="3243597"/>
              <a:ext cx="50506" cy="128254"/>
            </a:xfrm>
            <a:custGeom>
              <a:avLst/>
              <a:gdLst/>
              <a:ahLst/>
              <a:cxnLst/>
              <a:rect l="0" t="0" r="0" b="0"/>
              <a:pathLst>
                <a:path w="50506" h="128254">
                  <a:moveTo>
                    <a:pt x="46141" y="33003"/>
                  </a:moveTo>
                  <a:lnTo>
                    <a:pt x="46141" y="33003"/>
                  </a:lnTo>
                  <a:lnTo>
                    <a:pt x="37302" y="9859"/>
                  </a:lnTo>
                  <a:lnTo>
                    <a:pt x="31393" y="3196"/>
                  </a:lnTo>
                  <a:lnTo>
                    <a:pt x="27844" y="432"/>
                  </a:lnTo>
                  <a:lnTo>
                    <a:pt x="23359" y="0"/>
                  </a:lnTo>
                  <a:lnTo>
                    <a:pt x="12732" y="3283"/>
                  </a:lnTo>
                  <a:lnTo>
                    <a:pt x="8346" y="8251"/>
                  </a:lnTo>
                  <a:lnTo>
                    <a:pt x="1592" y="23178"/>
                  </a:lnTo>
                  <a:lnTo>
                    <a:pt x="0" y="34046"/>
                  </a:lnTo>
                  <a:lnTo>
                    <a:pt x="564" y="37931"/>
                  </a:lnTo>
                  <a:lnTo>
                    <a:pt x="3761" y="39816"/>
                  </a:lnTo>
                  <a:lnTo>
                    <a:pt x="14841" y="40029"/>
                  </a:lnTo>
                  <a:lnTo>
                    <a:pt x="38468" y="35828"/>
                  </a:lnTo>
                  <a:lnTo>
                    <a:pt x="45788" y="37316"/>
                  </a:lnTo>
                  <a:lnTo>
                    <a:pt x="48022" y="38700"/>
                  </a:lnTo>
                  <a:lnTo>
                    <a:pt x="49512" y="40329"/>
                  </a:lnTo>
                  <a:lnTo>
                    <a:pt x="50505" y="42120"/>
                  </a:lnTo>
                  <a:lnTo>
                    <a:pt x="47029" y="64568"/>
                  </a:lnTo>
                  <a:lnTo>
                    <a:pt x="36156" y="106495"/>
                  </a:lnTo>
                  <a:lnTo>
                    <a:pt x="33441" y="128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339"/>
            <p:cNvSpPr/>
            <p:nvPr>
              <p:custDataLst>
                <p:tags r:id="rId106"/>
              </p:custDataLst>
            </p:nvPr>
          </p:nvSpPr>
          <p:spPr>
            <a:xfrm>
              <a:off x="8597900" y="3219711"/>
              <a:ext cx="120651" cy="6090"/>
            </a:xfrm>
            <a:custGeom>
              <a:avLst/>
              <a:gdLst/>
              <a:ahLst/>
              <a:cxnLst/>
              <a:rect l="0" t="0" r="0" b="0"/>
              <a:pathLst>
                <a:path w="120651" h="60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1411" y="1725"/>
                  </a:lnTo>
                  <a:lnTo>
                    <a:pt x="6742" y="622"/>
                  </a:lnTo>
                  <a:lnTo>
                    <a:pt x="48014" y="0"/>
                  </a:lnTo>
                  <a:lnTo>
                    <a:pt x="92543" y="3188"/>
                  </a:lnTo>
                  <a:lnTo>
                    <a:pt x="1206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340"/>
            <p:cNvSpPr/>
            <p:nvPr>
              <p:custDataLst>
                <p:tags r:id="rId107"/>
              </p:custDataLst>
            </p:nvPr>
          </p:nvSpPr>
          <p:spPr>
            <a:xfrm>
              <a:off x="8663507" y="3136900"/>
              <a:ext cx="35994" cy="158751"/>
            </a:xfrm>
            <a:custGeom>
              <a:avLst/>
              <a:gdLst/>
              <a:ahLst/>
              <a:cxnLst/>
              <a:rect l="0" t="0" r="0" b="0"/>
              <a:pathLst>
                <a:path w="35994" h="158751">
                  <a:moveTo>
                    <a:pt x="16943" y="0"/>
                  </a:moveTo>
                  <a:lnTo>
                    <a:pt x="16943" y="0"/>
                  </a:lnTo>
                  <a:lnTo>
                    <a:pt x="10200" y="0"/>
                  </a:lnTo>
                  <a:lnTo>
                    <a:pt x="7509" y="1411"/>
                  </a:lnTo>
                  <a:lnTo>
                    <a:pt x="2638" y="6742"/>
                  </a:lnTo>
                  <a:lnTo>
                    <a:pt x="0" y="15697"/>
                  </a:lnTo>
                  <a:lnTo>
                    <a:pt x="400" y="38282"/>
                  </a:lnTo>
                  <a:lnTo>
                    <a:pt x="10226" y="83840"/>
                  </a:lnTo>
                  <a:lnTo>
                    <a:pt x="21392" y="127124"/>
                  </a:lnTo>
                  <a:lnTo>
                    <a:pt x="3599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341"/>
            <p:cNvSpPr/>
            <p:nvPr>
              <p:custDataLst>
                <p:tags r:id="rId108"/>
              </p:custDataLst>
            </p:nvPr>
          </p:nvSpPr>
          <p:spPr>
            <a:xfrm>
              <a:off x="8955739" y="3257550"/>
              <a:ext cx="105712" cy="99837"/>
            </a:xfrm>
            <a:custGeom>
              <a:avLst/>
              <a:gdLst/>
              <a:ahLst/>
              <a:cxnLst/>
              <a:rect l="0" t="0" r="0" b="0"/>
              <a:pathLst>
                <a:path w="105712" h="99837">
                  <a:moveTo>
                    <a:pt x="54911" y="19050"/>
                  </a:moveTo>
                  <a:lnTo>
                    <a:pt x="54911" y="19050"/>
                  </a:lnTo>
                  <a:lnTo>
                    <a:pt x="54911" y="15679"/>
                  </a:lnTo>
                  <a:lnTo>
                    <a:pt x="47385" y="14024"/>
                  </a:lnTo>
                  <a:lnTo>
                    <a:pt x="27281" y="14974"/>
                  </a:lnTo>
                  <a:lnTo>
                    <a:pt x="13702" y="18649"/>
                  </a:lnTo>
                  <a:lnTo>
                    <a:pt x="5316" y="24986"/>
                  </a:lnTo>
                  <a:lnTo>
                    <a:pt x="1119" y="34389"/>
                  </a:lnTo>
                  <a:lnTo>
                    <a:pt x="0" y="39859"/>
                  </a:lnTo>
                  <a:lnTo>
                    <a:pt x="2075" y="44211"/>
                  </a:lnTo>
                  <a:lnTo>
                    <a:pt x="48689" y="80198"/>
                  </a:lnTo>
                  <a:lnTo>
                    <a:pt x="54969" y="89265"/>
                  </a:lnTo>
                  <a:lnTo>
                    <a:pt x="55655" y="92671"/>
                  </a:lnTo>
                  <a:lnTo>
                    <a:pt x="55406" y="95648"/>
                  </a:lnTo>
                  <a:lnTo>
                    <a:pt x="53830" y="97632"/>
                  </a:lnTo>
                  <a:lnTo>
                    <a:pt x="48315" y="99836"/>
                  </a:lnTo>
                  <a:lnTo>
                    <a:pt x="33907" y="97706"/>
                  </a:lnTo>
                  <a:lnTo>
                    <a:pt x="16232" y="92607"/>
                  </a:lnTo>
                  <a:lnTo>
                    <a:pt x="12192" y="89255"/>
                  </a:lnTo>
                  <a:lnTo>
                    <a:pt x="7702" y="79885"/>
                  </a:lnTo>
                  <a:lnTo>
                    <a:pt x="7916" y="75835"/>
                  </a:lnTo>
                  <a:lnTo>
                    <a:pt x="9471" y="72429"/>
                  </a:lnTo>
                  <a:lnTo>
                    <a:pt x="20280" y="62382"/>
                  </a:lnTo>
                  <a:lnTo>
                    <a:pt x="66348" y="30295"/>
                  </a:lnTo>
                  <a:lnTo>
                    <a:pt x="99119" y="15061"/>
                  </a:lnTo>
                  <a:lnTo>
                    <a:pt x="102781" y="10691"/>
                  </a:lnTo>
                  <a:lnTo>
                    <a:pt x="104407" y="6398"/>
                  </a:lnTo>
                  <a:lnTo>
                    <a:pt x="105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342"/>
            <p:cNvSpPr/>
            <p:nvPr>
              <p:custDataLst>
                <p:tags r:id="rId109"/>
              </p:custDataLst>
            </p:nvPr>
          </p:nvSpPr>
          <p:spPr>
            <a:xfrm>
              <a:off x="8807450" y="3100565"/>
              <a:ext cx="192320" cy="226836"/>
            </a:xfrm>
            <a:custGeom>
              <a:avLst/>
              <a:gdLst/>
              <a:ahLst/>
              <a:cxnLst/>
              <a:rect l="0" t="0" r="0" b="0"/>
              <a:pathLst>
                <a:path w="192320" h="226836">
                  <a:moveTo>
                    <a:pt x="184150" y="10935"/>
                  </a:moveTo>
                  <a:lnTo>
                    <a:pt x="184150" y="10935"/>
                  </a:lnTo>
                  <a:lnTo>
                    <a:pt x="192172" y="2207"/>
                  </a:lnTo>
                  <a:lnTo>
                    <a:pt x="192319" y="883"/>
                  </a:lnTo>
                  <a:lnTo>
                    <a:pt x="191713" y="0"/>
                  </a:lnTo>
                  <a:lnTo>
                    <a:pt x="147237" y="38389"/>
                  </a:lnTo>
                  <a:lnTo>
                    <a:pt x="111673" y="78415"/>
                  </a:lnTo>
                  <a:lnTo>
                    <a:pt x="75422" y="124925"/>
                  </a:lnTo>
                  <a:lnTo>
                    <a:pt x="41240" y="167711"/>
                  </a:lnTo>
                  <a:lnTo>
                    <a:pt x="10340" y="211498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343"/>
            <p:cNvSpPr/>
            <p:nvPr>
              <p:custDataLst>
                <p:tags r:id="rId110"/>
              </p:custDataLst>
            </p:nvPr>
          </p:nvSpPr>
          <p:spPr>
            <a:xfrm>
              <a:off x="8843067" y="3106033"/>
              <a:ext cx="110434" cy="183268"/>
            </a:xfrm>
            <a:custGeom>
              <a:avLst/>
              <a:gdLst/>
              <a:ahLst/>
              <a:cxnLst/>
              <a:rect l="0" t="0" r="0" b="0"/>
              <a:pathLst>
                <a:path w="110434" h="183268">
                  <a:moveTo>
                    <a:pt x="15183" y="5467"/>
                  </a:moveTo>
                  <a:lnTo>
                    <a:pt x="15183" y="5467"/>
                  </a:lnTo>
                  <a:lnTo>
                    <a:pt x="3250" y="441"/>
                  </a:lnTo>
                  <a:lnTo>
                    <a:pt x="877" y="0"/>
                  </a:lnTo>
                  <a:lnTo>
                    <a:pt x="0" y="2527"/>
                  </a:lnTo>
                  <a:lnTo>
                    <a:pt x="909" y="12862"/>
                  </a:lnTo>
                  <a:lnTo>
                    <a:pt x="12130" y="41290"/>
                  </a:lnTo>
                  <a:lnTo>
                    <a:pt x="48682" y="88821"/>
                  </a:lnTo>
                  <a:lnTo>
                    <a:pt x="82660" y="135213"/>
                  </a:lnTo>
                  <a:lnTo>
                    <a:pt x="110433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344"/>
            <p:cNvSpPr/>
            <p:nvPr>
              <p:custDataLst>
                <p:tags r:id="rId111"/>
              </p:custDataLst>
            </p:nvPr>
          </p:nvSpPr>
          <p:spPr>
            <a:xfrm>
              <a:off x="9061450" y="3087865"/>
              <a:ext cx="143738" cy="290336"/>
            </a:xfrm>
            <a:custGeom>
              <a:avLst/>
              <a:gdLst/>
              <a:ahLst/>
              <a:cxnLst/>
              <a:rect l="0" t="0" r="0" b="0"/>
              <a:pathLst>
                <a:path w="143738" h="290336">
                  <a:moveTo>
                    <a:pt x="95250" y="10935"/>
                  </a:moveTo>
                  <a:lnTo>
                    <a:pt x="95250" y="10935"/>
                  </a:lnTo>
                  <a:lnTo>
                    <a:pt x="95248" y="4193"/>
                  </a:lnTo>
                  <a:lnTo>
                    <a:pt x="96661" y="2207"/>
                  </a:lnTo>
                  <a:lnTo>
                    <a:pt x="99013" y="883"/>
                  </a:lnTo>
                  <a:lnTo>
                    <a:pt x="101991" y="0"/>
                  </a:lnTo>
                  <a:lnTo>
                    <a:pt x="110946" y="4664"/>
                  </a:lnTo>
                  <a:lnTo>
                    <a:pt x="116297" y="8871"/>
                  </a:lnTo>
                  <a:lnTo>
                    <a:pt x="130570" y="38389"/>
                  </a:lnTo>
                  <a:lnTo>
                    <a:pt x="139406" y="70174"/>
                  </a:lnTo>
                  <a:lnTo>
                    <a:pt x="143737" y="88528"/>
                  </a:lnTo>
                  <a:lnTo>
                    <a:pt x="141023" y="129617"/>
                  </a:lnTo>
                  <a:lnTo>
                    <a:pt x="136349" y="151440"/>
                  </a:lnTo>
                  <a:lnTo>
                    <a:pt x="112339" y="192620"/>
                  </a:lnTo>
                  <a:lnTo>
                    <a:pt x="78151" y="229974"/>
                  </a:lnTo>
                  <a:lnTo>
                    <a:pt x="39437" y="260685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212"/>
          <p:cNvGrpSpPr/>
          <p:nvPr/>
        </p:nvGrpSpPr>
        <p:grpSpPr>
          <a:xfrm>
            <a:off x="5709715" y="2876486"/>
            <a:ext cx="392636" cy="539815"/>
            <a:chOff x="5709715" y="2876486"/>
            <a:chExt cx="392636" cy="539815"/>
          </a:xfrm>
        </p:grpSpPr>
        <p:sp>
          <p:nvSpPr>
            <p:cNvPr id="380" name="SMARTInkShape-1345"/>
            <p:cNvSpPr/>
            <p:nvPr>
              <p:custDataLst>
                <p:tags r:id="rId87"/>
              </p:custDataLst>
            </p:nvPr>
          </p:nvSpPr>
          <p:spPr>
            <a:xfrm>
              <a:off x="5722233" y="3120542"/>
              <a:ext cx="227718" cy="232259"/>
            </a:xfrm>
            <a:custGeom>
              <a:avLst/>
              <a:gdLst/>
              <a:ahLst/>
              <a:cxnLst/>
              <a:rect l="0" t="0" r="0" b="0"/>
              <a:pathLst>
                <a:path w="227718" h="2322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3271" y="6489"/>
                  </a:lnTo>
                  <a:lnTo>
                    <a:pt x="48104" y="53792"/>
                  </a:lnTo>
                  <a:lnTo>
                    <a:pt x="80156" y="80973"/>
                  </a:lnTo>
                  <a:lnTo>
                    <a:pt x="115567" y="111868"/>
                  </a:lnTo>
                  <a:lnTo>
                    <a:pt x="161090" y="157625"/>
                  </a:lnTo>
                  <a:lnTo>
                    <a:pt x="202850" y="205077"/>
                  </a:lnTo>
                  <a:lnTo>
                    <a:pt x="227717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346"/>
            <p:cNvSpPr/>
            <p:nvPr>
              <p:custDataLst>
                <p:tags r:id="rId88"/>
              </p:custDataLst>
            </p:nvPr>
          </p:nvSpPr>
          <p:spPr>
            <a:xfrm>
              <a:off x="5709715" y="3072433"/>
              <a:ext cx="227536" cy="343868"/>
            </a:xfrm>
            <a:custGeom>
              <a:avLst/>
              <a:gdLst/>
              <a:ahLst/>
              <a:cxnLst/>
              <a:rect l="0" t="0" r="0" b="0"/>
              <a:pathLst>
                <a:path w="227536" h="343868">
                  <a:moveTo>
                    <a:pt x="227535" y="7317"/>
                  </a:moveTo>
                  <a:lnTo>
                    <a:pt x="227535" y="7317"/>
                  </a:lnTo>
                  <a:lnTo>
                    <a:pt x="224164" y="575"/>
                  </a:lnTo>
                  <a:lnTo>
                    <a:pt x="220349" y="0"/>
                  </a:lnTo>
                  <a:lnTo>
                    <a:pt x="208583" y="3124"/>
                  </a:lnTo>
                  <a:lnTo>
                    <a:pt x="172609" y="36414"/>
                  </a:lnTo>
                  <a:lnTo>
                    <a:pt x="145973" y="68932"/>
                  </a:lnTo>
                  <a:lnTo>
                    <a:pt x="120025" y="105963"/>
                  </a:lnTo>
                  <a:lnTo>
                    <a:pt x="94381" y="148291"/>
                  </a:lnTo>
                  <a:lnTo>
                    <a:pt x="66991" y="191092"/>
                  </a:lnTo>
                  <a:lnTo>
                    <a:pt x="40470" y="232928"/>
                  </a:lnTo>
                  <a:lnTo>
                    <a:pt x="19277" y="272688"/>
                  </a:lnTo>
                  <a:lnTo>
                    <a:pt x="1591" y="313918"/>
                  </a:lnTo>
                  <a:lnTo>
                    <a:pt x="0" y="322490"/>
                  </a:lnTo>
                  <a:lnTo>
                    <a:pt x="351" y="328911"/>
                  </a:lnTo>
                  <a:lnTo>
                    <a:pt x="5285" y="34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347"/>
            <p:cNvSpPr/>
            <p:nvPr>
              <p:custDataLst>
                <p:tags r:id="rId89"/>
              </p:custDataLst>
            </p:nvPr>
          </p:nvSpPr>
          <p:spPr>
            <a:xfrm>
              <a:off x="6026150" y="3321050"/>
              <a:ext cx="15453" cy="88901"/>
            </a:xfrm>
            <a:custGeom>
              <a:avLst/>
              <a:gdLst/>
              <a:ahLst/>
              <a:cxnLst/>
              <a:rect l="0" t="0" r="0" b="0"/>
              <a:pathLst>
                <a:path w="15453" h="889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3763"/>
                  </a:lnTo>
                  <a:lnTo>
                    <a:pt x="15189" y="6742"/>
                  </a:lnTo>
                  <a:lnTo>
                    <a:pt x="15452" y="17578"/>
                  </a:lnTo>
                  <a:lnTo>
                    <a:pt x="9179" y="639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348"/>
            <p:cNvSpPr/>
            <p:nvPr>
              <p:custDataLst>
                <p:tags r:id="rId90"/>
              </p:custDataLst>
            </p:nvPr>
          </p:nvSpPr>
          <p:spPr>
            <a:xfrm>
              <a:off x="6089650" y="3340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4860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349"/>
            <p:cNvSpPr/>
            <p:nvPr>
              <p:custDataLst>
                <p:tags r:id="rId91"/>
              </p:custDataLst>
            </p:nvPr>
          </p:nvSpPr>
          <p:spPr>
            <a:xfrm>
              <a:off x="5754367" y="2876486"/>
              <a:ext cx="113034" cy="150150"/>
            </a:xfrm>
            <a:custGeom>
              <a:avLst/>
              <a:gdLst/>
              <a:ahLst/>
              <a:cxnLst/>
              <a:rect l="0" t="0" r="0" b="0"/>
              <a:pathLst>
                <a:path w="113034" h="150150">
                  <a:moveTo>
                    <a:pt x="30483" y="69914"/>
                  </a:moveTo>
                  <a:lnTo>
                    <a:pt x="30483" y="69914"/>
                  </a:lnTo>
                  <a:lnTo>
                    <a:pt x="21049" y="86534"/>
                  </a:lnTo>
                  <a:lnTo>
                    <a:pt x="9468" y="129000"/>
                  </a:lnTo>
                  <a:lnTo>
                    <a:pt x="3011" y="147785"/>
                  </a:lnTo>
                  <a:lnTo>
                    <a:pt x="1585" y="150050"/>
                  </a:lnTo>
                  <a:lnTo>
                    <a:pt x="634" y="150149"/>
                  </a:lnTo>
                  <a:lnTo>
                    <a:pt x="0" y="148804"/>
                  </a:lnTo>
                  <a:lnTo>
                    <a:pt x="10533" y="119887"/>
                  </a:lnTo>
                  <a:lnTo>
                    <a:pt x="30609" y="81271"/>
                  </a:lnTo>
                  <a:lnTo>
                    <a:pt x="53020" y="37217"/>
                  </a:lnTo>
                  <a:lnTo>
                    <a:pt x="72068" y="3143"/>
                  </a:lnTo>
                  <a:lnTo>
                    <a:pt x="75140" y="0"/>
                  </a:lnTo>
                  <a:lnTo>
                    <a:pt x="79304" y="22"/>
                  </a:lnTo>
                  <a:lnTo>
                    <a:pt x="89576" y="5689"/>
                  </a:lnTo>
                  <a:lnTo>
                    <a:pt x="95552" y="22790"/>
                  </a:lnTo>
                  <a:lnTo>
                    <a:pt x="102679" y="58303"/>
                  </a:lnTo>
                  <a:lnTo>
                    <a:pt x="113033" y="95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213"/>
          <p:cNvGrpSpPr/>
          <p:nvPr/>
        </p:nvGrpSpPr>
        <p:grpSpPr>
          <a:xfrm>
            <a:off x="4824812" y="3108129"/>
            <a:ext cx="30247" cy="238322"/>
            <a:chOff x="4824812" y="3108129"/>
            <a:chExt cx="30247" cy="238322"/>
          </a:xfrm>
        </p:grpSpPr>
        <p:sp>
          <p:nvSpPr>
            <p:cNvPr id="386" name="SMARTInkShape-1350"/>
            <p:cNvSpPr/>
            <p:nvPr>
              <p:custDataLst>
                <p:tags r:id="rId85"/>
              </p:custDataLst>
            </p:nvPr>
          </p:nvSpPr>
          <p:spPr>
            <a:xfrm>
              <a:off x="4851400" y="3108129"/>
              <a:ext cx="3659" cy="16072"/>
            </a:xfrm>
            <a:custGeom>
              <a:avLst/>
              <a:gdLst/>
              <a:ahLst/>
              <a:cxnLst/>
              <a:rect l="0" t="0" r="0" b="0"/>
              <a:pathLst>
                <a:path w="3659" h="16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3658" y="1124"/>
                  </a:lnTo>
                  <a:lnTo>
                    <a:pt x="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351"/>
            <p:cNvSpPr/>
            <p:nvPr>
              <p:custDataLst>
                <p:tags r:id="rId86"/>
              </p:custDataLst>
            </p:nvPr>
          </p:nvSpPr>
          <p:spPr>
            <a:xfrm>
              <a:off x="4824812" y="3327400"/>
              <a:ext cx="20239" cy="19051"/>
            </a:xfrm>
            <a:custGeom>
              <a:avLst/>
              <a:gdLst/>
              <a:ahLst/>
              <a:cxnLst/>
              <a:rect l="0" t="0" r="0" b="0"/>
              <a:pathLst>
                <a:path w="20239" h="19051">
                  <a:moveTo>
                    <a:pt x="20238" y="0"/>
                  </a:moveTo>
                  <a:lnTo>
                    <a:pt x="20238" y="0"/>
                  </a:lnTo>
                  <a:lnTo>
                    <a:pt x="465" y="14305"/>
                  </a:lnTo>
                  <a:lnTo>
                    <a:pt x="0" y="15887"/>
                  </a:lnTo>
                  <a:lnTo>
                    <a:pt x="1102" y="16941"/>
                  </a:lnTo>
                  <a:lnTo>
                    <a:pt x="75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214"/>
          <p:cNvGrpSpPr/>
          <p:nvPr/>
        </p:nvGrpSpPr>
        <p:grpSpPr>
          <a:xfrm>
            <a:off x="168079" y="3159001"/>
            <a:ext cx="711561" cy="762649"/>
            <a:chOff x="168079" y="3159001"/>
            <a:chExt cx="711561" cy="762649"/>
          </a:xfrm>
        </p:grpSpPr>
        <p:sp>
          <p:nvSpPr>
            <p:cNvPr id="389" name="SMARTInkShape-1352"/>
            <p:cNvSpPr/>
            <p:nvPr>
              <p:custDataLst>
                <p:tags r:id="rId75"/>
              </p:custDataLst>
            </p:nvPr>
          </p:nvSpPr>
          <p:spPr>
            <a:xfrm>
              <a:off x="635000" y="33020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353"/>
            <p:cNvSpPr/>
            <p:nvPr>
              <p:custDataLst>
                <p:tags r:id="rId76"/>
              </p:custDataLst>
            </p:nvPr>
          </p:nvSpPr>
          <p:spPr>
            <a:xfrm>
              <a:off x="641350" y="3435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354"/>
            <p:cNvSpPr/>
            <p:nvPr>
              <p:custDataLst>
                <p:tags r:id="rId77"/>
              </p:custDataLst>
            </p:nvPr>
          </p:nvSpPr>
          <p:spPr>
            <a:xfrm>
              <a:off x="444500" y="3776809"/>
              <a:ext cx="133351" cy="144841"/>
            </a:xfrm>
            <a:custGeom>
              <a:avLst/>
              <a:gdLst/>
              <a:ahLst/>
              <a:cxnLst/>
              <a:rect l="0" t="0" r="0" b="0"/>
              <a:pathLst>
                <a:path w="133351" h="144841">
                  <a:moveTo>
                    <a:pt x="0" y="58591"/>
                  </a:moveTo>
                  <a:lnTo>
                    <a:pt x="0" y="58591"/>
                  </a:lnTo>
                  <a:lnTo>
                    <a:pt x="0" y="54932"/>
                  </a:lnTo>
                  <a:lnTo>
                    <a:pt x="0" y="56495"/>
                  </a:lnTo>
                  <a:lnTo>
                    <a:pt x="20251" y="101101"/>
                  </a:lnTo>
                  <a:lnTo>
                    <a:pt x="25199" y="144840"/>
                  </a:lnTo>
                  <a:lnTo>
                    <a:pt x="30458" y="104690"/>
                  </a:lnTo>
                  <a:lnTo>
                    <a:pt x="36933" y="65743"/>
                  </a:lnTo>
                  <a:lnTo>
                    <a:pt x="48181" y="29195"/>
                  </a:lnTo>
                  <a:lnTo>
                    <a:pt x="58808" y="11659"/>
                  </a:lnTo>
                  <a:lnTo>
                    <a:pt x="70587" y="2455"/>
                  </a:lnTo>
                  <a:lnTo>
                    <a:pt x="76691" y="0"/>
                  </a:lnTo>
                  <a:lnTo>
                    <a:pt x="82172" y="1892"/>
                  </a:lnTo>
                  <a:lnTo>
                    <a:pt x="92025" y="13400"/>
                  </a:lnTo>
                  <a:lnTo>
                    <a:pt x="109848" y="54603"/>
                  </a:lnTo>
                  <a:lnTo>
                    <a:pt x="125075" y="97863"/>
                  </a:lnTo>
                  <a:lnTo>
                    <a:pt x="133350" y="122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355"/>
            <p:cNvSpPr/>
            <p:nvPr>
              <p:custDataLst>
                <p:tags r:id="rId78"/>
              </p:custDataLst>
            </p:nvPr>
          </p:nvSpPr>
          <p:spPr>
            <a:xfrm>
              <a:off x="622300" y="37401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22322" y="15679"/>
                  </a:lnTo>
                  <a:lnTo>
                    <a:pt x="66797" y="304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356"/>
            <p:cNvSpPr/>
            <p:nvPr>
              <p:custDataLst>
                <p:tags r:id="rId79"/>
              </p:custDataLst>
            </p:nvPr>
          </p:nvSpPr>
          <p:spPr>
            <a:xfrm>
              <a:off x="652229" y="3778250"/>
              <a:ext cx="84372" cy="73730"/>
            </a:xfrm>
            <a:custGeom>
              <a:avLst/>
              <a:gdLst/>
              <a:ahLst/>
              <a:cxnLst/>
              <a:rect l="0" t="0" r="0" b="0"/>
              <a:pathLst>
                <a:path w="84372" h="73730">
                  <a:moveTo>
                    <a:pt x="8171" y="57150"/>
                  </a:moveTo>
                  <a:lnTo>
                    <a:pt x="8171" y="57150"/>
                  </a:lnTo>
                  <a:lnTo>
                    <a:pt x="149" y="70242"/>
                  </a:lnTo>
                  <a:lnTo>
                    <a:pt x="0" y="72228"/>
                  </a:lnTo>
                  <a:lnTo>
                    <a:pt x="607" y="73552"/>
                  </a:lnTo>
                  <a:lnTo>
                    <a:pt x="2423" y="73729"/>
                  </a:lnTo>
                  <a:lnTo>
                    <a:pt x="8203" y="72044"/>
                  </a:lnTo>
                  <a:lnTo>
                    <a:pt x="39326" y="47889"/>
                  </a:lnTo>
                  <a:lnTo>
                    <a:pt x="84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357"/>
            <p:cNvSpPr/>
            <p:nvPr>
              <p:custDataLst>
                <p:tags r:id="rId80"/>
              </p:custDataLst>
            </p:nvPr>
          </p:nvSpPr>
          <p:spPr>
            <a:xfrm>
              <a:off x="770115" y="3623439"/>
              <a:ext cx="109525" cy="224662"/>
            </a:xfrm>
            <a:custGeom>
              <a:avLst/>
              <a:gdLst/>
              <a:ahLst/>
              <a:cxnLst/>
              <a:rect l="0" t="0" r="0" b="0"/>
              <a:pathLst>
                <a:path w="109525" h="224662">
                  <a:moveTo>
                    <a:pt x="10935" y="15111"/>
                  </a:moveTo>
                  <a:lnTo>
                    <a:pt x="10935" y="15111"/>
                  </a:lnTo>
                  <a:lnTo>
                    <a:pt x="0" y="9644"/>
                  </a:lnTo>
                  <a:lnTo>
                    <a:pt x="8871" y="5651"/>
                  </a:lnTo>
                  <a:lnTo>
                    <a:pt x="28276" y="0"/>
                  </a:lnTo>
                  <a:lnTo>
                    <a:pt x="51900" y="599"/>
                  </a:lnTo>
                  <a:lnTo>
                    <a:pt x="64654" y="5369"/>
                  </a:lnTo>
                  <a:lnTo>
                    <a:pt x="70031" y="8616"/>
                  </a:lnTo>
                  <a:lnTo>
                    <a:pt x="73616" y="12898"/>
                  </a:lnTo>
                  <a:lnTo>
                    <a:pt x="77599" y="23300"/>
                  </a:lnTo>
                  <a:lnTo>
                    <a:pt x="77487" y="34978"/>
                  </a:lnTo>
                  <a:lnTo>
                    <a:pt x="71576" y="55334"/>
                  </a:lnTo>
                  <a:lnTo>
                    <a:pt x="60888" y="75477"/>
                  </a:lnTo>
                  <a:lnTo>
                    <a:pt x="50596" y="89932"/>
                  </a:lnTo>
                  <a:lnTo>
                    <a:pt x="49729" y="93755"/>
                  </a:lnTo>
                  <a:lnTo>
                    <a:pt x="50909" y="95763"/>
                  </a:lnTo>
                  <a:lnTo>
                    <a:pt x="59311" y="101959"/>
                  </a:lnTo>
                  <a:lnTo>
                    <a:pt x="102374" y="127668"/>
                  </a:lnTo>
                  <a:lnTo>
                    <a:pt x="108019" y="141572"/>
                  </a:lnTo>
                  <a:lnTo>
                    <a:pt x="109524" y="150218"/>
                  </a:lnTo>
                  <a:lnTo>
                    <a:pt x="105552" y="169233"/>
                  </a:lnTo>
                  <a:lnTo>
                    <a:pt x="101530" y="179242"/>
                  </a:lnTo>
                  <a:lnTo>
                    <a:pt x="87653" y="196008"/>
                  </a:lnTo>
                  <a:lnTo>
                    <a:pt x="70432" y="209104"/>
                  </a:lnTo>
                  <a:lnTo>
                    <a:pt x="36335" y="224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358"/>
            <p:cNvSpPr/>
            <p:nvPr>
              <p:custDataLst>
                <p:tags r:id="rId81"/>
              </p:custDataLst>
            </p:nvPr>
          </p:nvSpPr>
          <p:spPr>
            <a:xfrm>
              <a:off x="336550" y="3473450"/>
              <a:ext cx="273051" cy="209551"/>
            </a:xfrm>
            <a:custGeom>
              <a:avLst/>
              <a:gdLst/>
              <a:ahLst/>
              <a:cxnLst/>
              <a:rect l="0" t="0" r="0" b="0"/>
              <a:pathLst>
                <a:path w="273051" h="209551">
                  <a:moveTo>
                    <a:pt x="0" y="209550"/>
                  </a:moveTo>
                  <a:lnTo>
                    <a:pt x="0" y="209550"/>
                  </a:lnTo>
                  <a:lnTo>
                    <a:pt x="45466" y="181761"/>
                  </a:lnTo>
                  <a:lnTo>
                    <a:pt x="79709" y="157453"/>
                  </a:lnTo>
                  <a:lnTo>
                    <a:pt x="121504" y="126423"/>
                  </a:lnTo>
                  <a:lnTo>
                    <a:pt x="168302" y="89114"/>
                  </a:lnTo>
                  <a:lnTo>
                    <a:pt x="211679" y="5277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359"/>
            <p:cNvSpPr/>
            <p:nvPr>
              <p:custDataLst>
                <p:tags r:id="rId82"/>
              </p:custDataLst>
            </p:nvPr>
          </p:nvSpPr>
          <p:spPr>
            <a:xfrm>
              <a:off x="320479" y="3498850"/>
              <a:ext cx="206572" cy="147723"/>
            </a:xfrm>
            <a:custGeom>
              <a:avLst/>
              <a:gdLst/>
              <a:ahLst/>
              <a:cxnLst/>
              <a:rect l="0" t="0" r="0" b="0"/>
              <a:pathLst>
                <a:path w="206572" h="147723">
                  <a:moveTo>
                    <a:pt x="3371" y="139700"/>
                  </a:moveTo>
                  <a:lnTo>
                    <a:pt x="3371" y="139700"/>
                  </a:lnTo>
                  <a:lnTo>
                    <a:pt x="0" y="146442"/>
                  </a:lnTo>
                  <a:lnTo>
                    <a:pt x="1124" y="147722"/>
                  </a:lnTo>
                  <a:lnTo>
                    <a:pt x="8017" y="147263"/>
                  </a:lnTo>
                  <a:lnTo>
                    <a:pt x="44023" y="122813"/>
                  </a:lnTo>
                  <a:lnTo>
                    <a:pt x="82822" y="95976"/>
                  </a:lnTo>
                  <a:lnTo>
                    <a:pt x="126171" y="65234"/>
                  </a:lnTo>
                  <a:lnTo>
                    <a:pt x="166604" y="32755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360"/>
            <p:cNvSpPr/>
            <p:nvPr>
              <p:custDataLst>
                <p:tags r:id="rId83"/>
              </p:custDataLst>
            </p:nvPr>
          </p:nvSpPr>
          <p:spPr>
            <a:xfrm>
              <a:off x="402698" y="3357635"/>
              <a:ext cx="143403" cy="131662"/>
            </a:xfrm>
            <a:custGeom>
              <a:avLst/>
              <a:gdLst/>
              <a:ahLst/>
              <a:cxnLst/>
              <a:rect l="0" t="0" r="0" b="0"/>
              <a:pathLst>
                <a:path w="143403" h="131662">
                  <a:moveTo>
                    <a:pt x="16402" y="20565"/>
                  </a:moveTo>
                  <a:lnTo>
                    <a:pt x="16402" y="20565"/>
                  </a:lnTo>
                  <a:lnTo>
                    <a:pt x="6289" y="20565"/>
                  </a:lnTo>
                  <a:lnTo>
                    <a:pt x="3310" y="21270"/>
                  </a:lnTo>
                  <a:lnTo>
                    <a:pt x="1324" y="22446"/>
                  </a:lnTo>
                  <a:lnTo>
                    <a:pt x="0" y="23936"/>
                  </a:lnTo>
                  <a:lnTo>
                    <a:pt x="1234" y="24223"/>
                  </a:lnTo>
                  <a:lnTo>
                    <a:pt x="13789" y="22668"/>
                  </a:lnTo>
                  <a:lnTo>
                    <a:pt x="27470" y="24557"/>
                  </a:lnTo>
                  <a:lnTo>
                    <a:pt x="51040" y="36329"/>
                  </a:lnTo>
                  <a:lnTo>
                    <a:pt x="61900" y="51090"/>
                  </a:lnTo>
                  <a:lnTo>
                    <a:pt x="65784" y="59965"/>
                  </a:lnTo>
                  <a:lnTo>
                    <a:pt x="66257" y="69409"/>
                  </a:lnTo>
                  <a:lnTo>
                    <a:pt x="61137" y="89310"/>
                  </a:lnTo>
                  <a:lnTo>
                    <a:pt x="42984" y="120348"/>
                  </a:lnTo>
                  <a:lnTo>
                    <a:pt x="33390" y="130059"/>
                  </a:lnTo>
                  <a:lnTo>
                    <a:pt x="29844" y="131661"/>
                  </a:lnTo>
                  <a:lnTo>
                    <a:pt x="29597" y="127790"/>
                  </a:lnTo>
                  <a:lnTo>
                    <a:pt x="40067" y="99450"/>
                  </a:lnTo>
                  <a:lnTo>
                    <a:pt x="60024" y="63929"/>
                  </a:lnTo>
                  <a:lnTo>
                    <a:pt x="84207" y="19645"/>
                  </a:lnTo>
                  <a:lnTo>
                    <a:pt x="96039" y="0"/>
                  </a:lnTo>
                  <a:lnTo>
                    <a:pt x="94894" y="505"/>
                  </a:lnTo>
                  <a:lnTo>
                    <a:pt x="87976" y="6711"/>
                  </a:lnTo>
                  <a:lnTo>
                    <a:pt x="72181" y="32217"/>
                  </a:lnTo>
                  <a:lnTo>
                    <a:pt x="60838" y="66586"/>
                  </a:lnTo>
                  <a:lnTo>
                    <a:pt x="61081" y="85469"/>
                  </a:lnTo>
                  <a:lnTo>
                    <a:pt x="63121" y="93467"/>
                  </a:lnTo>
                  <a:lnTo>
                    <a:pt x="68009" y="99505"/>
                  </a:lnTo>
                  <a:lnTo>
                    <a:pt x="82848" y="108096"/>
                  </a:lnTo>
                  <a:lnTo>
                    <a:pt x="104965" y="106740"/>
                  </a:lnTo>
                  <a:lnTo>
                    <a:pt x="143402" y="96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361"/>
            <p:cNvSpPr/>
            <p:nvPr>
              <p:custDataLst>
                <p:tags r:id="rId84"/>
              </p:custDataLst>
            </p:nvPr>
          </p:nvSpPr>
          <p:spPr>
            <a:xfrm>
              <a:off x="168079" y="3159001"/>
              <a:ext cx="198874" cy="391471"/>
            </a:xfrm>
            <a:custGeom>
              <a:avLst/>
              <a:gdLst/>
              <a:ahLst/>
              <a:cxnLst/>
              <a:rect l="0" t="0" r="0" b="0"/>
              <a:pathLst>
                <a:path w="198874" h="391471">
                  <a:moveTo>
                    <a:pt x="3371" y="66799"/>
                  </a:moveTo>
                  <a:lnTo>
                    <a:pt x="3371" y="66799"/>
                  </a:lnTo>
                  <a:lnTo>
                    <a:pt x="0" y="70170"/>
                  </a:lnTo>
                  <a:lnTo>
                    <a:pt x="1124" y="71869"/>
                  </a:lnTo>
                  <a:lnTo>
                    <a:pt x="8017" y="75637"/>
                  </a:lnTo>
                  <a:lnTo>
                    <a:pt x="33910" y="81726"/>
                  </a:lnTo>
                  <a:lnTo>
                    <a:pt x="63981" y="80253"/>
                  </a:lnTo>
                  <a:lnTo>
                    <a:pt x="100159" y="72779"/>
                  </a:lnTo>
                  <a:lnTo>
                    <a:pt x="137404" y="57697"/>
                  </a:lnTo>
                  <a:lnTo>
                    <a:pt x="180590" y="26002"/>
                  </a:lnTo>
                  <a:lnTo>
                    <a:pt x="198873" y="3284"/>
                  </a:lnTo>
                  <a:lnTo>
                    <a:pt x="198617" y="466"/>
                  </a:lnTo>
                  <a:lnTo>
                    <a:pt x="195624" y="0"/>
                  </a:lnTo>
                  <a:lnTo>
                    <a:pt x="181950" y="5361"/>
                  </a:lnTo>
                  <a:lnTo>
                    <a:pt x="141812" y="31740"/>
                  </a:lnTo>
                  <a:lnTo>
                    <a:pt x="107939" y="64152"/>
                  </a:lnTo>
                  <a:lnTo>
                    <a:pt x="83007" y="98313"/>
                  </a:lnTo>
                  <a:lnTo>
                    <a:pt x="67693" y="130194"/>
                  </a:lnTo>
                  <a:lnTo>
                    <a:pt x="63238" y="156123"/>
                  </a:lnTo>
                  <a:lnTo>
                    <a:pt x="65155" y="165859"/>
                  </a:lnTo>
                  <a:lnTo>
                    <a:pt x="74810" y="180441"/>
                  </a:lnTo>
                  <a:lnTo>
                    <a:pt x="94153" y="189743"/>
                  </a:lnTo>
                  <a:lnTo>
                    <a:pt x="118508" y="194819"/>
                  </a:lnTo>
                  <a:lnTo>
                    <a:pt x="162992" y="194209"/>
                  </a:lnTo>
                  <a:lnTo>
                    <a:pt x="171168" y="194072"/>
                  </a:lnTo>
                  <a:lnTo>
                    <a:pt x="175208" y="196803"/>
                  </a:lnTo>
                  <a:lnTo>
                    <a:pt x="176490" y="201446"/>
                  </a:lnTo>
                  <a:lnTo>
                    <a:pt x="175934" y="207364"/>
                  </a:lnTo>
                  <a:lnTo>
                    <a:pt x="148987" y="244325"/>
                  </a:lnTo>
                  <a:lnTo>
                    <a:pt x="117072" y="286459"/>
                  </a:lnTo>
                  <a:lnTo>
                    <a:pt x="91937" y="325676"/>
                  </a:lnTo>
                  <a:lnTo>
                    <a:pt x="85067" y="348837"/>
                  </a:lnTo>
                  <a:lnTo>
                    <a:pt x="87658" y="369008"/>
                  </a:lnTo>
                  <a:lnTo>
                    <a:pt x="91312" y="378339"/>
                  </a:lnTo>
                  <a:lnTo>
                    <a:pt x="97982" y="384559"/>
                  </a:lnTo>
                  <a:lnTo>
                    <a:pt x="116681" y="391470"/>
                  </a:lnTo>
                  <a:lnTo>
                    <a:pt x="161122" y="385249"/>
                  </a:lnTo>
                  <a:lnTo>
                    <a:pt x="193871" y="37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215"/>
          <p:cNvGrpSpPr/>
          <p:nvPr/>
        </p:nvGrpSpPr>
        <p:grpSpPr>
          <a:xfrm>
            <a:off x="3365500" y="2940573"/>
            <a:ext cx="960733" cy="475728"/>
            <a:chOff x="3365500" y="2940573"/>
            <a:chExt cx="960733" cy="475728"/>
          </a:xfrm>
        </p:grpSpPr>
        <p:sp>
          <p:nvSpPr>
            <p:cNvPr id="400" name="SMARTInkShape-1362"/>
            <p:cNvSpPr/>
            <p:nvPr>
              <p:custDataLst>
                <p:tags r:id="rId68"/>
              </p:custDataLst>
            </p:nvPr>
          </p:nvSpPr>
          <p:spPr>
            <a:xfrm>
              <a:off x="4229100" y="2940573"/>
              <a:ext cx="97133" cy="475728"/>
            </a:xfrm>
            <a:custGeom>
              <a:avLst/>
              <a:gdLst/>
              <a:ahLst/>
              <a:cxnLst/>
              <a:rect l="0" t="0" r="0" b="0"/>
              <a:pathLst>
                <a:path w="97133" h="475728">
                  <a:moveTo>
                    <a:pt x="19050" y="12177"/>
                  </a:moveTo>
                  <a:lnTo>
                    <a:pt x="19050" y="12177"/>
                  </a:lnTo>
                  <a:lnTo>
                    <a:pt x="28484" y="3449"/>
                  </a:lnTo>
                  <a:lnTo>
                    <a:pt x="33355" y="1242"/>
                  </a:lnTo>
                  <a:lnTo>
                    <a:pt x="46807" y="0"/>
                  </a:lnTo>
                  <a:lnTo>
                    <a:pt x="64198" y="3003"/>
                  </a:lnTo>
                  <a:lnTo>
                    <a:pt x="86128" y="21845"/>
                  </a:lnTo>
                  <a:lnTo>
                    <a:pt x="94723" y="41874"/>
                  </a:lnTo>
                  <a:lnTo>
                    <a:pt x="97132" y="65593"/>
                  </a:lnTo>
                  <a:lnTo>
                    <a:pt x="89850" y="106007"/>
                  </a:lnTo>
                  <a:lnTo>
                    <a:pt x="75305" y="143695"/>
                  </a:lnTo>
                  <a:lnTo>
                    <a:pt x="53077" y="191295"/>
                  </a:lnTo>
                  <a:lnTo>
                    <a:pt x="47006" y="217257"/>
                  </a:lnTo>
                  <a:lnTo>
                    <a:pt x="49349" y="232440"/>
                  </a:lnTo>
                  <a:lnTo>
                    <a:pt x="58601" y="251007"/>
                  </a:lnTo>
                  <a:lnTo>
                    <a:pt x="77802" y="280093"/>
                  </a:lnTo>
                  <a:lnTo>
                    <a:pt x="86499" y="309404"/>
                  </a:lnTo>
                  <a:lnTo>
                    <a:pt x="88689" y="353646"/>
                  </a:lnTo>
                  <a:lnTo>
                    <a:pt x="88882" y="398077"/>
                  </a:lnTo>
                  <a:lnTo>
                    <a:pt x="87013" y="418147"/>
                  </a:lnTo>
                  <a:lnTo>
                    <a:pt x="85525" y="424640"/>
                  </a:lnTo>
                  <a:lnTo>
                    <a:pt x="69948" y="450634"/>
                  </a:lnTo>
                  <a:lnTo>
                    <a:pt x="53430" y="462929"/>
                  </a:lnTo>
                  <a:lnTo>
                    <a:pt x="26179" y="471935"/>
                  </a:lnTo>
                  <a:lnTo>
                    <a:pt x="0" y="47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363"/>
            <p:cNvSpPr/>
            <p:nvPr>
              <p:custDataLst>
                <p:tags r:id="rId69"/>
              </p:custDataLst>
            </p:nvPr>
          </p:nvSpPr>
          <p:spPr>
            <a:xfrm>
              <a:off x="4135672" y="3257550"/>
              <a:ext cx="53442" cy="83444"/>
            </a:xfrm>
            <a:custGeom>
              <a:avLst/>
              <a:gdLst/>
              <a:ahLst/>
              <a:cxnLst/>
              <a:rect l="0" t="0" r="0" b="0"/>
              <a:pathLst>
                <a:path w="53442" h="83444">
                  <a:moveTo>
                    <a:pt x="36278" y="12700"/>
                  </a:moveTo>
                  <a:lnTo>
                    <a:pt x="36278" y="12700"/>
                  </a:lnTo>
                  <a:lnTo>
                    <a:pt x="29536" y="12700"/>
                  </a:lnTo>
                  <a:lnTo>
                    <a:pt x="15230" y="19442"/>
                  </a:lnTo>
                  <a:lnTo>
                    <a:pt x="7403" y="28396"/>
                  </a:lnTo>
                  <a:lnTo>
                    <a:pt x="2278" y="40137"/>
                  </a:lnTo>
                  <a:lnTo>
                    <a:pt x="0" y="54763"/>
                  </a:lnTo>
                  <a:lnTo>
                    <a:pt x="1510" y="61203"/>
                  </a:lnTo>
                  <a:lnTo>
                    <a:pt x="8831" y="72122"/>
                  </a:lnTo>
                  <a:lnTo>
                    <a:pt x="21482" y="82831"/>
                  </a:lnTo>
                  <a:lnTo>
                    <a:pt x="26414" y="83443"/>
                  </a:lnTo>
                  <a:lnTo>
                    <a:pt x="37538" y="80359"/>
                  </a:lnTo>
                  <a:lnTo>
                    <a:pt x="45775" y="72404"/>
                  </a:lnTo>
                  <a:lnTo>
                    <a:pt x="51082" y="61813"/>
                  </a:lnTo>
                  <a:lnTo>
                    <a:pt x="53441" y="50050"/>
                  </a:lnTo>
                  <a:lnTo>
                    <a:pt x="51953" y="43950"/>
                  </a:lnTo>
                  <a:lnTo>
                    <a:pt x="39746" y="25252"/>
                  </a:lnTo>
                  <a:lnTo>
                    <a:pt x="172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364"/>
            <p:cNvSpPr/>
            <p:nvPr>
              <p:custDataLst>
                <p:tags r:id="rId70"/>
              </p:custDataLst>
            </p:nvPr>
          </p:nvSpPr>
          <p:spPr>
            <a:xfrm>
              <a:off x="4095750" y="3257550"/>
              <a:ext cx="9722" cy="82551"/>
            </a:xfrm>
            <a:custGeom>
              <a:avLst/>
              <a:gdLst/>
              <a:ahLst/>
              <a:cxnLst/>
              <a:rect l="0" t="0" r="0" b="0"/>
              <a:pathLst>
                <a:path w="9722" h="825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9303" y="10845"/>
                  </a:lnTo>
                  <a:lnTo>
                    <a:pt x="2256" y="345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365"/>
            <p:cNvSpPr/>
            <p:nvPr>
              <p:custDataLst>
                <p:tags r:id="rId71"/>
              </p:custDataLst>
            </p:nvPr>
          </p:nvSpPr>
          <p:spPr>
            <a:xfrm>
              <a:off x="3822700" y="3006529"/>
              <a:ext cx="165101" cy="320872"/>
            </a:xfrm>
            <a:custGeom>
              <a:avLst/>
              <a:gdLst/>
              <a:ahLst/>
              <a:cxnLst/>
              <a:rect l="0" t="0" r="0" b="0"/>
              <a:pathLst>
                <a:path w="165101" h="320872">
                  <a:moveTo>
                    <a:pt x="165100" y="3371"/>
                  </a:moveTo>
                  <a:lnTo>
                    <a:pt x="165100" y="3371"/>
                  </a:lnTo>
                  <a:lnTo>
                    <a:pt x="158358" y="0"/>
                  </a:lnTo>
                  <a:lnTo>
                    <a:pt x="154255" y="418"/>
                  </a:lnTo>
                  <a:lnTo>
                    <a:pt x="144052" y="4646"/>
                  </a:lnTo>
                  <a:lnTo>
                    <a:pt x="126408" y="28443"/>
                  </a:lnTo>
                  <a:lnTo>
                    <a:pt x="107774" y="72418"/>
                  </a:lnTo>
                  <a:lnTo>
                    <a:pt x="93290" y="109318"/>
                  </a:lnTo>
                  <a:lnTo>
                    <a:pt x="76035" y="149942"/>
                  </a:lnTo>
                  <a:lnTo>
                    <a:pt x="54254" y="193868"/>
                  </a:lnTo>
                  <a:lnTo>
                    <a:pt x="34226" y="233616"/>
                  </a:lnTo>
                  <a:lnTo>
                    <a:pt x="18033" y="267980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366"/>
            <p:cNvSpPr/>
            <p:nvPr>
              <p:custDataLst>
                <p:tags r:id="rId72"/>
              </p:custDataLst>
            </p:nvPr>
          </p:nvSpPr>
          <p:spPr>
            <a:xfrm>
              <a:off x="3803650" y="3032819"/>
              <a:ext cx="218130" cy="250132"/>
            </a:xfrm>
            <a:custGeom>
              <a:avLst/>
              <a:gdLst/>
              <a:ahLst/>
              <a:cxnLst/>
              <a:rect l="0" t="0" r="0" b="0"/>
              <a:pathLst>
                <a:path w="218130" h="250132">
                  <a:moveTo>
                    <a:pt x="0" y="15181"/>
                  </a:moveTo>
                  <a:lnTo>
                    <a:pt x="0" y="15181"/>
                  </a:lnTo>
                  <a:lnTo>
                    <a:pt x="0" y="876"/>
                  </a:lnTo>
                  <a:lnTo>
                    <a:pt x="705" y="0"/>
                  </a:lnTo>
                  <a:lnTo>
                    <a:pt x="1882" y="121"/>
                  </a:lnTo>
                  <a:lnTo>
                    <a:pt x="3371" y="908"/>
                  </a:lnTo>
                  <a:lnTo>
                    <a:pt x="48183" y="47809"/>
                  </a:lnTo>
                  <a:lnTo>
                    <a:pt x="93769" y="92033"/>
                  </a:lnTo>
                  <a:lnTo>
                    <a:pt x="129163" y="122480"/>
                  </a:lnTo>
                  <a:lnTo>
                    <a:pt x="163239" y="151769"/>
                  </a:lnTo>
                  <a:lnTo>
                    <a:pt x="200140" y="189942"/>
                  </a:lnTo>
                  <a:lnTo>
                    <a:pt x="215011" y="207858"/>
                  </a:lnTo>
                  <a:lnTo>
                    <a:pt x="218129" y="216305"/>
                  </a:lnTo>
                  <a:lnTo>
                    <a:pt x="215900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367"/>
            <p:cNvSpPr/>
            <p:nvPr>
              <p:custDataLst>
                <p:tags r:id="rId73"/>
              </p:custDataLst>
            </p:nvPr>
          </p:nvSpPr>
          <p:spPr>
            <a:xfrm>
              <a:off x="3632200" y="3308350"/>
              <a:ext cx="64224" cy="50801"/>
            </a:xfrm>
            <a:custGeom>
              <a:avLst/>
              <a:gdLst/>
              <a:ahLst/>
              <a:cxnLst/>
              <a:rect l="0" t="0" r="0" b="0"/>
              <a:pathLst>
                <a:path w="64224" h="50801">
                  <a:moveTo>
                    <a:pt x="44450" y="0"/>
                  </a:moveTo>
                  <a:lnTo>
                    <a:pt x="44450" y="0"/>
                  </a:lnTo>
                  <a:lnTo>
                    <a:pt x="54563" y="0"/>
                  </a:lnTo>
                  <a:lnTo>
                    <a:pt x="58247" y="1411"/>
                  </a:lnTo>
                  <a:lnTo>
                    <a:pt x="64223" y="6742"/>
                  </a:lnTo>
                  <a:lnTo>
                    <a:pt x="63276" y="10845"/>
                  </a:lnTo>
                  <a:lnTo>
                    <a:pt x="54698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368"/>
            <p:cNvSpPr/>
            <p:nvPr>
              <p:custDataLst>
                <p:tags r:id="rId74"/>
              </p:custDataLst>
            </p:nvPr>
          </p:nvSpPr>
          <p:spPr>
            <a:xfrm>
              <a:off x="3365500" y="3317679"/>
              <a:ext cx="63501" cy="3372"/>
            </a:xfrm>
            <a:custGeom>
              <a:avLst/>
              <a:gdLst/>
              <a:ahLst/>
              <a:cxnLst/>
              <a:rect l="0" t="0" r="0" b="0"/>
              <a:pathLst>
                <a:path w="63501" h="33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0722" y="227"/>
                  </a:lnTo>
                  <a:lnTo>
                    <a:pt x="635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216"/>
          <p:cNvGrpSpPr/>
          <p:nvPr/>
        </p:nvGrpSpPr>
        <p:grpSpPr>
          <a:xfrm>
            <a:off x="1812155" y="3028950"/>
            <a:ext cx="1318396" cy="374651"/>
            <a:chOff x="1812155" y="3028950"/>
            <a:chExt cx="1318396" cy="374651"/>
          </a:xfrm>
        </p:grpSpPr>
        <p:sp>
          <p:nvSpPr>
            <p:cNvPr id="408" name="SMARTInkShape-1369"/>
            <p:cNvSpPr/>
            <p:nvPr>
              <p:custDataLst>
                <p:tags r:id="rId58"/>
              </p:custDataLst>
            </p:nvPr>
          </p:nvSpPr>
          <p:spPr>
            <a:xfrm>
              <a:off x="3035300" y="3327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2095" y="38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370"/>
            <p:cNvSpPr/>
            <p:nvPr>
              <p:custDataLst>
                <p:tags r:id="rId59"/>
              </p:custDataLst>
            </p:nvPr>
          </p:nvSpPr>
          <p:spPr>
            <a:xfrm>
              <a:off x="2830365" y="3346450"/>
              <a:ext cx="33486" cy="44451"/>
            </a:xfrm>
            <a:custGeom>
              <a:avLst/>
              <a:gdLst/>
              <a:ahLst/>
              <a:cxnLst/>
              <a:rect l="0" t="0" r="0" b="0"/>
              <a:pathLst>
                <a:path w="33486" h="44451">
                  <a:moveTo>
                    <a:pt x="33485" y="0"/>
                  </a:moveTo>
                  <a:lnTo>
                    <a:pt x="33485" y="0"/>
                  </a:lnTo>
                  <a:lnTo>
                    <a:pt x="1535" y="35321"/>
                  </a:lnTo>
                  <a:lnTo>
                    <a:pt x="191" y="38364"/>
                  </a:lnTo>
                  <a:lnTo>
                    <a:pt x="0" y="40392"/>
                  </a:lnTo>
                  <a:lnTo>
                    <a:pt x="1735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371"/>
            <p:cNvSpPr/>
            <p:nvPr>
              <p:custDataLst>
                <p:tags r:id="rId60"/>
              </p:custDataLst>
            </p:nvPr>
          </p:nvSpPr>
          <p:spPr>
            <a:xfrm>
              <a:off x="2688071" y="3253891"/>
              <a:ext cx="74180" cy="109831"/>
            </a:xfrm>
            <a:custGeom>
              <a:avLst/>
              <a:gdLst/>
              <a:ahLst/>
              <a:cxnLst/>
              <a:rect l="0" t="0" r="0" b="0"/>
              <a:pathLst>
                <a:path w="74180" h="109831">
                  <a:moveTo>
                    <a:pt x="23379" y="3659"/>
                  </a:moveTo>
                  <a:lnTo>
                    <a:pt x="23379" y="3659"/>
                  </a:lnTo>
                  <a:lnTo>
                    <a:pt x="29860" y="2953"/>
                  </a:lnTo>
                  <a:lnTo>
                    <a:pt x="43644" y="0"/>
                  </a:lnTo>
                  <a:lnTo>
                    <a:pt x="52611" y="1563"/>
                  </a:lnTo>
                  <a:lnTo>
                    <a:pt x="55567" y="2967"/>
                  </a:lnTo>
                  <a:lnTo>
                    <a:pt x="57538" y="4609"/>
                  </a:lnTo>
                  <a:lnTo>
                    <a:pt x="58852" y="6409"/>
                  </a:lnTo>
                  <a:lnTo>
                    <a:pt x="60700" y="15684"/>
                  </a:lnTo>
                  <a:lnTo>
                    <a:pt x="57370" y="25231"/>
                  </a:lnTo>
                  <a:lnTo>
                    <a:pt x="30337" y="63519"/>
                  </a:lnTo>
                  <a:lnTo>
                    <a:pt x="2527" y="99164"/>
                  </a:lnTo>
                  <a:lnTo>
                    <a:pt x="0" y="105607"/>
                  </a:lnTo>
                  <a:lnTo>
                    <a:pt x="1443" y="107608"/>
                  </a:lnTo>
                  <a:lnTo>
                    <a:pt x="8691" y="109830"/>
                  </a:lnTo>
                  <a:lnTo>
                    <a:pt x="55021" y="100518"/>
                  </a:lnTo>
                  <a:lnTo>
                    <a:pt x="74179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372"/>
            <p:cNvSpPr/>
            <p:nvPr>
              <p:custDataLst>
                <p:tags r:id="rId61"/>
              </p:custDataLst>
            </p:nvPr>
          </p:nvSpPr>
          <p:spPr>
            <a:xfrm>
              <a:off x="2540000" y="3028950"/>
              <a:ext cx="171451" cy="285751"/>
            </a:xfrm>
            <a:custGeom>
              <a:avLst/>
              <a:gdLst/>
              <a:ahLst/>
              <a:cxnLst/>
              <a:rect l="0" t="0" r="0" b="0"/>
              <a:pathLst>
                <a:path w="171451" h="285751">
                  <a:moveTo>
                    <a:pt x="171450" y="0"/>
                  </a:moveTo>
                  <a:lnTo>
                    <a:pt x="171450" y="0"/>
                  </a:lnTo>
                  <a:lnTo>
                    <a:pt x="164708" y="0"/>
                  </a:lnTo>
                  <a:lnTo>
                    <a:pt x="143660" y="10113"/>
                  </a:lnTo>
                  <a:lnTo>
                    <a:pt x="118452" y="39999"/>
                  </a:lnTo>
                  <a:lnTo>
                    <a:pt x="89739" y="86876"/>
                  </a:lnTo>
                  <a:lnTo>
                    <a:pt x="67400" y="128217"/>
                  </a:lnTo>
                  <a:lnTo>
                    <a:pt x="45478" y="171991"/>
                  </a:lnTo>
                  <a:lnTo>
                    <a:pt x="28679" y="210261"/>
                  </a:lnTo>
                  <a:lnTo>
                    <a:pt x="10693" y="25679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373"/>
            <p:cNvSpPr/>
            <p:nvPr>
              <p:custDataLst>
                <p:tags r:id="rId62"/>
              </p:custDataLst>
            </p:nvPr>
          </p:nvSpPr>
          <p:spPr>
            <a:xfrm>
              <a:off x="2520950" y="3079750"/>
              <a:ext cx="146051" cy="215901"/>
            </a:xfrm>
            <a:custGeom>
              <a:avLst/>
              <a:gdLst/>
              <a:ahLst/>
              <a:cxnLst/>
              <a:rect l="0" t="0" r="0" b="0"/>
              <a:pathLst>
                <a:path w="14605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6742"/>
                  </a:lnTo>
                  <a:lnTo>
                    <a:pt x="64602" y="53360"/>
                  </a:lnTo>
                  <a:lnTo>
                    <a:pt x="95576" y="93421"/>
                  </a:lnTo>
                  <a:lnTo>
                    <a:pt x="123334" y="139158"/>
                  </a:lnTo>
                  <a:lnTo>
                    <a:pt x="139319" y="180227"/>
                  </a:lnTo>
                  <a:lnTo>
                    <a:pt x="146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374"/>
            <p:cNvSpPr/>
            <p:nvPr>
              <p:custDataLst>
                <p:tags r:id="rId63"/>
              </p:custDataLst>
            </p:nvPr>
          </p:nvSpPr>
          <p:spPr>
            <a:xfrm>
              <a:off x="2292350" y="33401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2287" y="4209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375"/>
            <p:cNvSpPr/>
            <p:nvPr>
              <p:custDataLst>
                <p:tags r:id="rId64"/>
              </p:custDataLst>
            </p:nvPr>
          </p:nvSpPr>
          <p:spPr>
            <a:xfrm>
              <a:off x="2247900" y="32321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272" y="48151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376"/>
            <p:cNvSpPr/>
            <p:nvPr>
              <p:custDataLst>
                <p:tags r:id="rId65"/>
              </p:custDataLst>
            </p:nvPr>
          </p:nvSpPr>
          <p:spPr>
            <a:xfrm>
              <a:off x="2051050" y="3060700"/>
              <a:ext cx="127001" cy="266701"/>
            </a:xfrm>
            <a:custGeom>
              <a:avLst/>
              <a:gdLst/>
              <a:ahLst/>
              <a:cxnLst/>
              <a:rect l="0" t="0" r="0" b="0"/>
              <a:pathLst>
                <a:path w="127001" h="266701">
                  <a:moveTo>
                    <a:pt x="127000" y="0"/>
                  </a:moveTo>
                  <a:lnTo>
                    <a:pt x="127000" y="0"/>
                  </a:lnTo>
                  <a:lnTo>
                    <a:pt x="116887" y="3371"/>
                  </a:lnTo>
                  <a:lnTo>
                    <a:pt x="100485" y="15580"/>
                  </a:lnTo>
                  <a:lnTo>
                    <a:pt x="75274" y="55289"/>
                  </a:lnTo>
                  <a:lnTo>
                    <a:pt x="52721" y="100656"/>
                  </a:lnTo>
                  <a:lnTo>
                    <a:pt x="38954" y="135753"/>
                  </a:lnTo>
                  <a:lnTo>
                    <a:pt x="25779" y="168755"/>
                  </a:lnTo>
                  <a:lnTo>
                    <a:pt x="8344" y="211338"/>
                  </a:lnTo>
                  <a:lnTo>
                    <a:pt x="886" y="23362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377"/>
            <p:cNvSpPr/>
            <p:nvPr>
              <p:custDataLst>
                <p:tags r:id="rId66"/>
              </p:custDataLst>
            </p:nvPr>
          </p:nvSpPr>
          <p:spPr>
            <a:xfrm>
              <a:off x="2002942" y="3111500"/>
              <a:ext cx="181459" cy="190501"/>
            </a:xfrm>
            <a:custGeom>
              <a:avLst/>
              <a:gdLst/>
              <a:ahLst/>
              <a:cxnLst/>
              <a:rect l="0" t="0" r="0" b="0"/>
              <a:pathLst>
                <a:path w="181459" h="1905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45569" y="41442"/>
                  </a:lnTo>
                  <a:lnTo>
                    <a:pt x="80987" y="72722"/>
                  </a:lnTo>
                  <a:lnTo>
                    <a:pt x="118292" y="108801"/>
                  </a:lnTo>
                  <a:lnTo>
                    <a:pt x="149415" y="153044"/>
                  </a:lnTo>
                  <a:lnTo>
                    <a:pt x="18145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378"/>
            <p:cNvSpPr/>
            <p:nvPr>
              <p:custDataLst>
                <p:tags r:id="rId67"/>
              </p:custDataLst>
            </p:nvPr>
          </p:nvSpPr>
          <p:spPr>
            <a:xfrm>
              <a:off x="1812155" y="3036445"/>
              <a:ext cx="118246" cy="364499"/>
            </a:xfrm>
            <a:custGeom>
              <a:avLst/>
              <a:gdLst/>
              <a:ahLst/>
              <a:cxnLst/>
              <a:rect l="0" t="0" r="0" b="0"/>
              <a:pathLst>
                <a:path w="118246" h="364499">
                  <a:moveTo>
                    <a:pt x="92845" y="11555"/>
                  </a:moveTo>
                  <a:lnTo>
                    <a:pt x="92845" y="11555"/>
                  </a:lnTo>
                  <a:lnTo>
                    <a:pt x="87070" y="6486"/>
                  </a:lnTo>
                  <a:lnTo>
                    <a:pt x="80635" y="2717"/>
                  </a:lnTo>
                  <a:lnTo>
                    <a:pt x="62338" y="0"/>
                  </a:lnTo>
                  <a:lnTo>
                    <a:pt x="42413" y="2565"/>
                  </a:lnTo>
                  <a:lnTo>
                    <a:pt x="31390" y="9676"/>
                  </a:lnTo>
                  <a:lnTo>
                    <a:pt x="12816" y="28117"/>
                  </a:lnTo>
                  <a:lnTo>
                    <a:pt x="7887" y="40553"/>
                  </a:lnTo>
                  <a:lnTo>
                    <a:pt x="6573" y="47820"/>
                  </a:lnTo>
                  <a:lnTo>
                    <a:pt x="8876" y="59658"/>
                  </a:lnTo>
                  <a:lnTo>
                    <a:pt x="16014" y="70328"/>
                  </a:lnTo>
                  <a:lnTo>
                    <a:pt x="63325" y="111312"/>
                  </a:lnTo>
                  <a:lnTo>
                    <a:pt x="78314" y="125036"/>
                  </a:lnTo>
                  <a:lnTo>
                    <a:pt x="82452" y="133070"/>
                  </a:lnTo>
                  <a:lnTo>
                    <a:pt x="85168" y="151404"/>
                  </a:lnTo>
                  <a:lnTo>
                    <a:pt x="78379" y="171312"/>
                  </a:lnTo>
                  <a:lnTo>
                    <a:pt x="47654" y="212837"/>
                  </a:lnTo>
                  <a:lnTo>
                    <a:pt x="21286" y="234334"/>
                  </a:lnTo>
                  <a:lnTo>
                    <a:pt x="9771" y="239214"/>
                  </a:lnTo>
                  <a:lnTo>
                    <a:pt x="5712" y="239528"/>
                  </a:lnTo>
                  <a:lnTo>
                    <a:pt x="3006" y="238326"/>
                  </a:lnTo>
                  <a:lnTo>
                    <a:pt x="1203" y="236113"/>
                  </a:lnTo>
                  <a:lnTo>
                    <a:pt x="0" y="233227"/>
                  </a:lnTo>
                  <a:lnTo>
                    <a:pt x="609" y="230597"/>
                  </a:lnTo>
                  <a:lnTo>
                    <a:pt x="5049" y="225794"/>
                  </a:lnTo>
                  <a:lnTo>
                    <a:pt x="22225" y="212381"/>
                  </a:lnTo>
                  <a:lnTo>
                    <a:pt x="28126" y="209644"/>
                  </a:lnTo>
                  <a:lnTo>
                    <a:pt x="38446" y="208486"/>
                  </a:lnTo>
                  <a:lnTo>
                    <a:pt x="42468" y="211987"/>
                  </a:lnTo>
                  <a:lnTo>
                    <a:pt x="48818" y="225284"/>
                  </a:lnTo>
                  <a:lnTo>
                    <a:pt x="52989" y="249233"/>
                  </a:lnTo>
                  <a:lnTo>
                    <a:pt x="50853" y="274203"/>
                  </a:lnTo>
                  <a:lnTo>
                    <a:pt x="36785" y="321405"/>
                  </a:lnTo>
                  <a:lnTo>
                    <a:pt x="33357" y="337649"/>
                  </a:lnTo>
                  <a:lnTo>
                    <a:pt x="34186" y="349573"/>
                  </a:lnTo>
                  <a:lnTo>
                    <a:pt x="36906" y="357694"/>
                  </a:lnTo>
                  <a:lnTo>
                    <a:pt x="38619" y="360848"/>
                  </a:lnTo>
                  <a:lnTo>
                    <a:pt x="49930" y="364352"/>
                  </a:lnTo>
                  <a:lnTo>
                    <a:pt x="68127" y="364498"/>
                  </a:lnTo>
                  <a:lnTo>
                    <a:pt x="118245" y="35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9" name="SMARTInkShape-1379"/>
          <p:cNvSpPr/>
          <p:nvPr>
            <p:custDataLst>
              <p:tags r:id="rId2"/>
            </p:custDataLst>
          </p:nvPr>
        </p:nvSpPr>
        <p:spPr>
          <a:xfrm>
            <a:off x="4579108" y="1845897"/>
            <a:ext cx="688692" cy="504261"/>
          </a:xfrm>
          <a:custGeom>
            <a:avLst/>
            <a:gdLst/>
            <a:ahLst/>
            <a:cxnLst/>
            <a:rect l="0" t="0" r="0" b="0"/>
            <a:pathLst>
              <a:path w="688692" h="504261">
                <a:moveTo>
                  <a:pt x="488192" y="59103"/>
                </a:moveTo>
                <a:lnTo>
                  <a:pt x="488192" y="59103"/>
                </a:lnTo>
                <a:lnTo>
                  <a:pt x="484821" y="59103"/>
                </a:lnTo>
                <a:lnTo>
                  <a:pt x="483828" y="58397"/>
                </a:lnTo>
                <a:lnTo>
                  <a:pt x="483166" y="57221"/>
                </a:lnTo>
                <a:lnTo>
                  <a:pt x="478732" y="46893"/>
                </a:lnTo>
                <a:lnTo>
                  <a:pt x="473168" y="41212"/>
                </a:lnTo>
                <a:lnTo>
                  <a:pt x="429165" y="15521"/>
                </a:lnTo>
                <a:lnTo>
                  <a:pt x="381596" y="1262"/>
                </a:lnTo>
                <a:lnTo>
                  <a:pt x="346036" y="0"/>
                </a:lnTo>
                <a:lnTo>
                  <a:pt x="305067" y="3907"/>
                </a:lnTo>
                <a:lnTo>
                  <a:pt x="263339" y="15051"/>
                </a:lnTo>
                <a:lnTo>
                  <a:pt x="217513" y="31293"/>
                </a:lnTo>
                <a:lnTo>
                  <a:pt x="193439" y="40563"/>
                </a:lnTo>
                <a:lnTo>
                  <a:pt x="145994" y="65915"/>
                </a:lnTo>
                <a:lnTo>
                  <a:pt x="100449" y="97408"/>
                </a:lnTo>
                <a:lnTo>
                  <a:pt x="59039" y="134924"/>
                </a:lnTo>
                <a:lnTo>
                  <a:pt x="28876" y="178879"/>
                </a:lnTo>
                <a:lnTo>
                  <a:pt x="16881" y="202454"/>
                </a:lnTo>
                <a:lnTo>
                  <a:pt x="8884" y="228048"/>
                </a:lnTo>
                <a:lnTo>
                  <a:pt x="3554" y="254989"/>
                </a:lnTo>
                <a:lnTo>
                  <a:pt x="0" y="282827"/>
                </a:lnTo>
                <a:lnTo>
                  <a:pt x="1158" y="309146"/>
                </a:lnTo>
                <a:lnTo>
                  <a:pt x="5459" y="334454"/>
                </a:lnTo>
                <a:lnTo>
                  <a:pt x="22467" y="381859"/>
                </a:lnTo>
                <a:lnTo>
                  <a:pt x="51192" y="424095"/>
                </a:lnTo>
                <a:lnTo>
                  <a:pt x="94532" y="458388"/>
                </a:lnTo>
                <a:lnTo>
                  <a:pt x="119919" y="473460"/>
                </a:lnTo>
                <a:lnTo>
                  <a:pt x="147426" y="484918"/>
                </a:lnTo>
                <a:lnTo>
                  <a:pt x="176348" y="493969"/>
                </a:lnTo>
                <a:lnTo>
                  <a:pt x="206213" y="501414"/>
                </a:lnTo>
                <a:lnTo>
                  <a:pt x="238117" y="504260"/>
                </a:lnTo>
                <a:lnTo>
                  <a:pt x="271381" y="504041"/>
                </a:lnTo>
                <a:lnTo>
                  <a:pt x="305551" y="501778"/>
                </a:lnTo>
                <a:lnTo>
                  <a:pt x="338914" y="496037"/>
                </a:lnTo>
                <a:lnTo>
                  <a:pt x="371740" y="487975"/>
                </a:lnTo>
                <a:lnTo>
                  <a:pt x="404208" y="478368"/>
                </a:lnTo>
                <a:lnTo>
                  <a:pt x="435024" y="464907"/>
                </a:lnTo>
                <a:lnTo>
                  <a:pt x="464741" y="448878"/>
                </a:lnTo>
                <a:lnTo>
                  <a:pt x="493725" y="431136"/>
                </a:lnTo>
                <a:lnTo>
                  <a:pt x="520809" y="411547"/>
                </a:lnTo>
                <a:lnTo>
                  <a:pt x="546624" y="390727"/>
                </a:lnTo>
                <a:lnTo>
                  <a:pt x="571597" y="369086"/>
                </a:lnTo>
                <a:lnTo>
                  <a:pt x="595301" y="345486"/>
                </a:lnTo>
                <a:lnTo>
                  <a:pt x="618159" y="320581"/>
                </a:lnTo>
                <a:lnTo>
                  <a:pt x="640454" y="294805"/>
                </a:lnTo>
                <a:lnTo>
                  <a:pt x="668988" y="247350"/>
                </a:lnTo>
                <a:lnTo>
                  <a:pt x="684257" y="202740"/>
                </a:lnTo>
                <a:lnTo>
                  <a:pt x="688691" y="159396"/>
                </a:lnTo>
                <a:lnTo>
                  <a:pt x="680784" y="118494"/>
                </a:lnTo>
                <a:lnTo>
                  <a:pt x="673736" y="98697"/>
                </a:lnTo>
                <a:lnTo>
                  <a:pt x="659866" y="82677"/>
                </a:lnTo>
                <a:lnTo>
                  <a:pt x="619996" y="57351"/>
                </a:lnTo>
                <a:lnTo>
                  <a:pt x="595817" y="49468"/>
                </a:lnTo>
                <a:lnTo>
                  <a:pt x="569820" y="44213"/>
                </a:lnTo>
                <a:lnTo>
                  <a:pt x="542610" y="40710"/>
                </a:lnTo>
                <a:lnTo>
                  <a:pt x="512477" y="39080"/>
                </a:lnTo>
                <a:lnTo>
                  <a:pt x="480393" y="38698"/>
                </a:lnTo>
                <a:lnTo>
                  <a:pt x="447009" y="39150"/>
                </a:lnTo>
                <a:lnTo>
                  <a:pt x="380242" y="4005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6" name="SMARTInkShape-Group218"/>
          <p:cNvGrpSpPr/>
          <p:nvPr/>
        </p:nvGrpSpPr>
        <p:grpSpPr>
          <a:xfrm>
            <a:off x="6686550" y="1658362"/>
            <a:ext cx="571501" cy="208539"/>
            <a:chOff x="6686550" y="1658362"/>
            <a:chExt cx="571501" cy="208539"/>
          </a:xfrm>
        </p:grpSpPr>
        <p:sp>
          <p:nvSpPr>
            <p:cNvPr id="420" name="SMARTInkShape-1380"/>
            <p:cNvSpPr/>
            <p:nvPr>
              <p:custDataLst>
                <p:tags r:id="rId52"/>
              </p:custDataLst>
            </p:nvPr>
          </p:nvSpPr>
          <p:spPr>
            <a:xfrm>
              <a:off x="7220933" y="1658362"/>
              <a:ext cx="30393" cy="29442"/>
            </a:xfrm>
            <a:custGeom>
              <a:avLst/>
              <a:gdLst/>
              <a:ahLst/>
              <a:cxnLst/>
              <a:rect l="0" t="0" r="0" b="0"/>
              <a:pathLst>
                <a:path w="30393" h="29442">
                  <a:moveTo>
                    <a:pt x="18067" y="11688"/>
                  </a:moveTo>
                  <a:lnTo>
                    <a:pt x="18067" y="11688"/>
                  </a:lnTo>
                  <a:lnTo>
                    <a:pt x="14696" y="8317"/>
                  </a:lnTo>
                  <a:lnTo>
                    <a:pt x="11159" y="6662"/>
                  </a:lnTo>
                  <a:lnTo>
                    <a:pt x="6510" y="5599"/>
                  </a:lnTo>
                  <a:lnTo>
                    <a:pt x="2335" y="12158"/>
                  </a:lnTo>
                  <a:lnTo>
                    <a:pt x="0" y="19667"/>
                  </a:lnTo>
                  <a:lnTo>
                    <a:pt x="1084" y="21946"/>
                  </a:lnTo>
                  <a:lnTo>
                    <a:pt x="6051" y="26360"/>
                  </a:lnTo>
                  <a:lnTo>
                    <a:pt x="11079" y="28792"/>
                  </a:lnTo>
                  <a:lnTo>
                    <a:pt x="13409" y="29441"/>
                  </a:lnTo>
                  <a:lnTo>
                    <a:pt x="15667" y="29168"/>
                  </a:lnTo>
                  <a:lnTo>
                    <a:pt x="20058" y="26983"/>
                  </a:lnTo>
                  <a:lnTo>
                    <a:pt x="26497" y="18415"/>
                  </a:lnTo>
                  <a:lnTo>
                    <a:pt x="30392" y="6811"/>
                  </a:lnTo>
                  <a:lnTo>
                    <a:pt x="28719" y="4111"/>
                  </a:lnTo>
                  <a:lnTo>
                    <a:pt x="25267" y="0"/>
                  </a:lnTo>
                  <a:lnTo>
                    <a:pt x="24277" y="368"/>
                  </a:lnTo>
                  <a:lnTo>
                    <a:pt x="18067" y="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381"/>
            <p:cNvSpPr/>
            <p:nvPr>
              <p:custDataLst>
                <p:tags r:id="rId53"/>
              </p:custDataLst>
            </p:nvPr>
          </p:nvSpPr>
          <p:spPr>
            <a:xfrm>
              <a:off x="7241979" y="1752600"/>
              <a:ext cx="16072" cy="69851"/>
            </a:xfrm>
            <a:custGeom>
              <a:avLst/>
              <a:gdLst/>
              <a:ahLst/>
              <a:cxnLst/>
              <a:rect l="0" t="0" r="0" b="0"/>
              <a:pathLst>
                <a:path w="16072" h="69851">
                  <a:moveTo>
                    <a:pt x="3371" y="0"/>
                  </a:moveTo>
                  <a:lnTo>
                    <a:pt x="3371" y="0"/>
                  </a:lnTo>
                  <a:lnTo>
                    <a:pt x="2666" y="10845"/>
                  </a:lnTo>
                  <a:lnTo>
                    <a:pt x="0" y="21048"/>
                  </a:lnTo>
                  <a:lnTo>
                    <a:pt x="418" y="26026"/>
                  </a:lnTo>
                  <a:lnTo>
                    <a:pt x="5632" y="40480"/>
                  </a:lnTo>
                  <a:lnTo>
                    <a:pt x="5765" y="56444"/>
                  </a:lnTo>
                  <a:lnTo>
                    <a:pt x="160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382"/>
            <p:cNvSpPr/>
            <p:nvPr>
              <p:custDataLst>
                <p:tags r:id="rId54"/>
              </p:custDataLst>
            </p:nvPr>
          </p:nvSpPr>
          <p:spPr>
            <a:xfrm>
              <a:off x="7054850" y="175895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0" y="0"/>
                  </a:moveTo>
                  <a:lnTo>
                    <a:pt x="0" y="0"/>
                  </a:lnTo>
                  <a:lnTo>
                    <a:pt x="0" y="17677"/>
                  </a:lnTo>
                  <a:lnTo>
                    <a:pt x="13797" y="63694"/>
                  </a:lnTo>
                  <a:lnTo>
                    <a:pt x="19769" y="90206"/>
                  </a:lnTo>
                  <a:lnTo>
                    <a:pt x="317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383"/>
            <p:cNvSpPr/>
            <p:nvPr>
              <p:custDataLst>
                <p:tags r:id="rId55"/>
              </p:custDataLst>
            </p:nvPr>
          </p:nvSpPr>
          <p:spPr>
            <a:xfrm>
              <a:off x="7004048" y="1790700"/>
              <a:ext cx="133353" cy="25301"/>
            </a:xfrm>
            <a:custGeom>
              <a:avLst/>
              <a:gdLst/>
              <a:ahLst/>
              <a:cxnLst/>
              <a:rect l="0" t="0" r="0" b="0"/>
              <a:pathLst>
                <a:path w="133353" h="25301">
                  <a:moveTo>
                    <a:pt x="2" y="12700"/>
                  </a:moveTo>
                  <a:lnTo>
                    <a:pt x="2" y="12700"/>
                  </a:lnTo>
                  <a:lnTo>
                    <a:pt x="0" y="21538"/>
                  </a:lnTo>
                  <a:lnTo>
                    <a:pt x="1413" y="22826"/>
                  </a:lnTo>
                  <a:lnTo>
                    <a:pt x="6743" y="24256"/>
                  </a:lnTo>
                  <a:lnTo>
                    <a:pt x="39968" y="25300"/>
                  </a:lnTo>
                  <a:lnTo>
                    <a:pt x="85663" y="13453"/>
                  </a:lnTo>
                  <a:lnTo>
                    <a:pt x="133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384"/>
            <p:cNvSpPr/>
            <p:nvPr>
              <p:custDataLst>
                <p:tags r:id="rId56"/>
              </p:custDataLst>
            </p:nvPr>
          </p:nvSpPr>
          <p:spPr>
            <a:xfrm>
              <a:off x="6845300" y="1741730"/>
              <a:ext cx="95251" cy="99771"/>
            </a:xfrm>
            <a:custGeom>
              <a:avLst/>
              <a:gdLst/>
              <a:ahLst/>
              <a:cxnLst/>
              <a:rect l="0" t="0" r="0" b="0"/>
              <a:pathLst>
                <a:path w="95251" h="99771">
                  <a:moveTo>
                    <a:pt x="0" y="4520"/>
                  </a:moveTo>
                  <a:lnTo>
                    <a:pt x="0" y="4520"/>
                  </a:lnTo>
                  <a:lnTo>
                    <a:pt x="705" y="16762"/>
                  </a:lnTo>
                  <a:lnTo>
                    <a:pt x="9459" y="59804"/>
                  </a:lnTo>
                  <a:lnTo>
                    <a:pt x="9378" y="71659"/>
                  </a:lnTo>
                  <a:lnTo>
                    <a:pt x="6990" y="80926"/>
                  </a:lnTo>
                  <a:lnTo>
                    <a:pt x="1059" y="91635"/>
                  </a:lnTo>
                  <a:lnTo>
                    <a:pt x="1412" y="91525"/>
                  </a:lnTo>
                  <a:lnTo>
                    <a:pt x="3685" y="89520"/>
                  </a:lnTo>
                  <a:lnTo>
                    <a:pt x="10558" y="49650"/>
                  </a:lnTo>
                  <a:lnTo>
                    <a:pt x="15788" y="15306"/>
                  </a:lnTo>
                  <a:lnTo>
                    <a:pt x="21364" y="7432"/>
                  </a:lnTo>
                  <a:lnTo>
                    <a:pt x="28545" y="2287"/>
                  </a:lnTo>
                  <a:lnTo>
                    <a:pt x="36440" y="0"/>
                  </a:lnTo>
                  <a:lnTo>
                    <a:pt x="52191" y="2083"/>
                  </a:lnTo>
                  <a:lnTo>
                    <a:pt x="66890" y="7169"/>
                  </a:lnTo>
                  <a:lnTo>
                    <a:pt x="73944" y="14869"/>
                  </a:lnTo>
                  <a:lnTo>
                    <a:pt x="90144" y="43147"/>
                  </a:lnTo>
                  <a:lnTo>
                    <a:pt x="94577" y="74439"/>
                  </a:lnTo>
                  <a:lnTo>
                    <a:pt x="95250" y="9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385"/>
            <p:cNvSpPr/>
            <p:nvPr>
              <p:custDataLst>
                <p:tags r:id="rId57"/>
              </p:custDataLst>
            </p:nvPr>
          </p:nvSpPr>
          <p:spPr>
            <a:xfrm>
              <a:off x="6686550" y="1797050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10670" y="9494"/>
                  </a:lnTo>
                  <a:lnTo>
                    <a:pt x="57318" y="210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219"/>
          <p:cNvGrpSpPr/>
          <p:nvPr/>
        </p:nvGrpSpPr>
        <p:grpSpPr>
          <a:xfrm>
            <a:off x="6515100" y="1682750"/>
            <a:ext cx="127001" cy="195181"/>
            <a:chOff x="6515100" y="1682750"/>
            <a:chExt cx="127001" cy="195181"/>
          </a:xfrm>
        </p:grpSpPr>
        <p:sp>
          <p:nvSpPr>
            <p:cNvPr id="427" name="SMARTInkShape-1386"/>
            <p:cNvSpPr/>
            <p:nvPr>
              <p:custDataLst>
                <p:tags r:id="rId50"/>
              </p:custDataLst>
            </p:nvPr>
          </p:nvSpPr>
          <p:spPr>
            <a:xfrm>
              <a:off x="6515100" y="17589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3370" y="10212"/>
                  </a:lnTo>
                  <a:lnTo>
                    <a:pt x="15580" y="4123"/>
                  </a:lnTo>
                  <a:lnTo>
                    <a:pt x="58644" y="543"/>
                  </a:lnTo>
                  <a:lnTo>
                    <a:pt x="103150" y="10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387"/>
            <p:cNvSpPr/>
            <p:nvPr>
              <p:custDataLst>
                <p:tags r:id="rId51"/>
              </p:custDataLst>
            </p:nvPr>
          </p:nvSpPr>
          <p:spPr>
            <a:xfrm>
              <a:off x="6546879" y="1682750"/>
              <a:ext cx="76172" cy="195181"/>
            </a:xfrm>
            <a:custGeom>
              <a:avLst/>
              <a:gdLst/>
              <a:ahLst/>
              <a:cxnLst/>
              <a:rect l="0" t="0" r="0" b="0"/>
              <a:pathLst>
                <a:path w="76172" h="195181">
                  <a:moveTo>
                    <a:pt x="25371" y="0"/>
                  </a:moveTo>
                  <a:lnTo>
                    <a:pt x="25371" y="0"/>
                  </a:lnTo>
                  <a:lnTo>
                    <a:pt x="25371" y="3371"/>
                  </a:lnTo>
                  <a:lnTo>
                    <a:pt x="13814" y="48335"/>
                  </a:lnTo>
                  <a:lnTo>
                    <a:pt x="5914" y="91014"/>
                  </a:lnTo>
                  <a:lnTo>
                    <a:pt x="754" y="136320"/>
                  </a:lnTo>
                  <a:lnTo>
                    <a:pt x="0" y="181530"/>
                  </a:lnTo>
                  <a:lnTo>
                    <a:pt x="1402" y="185225"/>
                  </a:lnTo>
                  <a:lnTo>
                    <a:pt x="6722" y="191213"/>
                  </a:lnTo>
                  <a:lnTo>
                    <a:pt x="11908" y="194345"/>
                  </a:lnTo>
                  <a:lnTo>
                    <a:pt x="14279" y="195180"/>
                  </a:lnTo>
                  <a:lnTo>
                    <a:pt x="20676" y="194226"/>
                  </a:lnTo>
                  <a:lnTo>
                    <a:pt x="57589" y="178509"/>
                  </a:lnTo>
                  <a:lnTo>
                    <a:pt x="7617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220"/>
          <p:cNvGrpSpPr/>
          <p:nvPr/>
        </p:nvGrpSpPr>
        <p:grpSpPr>
          <a:xfrm>
            <a:off x="6184900" y="1390650"/>
            <a:ext cx="254001" cy="329422"/>
            <a:chOff x="6184900" y="1390650"/>
            <a:chExt cx="254001" cy="329422"/>
          </a:xfrm>
        </p:grpSpPr>
        <p:sp>
          <p:nvSpPr>
            <p:cNvPr id="430" name="SMARTInkShape-1388"/>
            <p:cNvSpPr/>
            <p:nvPr>
              <p:custDataLst>
                <p:tags r:id="rId48"/>
              </p:custDataLst>
            </p:nvPr>
          </p:nvSpPr>
          <p:spPr>
            <a:xfrm>
              <a:off x="6293648" y="1390650"/>
              <a:ext cx="145253" cy="329422"/>
            </a:xfrm>
            <a:custGeom>
              <a:avLst/>
              <a:gdLst/>
              <a:ahLst/>
              <a:cxnLst/>
              <a:rect l="0" t="0" r="0" b="0"/>
              <a:pathLst>
                <a:path w="145253" h="329422">
                  <a:moveTo>
                    <a:pt x="145252" y="0"/>
                  </a:moveTo>
                  <a:lnTo>
                    <a:pt x="145252" y="0"/>
                  </a:lnTo>
                  <a:lnTo>
                    <a:pt x="141881" y="0"/>
                  </a:lnTo>
                  <a:lnTo>
                    <a:pt x="138345" y="3763"/>
                  </a:lnTo>
                  <a:lnTo>
                    <a:pt x="115215" y="50901"/>
                  </a:lnTo>
                  <a:lnTo>
                    <a:pt x="99428" y="87832"/>
                  </a:lnTo>
                  <a:lnTo>
                    <a:pt x="81345" y="133426"/>
                  </a:lnTo>
                  <a:lnTo>
                    <a:pt x="68871" y="166074"/>
                  </a:lnTo>
                  <a:lnTo>
                    <a:pt x="55566" y="198694"/>
                  </a:lnTo>
                  <a:lnTo>
                    <a:pt x="33620" y="244120"/>
                  </a:lnTo>
                  <a:lnTo>
                    <a:pt x="17553" y="283293"/>
                  </a:lnTo>
                  <a:lnTo>
                    <a:pt x="0" y="327570"/>
                  </a:lnTo>
                  <a:lnTo>
                    <a:pt x="440" y="328446"/>
                  </a:lnTo>
                  <a:lnTo>
                    <a:pt x="1439" y="329031"/>
                  </a:lnTo>
                  <a:lnTo>
                    <a:pt x="2810" y="329421"/>
                  </a:lnTo>
                  <a:lnTo>
                    <a:pt x="4429" y="328975"/>
                  </a:lnTo>
                  <a:lnTo>
                    <a:pt x="12098" y="323190"/>
                  </a:lnTo>
                  <a:lnTo>
                    <a:pt x="18252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389"/>
            <p:cNvSpPr/>
            <p:nvPr>
              <p:custDataLst>
                <p:tags r:id="rId49"/>
              </p:custDataLst>
            </p:nvPr>
          </p:nvSpPr>
          <p:spPr>
            <a:xfrm>
              <a:off x="6184900" y="1428750"/>
              <a:ext cx="247651" cy="278612"/>
            </a:xfrm>
            <a:custGeom>
              <a:avLst/>
              <a:gdLst/>
              <a:ahLst/>
              <a:cxnLst/>
              <a:rect l="0" t="0" r="0" b="0"/>
              <a:pathLst>
                <a:path w="247651" h="278612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48335" y="36780"/>
                  </a:lnTo>
                  <a:lnTo>
                    <a:pt x="85853" y="69014"/>
                  </a:lnTo>
                  <a:lnTo>
                    <a:pt x="129116" y="110502"/>
                  </a:lnTo>
                  <a:lnTo>
                    <a:pt x="174847" y="155883"/>
                  </a:lnTo>
                  <a:lnTo>
                    <a:pt x="197072" y="188161"/>
                  </a:lnTo>
                  <a:lnTo>
                    <a:pt x="214814" y="232482"/>
                  </a:lnTo>
                  <a:lnTo>
                    <a:pt x="230653" y="270417"/>
                  </a:lnTo>
                  <a:lnTo>
                    <a:pt x="234921" y="275408"/>
                  </a:lnTo>
                  <a:lnTo>
                    <a:pt x="239171" y="277625"/>
                  </a:lnTo>
                  <a:lnTo>
                    <a:pt x="243411" y="278611"/>
                  </a:lnTo>
                  <a:lnTo>
                    <a:pt x="244824" y="278169"/>
                  </a:lnTo>
                  <a:lnTo>
                    <a:pt x="245766" y="277168"/>
                  </a:lnTo>
                  <a:lnTo>
                    <a:pt x="2476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221"/>
          <p:cNvGrpSpPr/>
          <p:nvPr/>
        </p:nvGrpSpPr>
        <p:grpSpPr>
          <a:xfrm>
            <a:off x="5547075" y="1286115"/>
            <a:ext cx="468055" cy="841136"/>
            <a:chOff x="5547075" y="1286115"/>
            <a:chExt cx="468055" cy="841136"/>
          </a:xfrm>
        </p:grpSpPr>
        <p:sp>
          <p:nvSpPr>
            <p:cNvPr id="433" name="SMARTInkShape-1390"/>
            <p:cNvSpPr/>
            <p:nvPr>
              <p:custDataLst>
                <p:tags r:id="rId41"/>
              </p:custDataLst>
            </p:nvPr>
          </p:nvSpPr>
          <p:spPr>
            <a:xfrm>
              <a:off x="5575300" y="1286115"/>
              <a:ext cx="114301" cy="134293"/>
            </a:xfrm>
            <a:custGeom>
              <a:avLst/>
              <a:gdLst/>
              <a:ahLst/>
              <a:cxnLst/>
              <a:rect l="0" t="0" r="0" b="0"/>
              <a:pathLst>
                <a:path w="114301" h="134293">
                  <a:moveTo>
                    <a:pt x="0" y="41035"/>
                  </a:moveTo>
                  <a:lnTo>
                    <a:pt x="0" y="41035"/>
                  </a:lnTo>
                  <a:lnTo>
                    <a:pt x="0" y="47777"/>
                  </a:lnTo>
                  <a:lnTo>
                    <a:pt x="10935" y="79727"/>
                  </a:lnTo>
                  <a:lnTo>
                    <a:pt x="17657" y="126195"/>
                  </a:lnTo>
                  <a:lnTo>
                    <a:pt x="18775" y="134292"/>
                  </a:lnTo>
                  <a:lnTo>
                    <a:pt x="22413" y="90799"/>
                  </a:lnTo>
                  <a:lnTo>
                    <a:pt x="29879" y="47337"/>
                  </a:lnTo>
                  <a:lnTo>
                    <a:pt x="40249" y="8112"/>
                  </a:lnTo>
                  <a:lnTo>
                    <a:pt x="43061" y="4269"/>
                  </a:lnTo>
                  <a:lnTo>
                    <a:pt x="49947" y="0"/>
                  </a:lnTo>
                  <a:lnTo>
                    <a:pt x="68500" y="968"/>
                  </a:lnTo>
                  <a:lnTo>
                    <a:pt x="81950" y="7705"/>
                  </a:lnTo>
                  <a:lnTo>
                    <a:pt x="88500" y="12465"/>
                  </a:lnTo>
                  <a:lnTo>
                    <a:pt x="104460" y="36019"/>
                  </a:lnTo>
                  <a:lnTo>
                    <a:pt x="111385" y="65341"/>
                  </a:lnTo>
                  <a:lnTo>
                    <a:pt x="113916" y="108581"/>
                  </a:lnTo>
                  <a:lnTo>
                    <a:pt x="114300" y="12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391"/>
            <p:cNvSpPr/>
            <p:nvPr>
              <p:custDataLst>
                <p:tags r:id="rId42"/>
              </p:custDataLst>
            </p:nvPr>
          </p:nvSpPr>
          <p:spPr>
            <a:xfrm>
              <a:off x="5892800" y="20256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090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392"/>
            <p:cNvSpPr/>
            <p:nvPr>
              <p:custDataLst>
                <p:tags r:id="rId43"/>
              </p:custDataLst>
            </p:nvPr>
          </p:nvSpPr>
          <p:spPr>
            <a:xfrm>
              <a:off x="5736742" y="2108200"/>
              <a:ext cx="79859" cy="18168"/>
            </a:xfrm>
            <a:custGeom>
              <a:avLst/>
              <a:gdLst/>
              <a:ahLst/>
              <a:cxnLst/>
              <a:rect l="0" t="0" r="0" b="0"/>
              <a:pathLst>
                <a:path w="79859" h="18168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2" y="18167"/>
                  </a:lnTo>
                  <a:lnTo>
                    <a:pt x="45462" y="8167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393"/>
            <p:cNvSpPr/>
            <p:nvPr>
              <p:custDataLst>
                <p:tags r:id="rId44"/>
              </p:custDataLst>
            </p:nvPr>
          </p:nvSpPr>
          <p:spPr>
            <a:xfrm>
              <a:off x="5734050" y="20447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47530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394"/>
            <p:cNvSpPr/>
            <p:nvPr>
              <p:custDataLst>
                <p:tags r:id="rId45"/>
              </p:custDataLst>
            </p:nvPr>
          </p:nvSpPr>
          <p:spPr>
            <a:xfrm>
              <a:off x="5603064" y="1946636"/>
              <a:ext cx="47782" cy="34194"/>
            </a:xfrm>
            <a:custGeom>
              <a:avLst/>
              <a:gdLst/>
              <a:ahLst/>
              <a:cxnLst/>
              <a:rect l="0" t="0" r="0" b="0"/>
              <a:pathLst>
                <a:path w="47782" h="34194">
                  <a:moveTo>
                    <a:pt x="10336" y="2814"/>
                  </a:moveTo>
                  <a:lnTo>
                    <a:pt x="10336" y="2814"/>
                  </a:lnTo>
                  <a:lnTo>
                    <a:pt x="1497" y="11652"/>
                  </a:lnTo>
                  <a:lnTo>
                    <a:pt x="915" y="13645"/>
                  </a:lnTo>
                  <a:lnTo>
                    <a:pt x="1233" y="15679"/>
                  </a:lnTo>
                  <a:lnTo>
                    <a:pt x="3468" y="19821"/>
                  </a:lnTo>
                  <a:lnTo>
                    <a:pt x="12663" y="30340"/>
                  </a:lnTo>
                  <a:lnTo>
                    <a:pt x="18661" y="32687"/>
                  </a:lnTo>
                  <a:lnTo>
                    <a:pt x="30639" y="34193"/>
                  </a:lnTo>
                  <a:lnTo>
                    <a:pt x="37234" y="30636"/>
                  </a:lnTo>
                  <a:lnTo>
                    <a:pt x="43457" y="25057"/>
                  </a:lnTo>
                  <a:lnTo>
                    <a:pt x="46223" y="20226"/>
                  </a:lnTo>
                  <a:lnTo>
                    <a:pt x="47781" y="13539"/>
                  </a:lnTo>
                  <a:lnTo>
                    <a:pt x="46588" y="11375"/>
                  </a:lnTo>
                  <a:lnTo>
                    <a:pt x="38167" y="4959"/>
                  </a:lnTo>
                  <a:lnTo>
                    <a:pt x="30701" y="710"/>
                  </a:lnTo>
                  <a:lnTo>
                    <a:pt x="26735" y="0"/>
                  </a:lnTo>
                  <a:lnTo>
                    <a:pt x="6032" y="2304"/>
                  </a:lnTo>
                  <a:lnTo>
                    <a:pt x="3233" y="3179"/>
                  </a:lnTo>
                  <a:lnTo>
                    <a:pt x="1368" y="4469"/>
                  </a:lnTo>
                  <a:lnTo>
                    <a:pt x="123" y="6034"/>
                  </a:lnTo>
                  <a:lnTo>
                    <a:pt x="0" y="7783"/>
                  </a:lnTo>
                  <a:lnTo>
                    <a:pt x="1744" y="11607"/>
                  </a:lnTo>
                  <a:lnTo>
                    <a:pt x="23036" y="21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395"/>
            <p:cNvSpPr/>
            <p:nvPr>
              <p:custDataLst>
                <p:tags r:id="rId46"/>
              </p:custDataLst>
            </p:nvPr>
          </p:nvSpPr>
          <p:spPr>
            <a:xfrm>
              <a:off x="5635429" y="2057400"/>
              <a:ext cx="16072" cy="69851"/>
            </a:xfrm>
            <a:custGeom>
              <a:avLst/>
              <a:gdLst/>
              <a:ahLst/>
              <a:cxnLst/>
              <a:rect l="0" t="0" r="0" b="0"/>
              <a:pathLst>
                <a:path w="1607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13374" y="61500"/>
                  </a:lnTo>
                  <a:lnTo>
                    <a:pt x="160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396"/>
            <p:cNvSpPr/>
            <p:nvPr>
              <p:custDataLst>
                <p:tags r:id="rId47"/>
              </p:custDataLst>
            </p:nvPr>
          </p:nvSpPr>
          <p:spPr>
            <a:xfrm>
              <a:off x="5547075" y="1444142"/>
              <a:ext cx="468055" cy="422759"/>
            </a:xfrm>
            <a:custGeom>
              <a:avLst/>
              <a:gdLst/>
              <a:ahLst/>
              <a:cxnLst/>
              <a:rect l="0" t="0" r="0" b="0"/>
              <a:pathLst>
                <a:path w="468055" h="422759">
                  <a:moveTo>
                    <a:pt x="288575" y="3658"/>
                  </a:moveTo>
                  <a:lnTo>
                    <a:pt x="288575" y="3658"/>
                  </a:lnTo>
                  <a:lnTo>
                    <a:pt x="288575" y="0"/>
                  </a:lnTo>
                  <a:lnTo>
                    <a:pt x="288575" y="3037"/>
                  </a:lnTo>
                  <a:lnTo>
                    <a:pt x="285204" y="6845"/>
                  </a:lnTo>
                  <a:lnTo>
                    <a:pt x="238124" y="38497"/>
                  </a:lnTo>
                  <a:lnTo>
                    <a:pt x="193955" y="67565"/>
                  </a:lnTo>
                  <a:lnTo>
                    <a:pt x="148451" y="92638"/>
                  </a:lnTo>
                  <a:lnTo>
                    <a:pt x="106641" y="117974"/>
                  </a:lnTo>
                  <a:lnTo>
                    <a:pt x="62609" y="154178"/>
                  </a:lnTo>
                  <a:lnTo>
                    <a:pt x="54090" y="163689"/>
                  </a:lnTo>
                  <a:lnTo>
                    <a:pt x="50303" y="172620"/>
                  </a:lnTo>
                  <a:lnTo>
                    <a:pt x="50705" y="176272"/>
                  </a:lnTo>
                  <a:lnTo>
                    <a:pt x="52384" y="179411"/>
                  </a:lnTo>
                  <a:lnTo>
                    <a:pt x="54914" y="182210"/>
                  </a:lnTo>
                  <a:lnTo>
                    <a:pt x="68588" y="189520"/>
                  </a:lnTo>
                  <a:lnTo>
                    <a:pt x="108792" y="193242"/>
                  </a:lnTo>
                  <a:lnTo>
                    <a:pt x="152129" y="194592"/>
                  </a:lnTo>
                  <a:lnTo>
                    <a:pt x="191702" y="198441"/>
                  </a:lnTo>
                  <a:lnTo>
                    <a:pt x="235155" y="200100"/>
                  </a:lnTo>
                  <a:lnTo>
                    <a:pt x="250721" y="201738"/>
                  </a:lnTo>
                  <a:lnTo>
                    <a:pt x="254872" y="204150"/>
                  </a:lnTo>
                  <a:lnTo>
                    <a:pt x="259485" y="209888"/>
                  </a:lnTo>
                  <a:lnTo>
                    <a:pt x="261535" y="214790"/>
                  </a:lnTo>
                  <a:lnTo>
                    <a:pt x="256802" y="223083"/>
                  </a:lnTo>
                  <a:lnTo>
                    <a:pt x="246232" y="233825"/>
                  </a:lnTo>
                  <a:lnTo>
                    <a:pt x="206938" y="259849"/>
                  </a:lnTo>
                  <a:lnTo>
                    <a:pt x="166314" y="283707"/>
                  </a:lnTo>
                  <a:lnTo>
                    <a:pt x="121116" y="310532"/>
                  </a:lnTo>
                  <a:lnTo>
                    <a:pt x="75740" y="338941"/>
                  </a:lnTo>
                  <a:lnTo>
                    <a:pt x="29222" y="367082"/>
                  </a:lnTo>
                  <a:lnTo>
                    <a:pt x="8373" y="385095"/>
                  </a:lnTo>
                  <a:lnTo>
                    <a:pt x="0" y="397095"/>
                  </a:lnTo>
                  <a:lnTo>
                    <a:pt x="941" y="400005"/>
                  </a:lnTo>
                  <a:lnTo>
                    <a:pt x="7632" y="405120"/>
                  </a:lnTo>
                  <a:lnTo>
                    <a:pt x="30041" y="411966"/>
                  </a:lnTo>
                  <a:lnTo>
                    <a:pt x="72508" y="411721"/>
                  </a:lnTo>
                  <a:lnTo>
                    <a:pt x="110935" y="410797"/>
                  </a:lnTo>
                  <a:lnTo>
                    <a:pt x="156002" y="409681"/>
                  </a:lnTo>
                  <a:lnTo>
                    <a:pt x="181849" y="408396"/>
                  </a:lnTo>
                  <a:lnTo>
                    <a:pt x="208957" y="406833"/>
                  </a:lnTo>
                  <a:lnTo>
                    <a:pt x="237612" y="404380"/>
                  </a:lnTo>
                  <a:lnTo>
                    <a:pt x="267300" y="401334"/>
                  </a:lnTo>
                  <a:lnTo>
                    <a:pt x="297676" y="397892"/>
                  </a:lnTo>
                  <a:lnTo>
                    <a:pt x="324981" y="394892"/>
                  </a:lnTo>
                  <a:lnTo>
                    <a:pt x="350240" y="392186"/>
                  </a:lnTo>
                  <a:lnTo>
                    <a:pt x="395004" y="387298"/>
                  </a:lnTo>
                  <a:lnTo>
                    <a:pt x="431362" y="382774"/>
                  </a:lnTo>
                  <a:lnTo>
                    <a:pt x="462743" y="383002"/>
                  </a:lnTo>
                  <a:lnTo>
                    <a:pt x="466775" y="385671"/>
                  </a:lnTo>
                  <a:lnTo>
                    <a:pt x="468054" y="389566"/>
                  </a:lnTo>
                  <a:lnTo>
                    <a:pt x="467494" y="394280"/>
                  </a:lnTo>
                  <a:lnTo>
                    <a:pt x="461228" y="405162"/>
                  </a:lnTo>
                  <a:lnTo>
                    <a:pt x="447325" y="42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222"/>
          <p:cNvGrpSpPr/>
          <p:nvPr/>
        </p:nvGrpSpPr>
        <p:grpSpPr>
          <a:xfrm>
            <a:off x="4662665" y="1511300"/>
            <a:ext cx="360186" cy="679451"/>
            <a:chOff x="4662665" y="1511300"/>
            <a:chExt cx="360186" cy="679451"/>
          </a:xfrm>
        </p:grpSpPr>
        <p:sp>
          <p:nvSpPr>
            <p:cNvPr id="441" name="SMARTInkShape-1397"/>
            <p:cNvSpPr/>
            <p:nvPr>
              <p:custDataLst>
                <p:tags r:id="rId38"/>
              </p:custDataLst>
            </p:nvPr>
          </p:nvSpPr>
          <p:spPr>
            <a:xfrm>
              <a:off x="4800600" y="1969942"/>
              <a:ext cx="222251" cy="220809"/>
            </a:xfrm>
            <a:custGeom>
              <a:avLst/>
              <a:gdLst/>
              <a:ahLst/>
              <a:cxnLst/>
              <a:rect l="0" t="0" r="0" b="0"/>
              <a:pathLst>
                <a:path w="222251" h="220809">
                  <a:moveTo>
                    <a:pt x="0" y="68408"/>
                  </a:moveTo>
                  <a:lnTo>
                    <a:pt x="0" y="68408"/>
                  </a:lnTo>
                  <a:lnTo>
                    <a:pt x="3371" y="90730"/>
                  </a:lnTo>
                  <a:lnTo>
                    <a:pt x="15195" y="129445"/>
                  </a:lnTo>
                  <a:lnTo>
                    <a:pt x="23175" y="173363"/>
                  </a:lnTo>
                  <a:lnTo>
                    <a:pt x="24960" y="199520"/>
                  </a:lnTo>
                  <a:lnTo>
                    <a:pt x="24400" y="201677"/>
                  </a:lnTo>
                  <a:lnTo>
                    <a:pt x="23323" y="202410"/>
                  </a:lnTo>
                  <a:lnTo>
                    <a:pt x="21899" y="202192"/>
                  </a:lnTo>
                  <a:lnTo>
                    <a:pt x="20316" y="194425"/>
                  </a:lnTo>
                  <a:lnTo>
                    <a:pt x="19300" y="156330"/>
                  </a:lnTo>
                  <a:lnTo>
                    <a:pt x="22495" y="108805"/>
                  </a:lnTo>
                  <a:lnTo>
                    <a:pt x="34652" y="64620"/>
                  </a:lnTo>
                  <a:lnTo>
                    <a:pt x="58401" y="31459"/>
                  </a:lnTo>
                  <a:lnTo>
                    <a:pt x="87781" y="7130"/>
                  </a:lnTo>
                  <a:lnTo>
                    <a:pt x="112156" y="722"/>
                  </a:lnTo>
                  <a:lnTo>
                    <a:pt x="125571" y="0"/>
                  </a:lnTo>
                  <a:lnTo>
                    <a:pt x="148002" y="6725"/>
                  </a:lnTo>
                  <a:lnTo>
                    <a:pt x="166673" y="19827"/>
                  </a:lnTo>
                  <a:lnTo>
                    <a:pt x="182026" y="37409"/>
                  </a:lnTo>
                  <a:lnTo>
                    <a:pt x="190262" y="60745"/>
                  </a:lnTo>
                  <a:lnTo>
                    <a:pt x="196780" y="99769"/>
                  </a:lnTo>
                  <a:lnTo>
                    <a:pt x="201297" y="136261"/>
                  </a:lnTo>
                  <a:lnTo>
                    <a:pt x="203655" y="180772"/>
                  </a:lnTo>
                  <a:lnTo>
                    <a:pt x="208634" y="207461"/>
                  </a:lnTo>
                  <a:lnTo>
                    <a:pt x="210350" y="210499"/>
                  </a:lnTo>
                  <a:lnTo>
                    <a:pt x="222250" y="22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398"/>
            <p:cNvSpPr/>
            <p:nvPr>
              <p:custDataLst>
                <p:tags r:id="rId39"/>
              </p:custDataLst>
            </p:nvPr>
          </p:nvSpPr>
          <p:spPr>
            <a:xfrm>
              <a:off x="4662665" y="1794655"/>
              <a:ext cx="350806" cy="54614"/>
            </a:xfrm>
            <a:custGeom>
              <a:avLst/>
              <a:gdLst/>
              <a:ahLst/>
              <a:cxnLst/>
              <a:rect l="0" t="0" r="0" b="0"/>
              <a:pathLst>
                <a:path w="350806" h="54614">
                  <a:moveTo>
                    <a:pt x="10935" y="27795"/>
                  </a:moveTo>
                  <a:lnTo>
                    <a:pt x="10935" y="27795"/>
                  </a:lnTo>
                  <a:lnTo>
                    <a:pt x="4193" y="34537"/>
                  </a:lnTo>
                  <a:lnTo>
                    <a:pt x="883" y="41610"/>
                  </a:lnTo>
                  <a:lnTo>
                    <a:pt x="0" y="45472"/>
                  </a:lnTo>
                  <a:lnTo>
                    <a:pt x="1528" y="48752"/>
                  </a:lnTo>
                  <a:lnTo>
                    <a:pt x="8871" y="54277"/>
                  </a:lnTo>
                  <a:lnTo>
                    <a:pt x="35018" y="54613"/>
                  </a:lnTo>
                  <a:lnTo>
                    <a:pt x="68911" y="50062"/>
                  </a:lnTo>
                  <a:lnTo>
                    <a:pt x="113607" y="42631"/>
                  </a:lnTo>
                  <a:lnTo>
                    <a:pt x="139355" y="37685"/>
                  </a:lnTo>
                  <a:lnTo>
                    <a:pt x="166398" y="32272"/>
                  </a:lnTo>
                  <a:lnTo>
                    <a:pt x="192188" y="27252"/>
                  </a:lnTo>
                  <a:lnTo>
                    <a:pt x="217142" y="22494"/>
                  </a:lnTo>
                  <a:lnTo>
                    <a:pt x="263449" y="14150"/>
                  </a:lnTo>
                  <a:lnTo>
                    <a:pt x="302845" y="8090"/>
                  </a:lnTo>
                  <a:lnTo>
                    <a:pt x="349290" y="0"/>
                  </a:lnTo>
                  <a:lnTo>
                    <a:pt x="350805" y="798"/>
                  </a:lnTo>
                  <a:lnTo>
                    <a:pt x="349698" y="3447"/>
                  </a:lnTo>
                  <a:lnTo>
                    <a:pt x="334785" y="2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399"/>
            <p:cNvSpPr/>
            <p:nvPr>
              <p:custDataLst>
                <p:tags r:id="rId40"/>
              </p:custDataLst>
            </p:nvPr>
          </p:nvSpPr>
          <p:spPr>
            <a:xfrm>
              <a:off x="4813300" y="1511300"/>
              <a:ext cx="28900" cy="254001"/>
            </a:xfrm>
            <a:custGeom>
              <a:avLst/>
              <a:gdLst/>
              <a:ahLst/>
              <a:cxnLst/>
              <a:rect l="0" t="0" r="0" b="0"/>
              <a:pathLst>
                <a:path w="28900" h="254001">
                  <a:moveTo>
                    <a:pt x="0" y="0"/>
                  </a:moveTo>
                  <a:lnTo>
                    <a:pt x="0" y="0"/>
                  </a:lnTo>
                  <a:lnTo>
                    <a:pt x="3763" y="45190"/>
                  </a:lnTo>
                  <a:lnTo>
                    <a:pt x="11933" y="84651"/>
                  </a:lnTo>
                  <a:lnTo>
                    <a:pt x="20704" y="127622"/>
                  </a:lnTo>
                  <a:lnTo>
                    <a:pt x="28477" y="169753"/>
                  </a:lnTo>
                  <a:lnTo>
                    <a:pt x="28899" y="207165"/>
                  </a:lnTo>
                  <a:lnTo>
                    <a:pt x="25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223"/>
          <p:cNvGrpSpPr/>
          <p:nvPr/>
        </p:nvGrpSpPr>
        <p:grpSpPr>
          <a:xfrm>
            <a:off x="3810000" y="1787937"/>
            <a:ext cx="254001" cy="144429"/>
            <a:chOff x="3810000" y="1787937"/>
            <a:chExt cx="254001" cy="144429"/>
          </a:xfrm>
        </p:grpSpPr>
        <p:sp>
          <p:nvSpPr>
            <p:cNvPr id="445" name="SMARTInkShape-1400"/>
            <p:cNvSpPr/>
            <p:nvPr>
              <p:custDataLst>
                <p:tags r:id="rId36"/>
              </p:custDataLst>
            </p:nvPr>
          </p:nvSpPr>
          <p:spPr>
            <a:xfrm>
              <a:off x="3832580" y="1892300"/>
              <a:ext cx="231421" cy="40066"/>
            </a:xfrm>
            <a:custGeom>
              <a:avLst/>
              <a:gdLst/>
              <a:ahLst/>
              <a:cxnLst/>
              <a:rect l="0" t="0" r="0" b="0"/>
              <a:pathLst>
                <a:path w="231421" h="40066">
                  <a:moveTo>
                    <a:pt x="21870" y="19050"/>
                  </a:moveTo>
                  <a:lnTo>
                    <a:pt x="21870" y="19050"/>
                  </a:lnTo>
                  <a:lnTo>
                    <a:pt x="4414" y="28484"/>
                  </a:lnTo>
                  <a:lnTo>
                    <a:pt x="0" y="33356"/>
                  </a:lnTo>
                  <a:lnTo>
                    <a:pt x="3057" y="35643"/>
                  </a:lnTo>
                  <a:lnTo>
                    <a:pt x="17742" y="40065"/>
                  </a:lnTo>
                  <a:lnTo>
                    <a:pt x="49669" y="36857"/>
                  </a:lnTo>
                  <a:lnTo>
                    <a:pt x="91375" y="29081"/>
                  </a:lnTo>
                  <a:lnTo>
                    <a:pt x="135781" y="20921"/>
                  </a:lnTo>
                  <a:lnTo>
                    <a:pt x="175744" y="12591"/>
                  </a:lnTo>
                  <a:lnTo>
                    <a:pt x="231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401"/>
            <p:cNvSpPr/>
            <p:nvPr>
              <p:custDataLst>
                <p:tags r:id="rId37"/>
              </p:custDataLst>
            </p:nvPr>
          </p:nvSpPr>
          <p:spPr>
            <a:xfrm>
              <a:off x="3810000" y="1787937"/>
              <a:ext cx="177801" cy="8525"/>
            </a:xfrm>
            <a:custGeom>
              <a:avLst/>
              <a:gdLst/>
              <a:ahLst/>
              <a:cxnLst/>
              <a:rect l="0" t="0" r="0" b="0"/>
              <a:pathLst>
                <a:path w="177801" h="8525">
                  <a:moveTo>
                    <a:pt x="0" y="2763"/>
                  </a:moveTo>
                  <a:lnTo>
                    <a:pt x="0" y="2763"/>
                  </a:lnTo>
                  <a:lnTo>
                    <a:pt x="0" y="6134"/>
                  </a:lnTo>
                  <a:lnTo>
                    <a:pt x="1411" y="7127"/>
                  </a:lnTo>
                  <a:lnTo>
                    <a:pt x="12256" y="8524"/>
                  </a:lnTo>
                  <a:lnTo>
                    <a:pt x="52097" y="7115"/>
                  </a:lnTo>
                  <a:lnTo>
                    <a:pt x="95634" y="2171"/>
                  </a:lnTo>
                  <a:lnTo>
                    <a:pt x="137932" y="0"/>
                  </a:lnTo>
                  <a:lnTo>
                    <a:pt x="177800" y="2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224"/>
          <p:cNvGrpSpPr/>
          <p:nvPr/>
        </p:nvGrpSpPr>
        <p:grpSpPr>
          <a:xfrm>
            <a:off x="2711450" y="1240643"/>
            <a:ext cx="679451" cy="941461"/>
            <a:chOff x="2711450" y="1240643"/>
            <a:chExt cx="679451" cy="941461"/>
          </a:xfrm>
        </p:grpSpPr>
        <p:sp>
          <p:nvSpPr>
            <p:cNvPr id="448" name="SMARTInkShape-1402"/>
            <p:cNvSpPr/>
            <p:nvPr>
              <p:custDataLst>
                <p:tags r:id="rId28"/>
              </p:custDataLst>
            </p:nvPr>
          </p:nvSpPr>
          <p:spPr>
            <a:xfrm>
              <a:off x="2788014" y="1240643"/>
              <a:ext cx="177437" cy="276509"/>
            </a:xfrm>
            <a:custGeom>
              <a:avLst/>
              <a:gdLst/>
              <a:ahLst/>
              <a:cxnLst/>
              <a:rect l="0" t="0" r="0" b="0"/>
              <a:pathLst>
                <a:path w="177437" h="276509">
                  <a:moveTo>
                    <a:pt x="25036" y="105557"/>
                  </a:moveTo>
                  <a:lnTo>
                    <a:pt x="25036" y="105557"/>
                  </a:lnTo>
                  <a:lnTo>
                    <a:pt x="24330" y="112038"/>
                  </a:lnTo>
                  <a:lnTo>
                    <a:pt x="18569" y="155776"/>
                  </a:lnTo>
                  <a:lnTo>
                    <a:pt x="13791" y="193971"/>
                  </a:lnTo>
                  <a:lnTo>
                    <a:pt x="5855" y="241398"/>
                  </a:lnTo>
                  <a:lnTo>
                    <a:pt x="182" y="276259"/>
                  </a:lnTo>
                  <a:lnTo>
                    <a:pt x="0" y="276508"/>
                  </a:lnTo>
                  <a:lnTo>
                    <a:pt x="1565" y="238641"/>
                  </a:lnTo>
                  <a:lnTo>
                    <a:pt x="8439" y="191321"/>
                  </a:lnTo>
                  <a:lnTo>
                    <a:pt x="16249" y="150730"/>
                  </a:lnTo>
                  <a:lnTo>
                    <a:pt x="26775" y="109171"/>
                  </a:lnTo>
                  <a:lnTo>
                    <a:pt x="38509" y="72826"/>
                  </a:lnTo>
                  <a:lnTo>
                    <a:pt x="51370" y="32124"/>
                  </a:lnTo>
                  <a:lnTo>
                    <a:pt x="56469" y="138"/>
                  </a:lnTo>
                  <a:lnTo>
                    <a:pt x="57280" y="0"/>
                  </a:lnTo>
                  <a:lnTo>
                    <a:pt x="60063" y="1728"/>
                  </a:lnTo>
                  <a:lnTo>
                    <a:pt x="65596" y="10039"/>
                  </a:lnTo>
                  <a:lnTo>
                    <a:pt x="81354" y="54800"/>
                  </a:lnTo>
                  <a:lnTo>
                    <a:pt x="97962" y="100470"/>
                  </a:lnTo>
                  <a:lnTo>
                    <a:pt x="114847" y="136976"/>
                  </a:lnTo>
                  <a:lnTo>
                    <a:pt x="139516" y="177511"/>
                  </a:lnTo>
                  <a:lnTo>
                    <a:pt x="166120" y="222588"/>
                  </a:lnTo>
                  <a:lnTo>
                    <a:pt x="170810" y="234952"/>
                  </a:lnTo>
                  <a:lnTo>
                    <a:pt x="172313" y="236270"/>
                  </a:lnTo>
                  <a:lnTo>
                    <a:pt x="177436" y="23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403"/>
            <p:cNvSpPr/>
            <p:nvPr>
              <p:custDataLst>
                <p:tags r:id="rId29"/>
              </p:custDataLst>
            </p:nvPr>
          </p:nvSpPr>
          <p:spPr>
            <a:xfrm>
              <a:off x="3390900" y="198120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2632"/>
                  </a:lnTo>
                  <a:lnTo>
                    <a:pt x="0" y="84909"/>
                  </a:lnTo>
                  <a:lnTo>
                    <a:pt x="0" y="13044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404"/>
            <p:cNvSpPr/>
            <p:nvPr>
              <p:custDataLst>
                <p:tags r:id="rId30"/>
              </p:custDataLst>
            </p:nvPr>
          </p:nvSpPr>
          <p:spPr>
            <a:xfrm>
              <a:off x="3276600" y="2000250"/>
              <a:ext cx="3372" cy="165101"/>
            </a:xfrm>
            <a:custGeom>
              <a:avLst/>
              <a:gdLst/>
              <a:ahLst/>
              <a:cxnLst/>
              <a:rect l="0" t="0" r="0" b="0"/>
              <a:pathLst>
                <a:path w="3372" h="16510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3371" y="84462"/>
                  </a:lnTo>
                  <a:lnTo>
                    <a:pt x="1397" y="12724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405"/>
            <p:cNvSpPr/>
            <p:nvPr>
              <p:custDataLst>
                <p:tags r:id="rId31"/>
              </p:custDataLst>
            </p:nvPr>
          </p:nvSpPr>
          <p:spPr>
            <a:xfrm>
              <a:off x="3219450" y="20764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41927" y="13980"/>
                  </a:lnTo>
                  <a:lnTo>
                    <a:pt x="84613" y="412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406"/>
            <p:cNvSpPr/>
            <p:nvPr>
              <p:custDataLst>
                <p:tags r:id="rId32"/>
              </p:custDataLst>
            </p:nvPr>
          </p:nvSpPr>
          <p:spPr>
            <a:xfrm>
              <a:off x="3044342" y="2032000"/>
              <a:ext cx="98909" cy="38101"/>
            </a:xfrm>
            <a:custGeom>
              <a:avLst/>
              <a:gdLst/>
              <a:ahLst/>
              <a:cxnLst/>
              <a:rect l="0" t="0" r="0" b="0"/>
              <a:pathLst>
                <a:path w="9890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1562" y="38100"/>
                  </a:lnTo>
                  <a:lnTo>
                    <a:pt x="47579" y="16438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407"/>
            <p:cNvSpPr/>
            <p:nvPr>
              <p:custDataLst>
                <p:tags r:id="rId33"/>
              </p:custDataLst>
            </p:nvPr>
          </p:nvSpPr>
          <p:spPr>
            <a:xfrm>
              <a:off x="3075635" y="1911350"/>
              <a:ext cx="80316" cy="270754"/>
            </a:xfrm>
            <a:custGeom>
              <a:avLst/>
              <a:gdLst/>
              <a:ahLst/>
              <a:cxnLst/>
              <a:rect l="0" t="0" r="0" b="0"/>
              <a:pathLst>
                <a:path w="80316" h="270754">
                  <a:moveTo>
                    <a:pt x="29515" y="0"/>
                  </a:moveTo>
                  <a:lnTo>
                    <a:pt x="29515" y="0"/>
                  </a:lnTo>
                  <a:lnTo>
                    <a:pt x="28809" y="6481"/>
                  </a:lnTo>
                  <a:lnTo>
                    <a:pt x="24489" y="32324"/>
                  </a:lnTo>
                  <a:lnTo>
                    <a:pt x="21676" y="69315"/>
                  </a:lnTo>
                  <a:lnTo>
                    <a:pt x="17564" y="100656"/>
                  </a:lnTo>
                  <a:lnTo>
                    <a:pt x="11033" y="135753"/>
                  </a:lnTo>
                  <a:lnTo>
                    <a:pt x="5308" y="168755"/>
                  </a:lnTo>
                  <a:lnTo>
                    <a:pt x="0" y="211338"/>
                  </a:lnTo>
                  <a:lnTo>
                    <a:pt x="1577" y="250590"/>
                  </a:lnTo>
                  <a:lnTo>
                    <a:pt x="6734" y="265298"/>
                  </a:lnTo>
                  <a:lnTo>
                    <a:pt x="9388" y="267882"/>
                  </a:lnTo>
                  <a:lnTo>
                    <a:pt x="16101" y="270753"/>
                  </a:lnTo>
                  <a:lnTo>
                    <a:pt x="31185" y="268998"/>
                  </a:lnTo>
                  <a:lnTo>
                    <a:pt x="52431" y="257268"/>
                  </a:lnTo>
                  <a:lnTo>
                    <a:pt x="8031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408"/>
            <p:cNvSpPr/>
            <p:nvPr>
              <p:custDataLst>
                <p:tags r:id="rId34"/>
              </p:custDataLst>
            </p:nvPr>
          </p:nvSpPr>
          <p:spPr>
            <a:xfrm>
              <a:off x="2762250" y="1579544"/>
              <a:ext cx="184151" cy="449358"/>
            </a:xfrm>
            <a:custGeom>
              <a:avLst/>
              <a:gdLst/>
              <a:ahLst/>
              <a:cxnLst/>
              <a:rect l="0" t="0" r="0" b="0"/>
              <a:pathLst>
                <a:path w="184151" h="449358">
                  <a:moveTo>
                    <a:pt x="184150" y="14306"/>
                  </a:moveTo>
                  <a:lnTo>
                    <a:pt x="184150" y="14306"/>
                  </a:lnTo>
                  <a:lnTo>
                    <a:pt x="175312" y="0"/>
                  </a:lnTo>
                  <a:lnTo>
                    <a:pt x="173319" y="1241"/>
                  </a:lnTo>
                  <a:lnTo>
                    <a:pt x="169223" y="10146"/>
                  </a:lnTo>
                  <a:lnTo>
                    <a:pt x="159434" y="56889"/>
                  </a:lnTo>
                  <a:lnTo>
                    <a:pt x="149882" y="95086"/>
                  </a:lnTo>
                  <a:lnTo>
                    <a:pt x="136699" y="141695"/>
                  </a:lnTo>
                  <a:lnTo>
                    <a:pt x="129233" y="166965"/>
                  </a:lnTo>
                  <a:lnTo>
                    <a:pt x="120728" y="193690"/>
                  </a:lnTo>
                  <a:lnTo>
                    <a:pt x="111529" y="221384"/>
                  </a:lnTo>
                  <a:lnTo>
                    <a:pt x="101869" y="249725"/>
                  </a:lnTo>
                  <a:lnTo>
                    <a:pt x="91902" y="275674"/>
                  </a:lnTo>
                  <a:lnTo>
                    <a:pt x="81729" y="300029"/>
                  </a:lnTo>
                  <a:lnTo>
                    <a:pt x="62430" y="344494"/>
                  </a:lnTo>
                  <a:lnTo>
                    <a:pt x="46797" y="383071"/>
                  </a:lnTo>
                  <a:lnTo>
                    <a:pt x="22724" y="423039"/>
                  </a:lnTo>
                  <a:lnTo>
                    <a:pt x="5221" y="448866"/>
                  </a:lnTo>
                  <a:lnTo>
                    <a:pt x="3480" y="449357"/>
                  </a:lnTo>
                  <a:lnTo>
                    <a:pt x="0" y="446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409"/>
            <p:cNvSpPr/>
            <p:nvPr>
              <p:custDataLst>
                <p:tags r:id="rId35"/>
              </p:custDataLst>
            </p:nvPr>
          </p:nvSpPr>
          <p:spPr>
            <a:xfrm>
              <a:off x="2711450" y="1631950"/>
              <a:ext cx="250941" cy="317501"/>
            </a:xfrm>
            <a:custGeom>
              <a:avLst/>
              <a:gdLst/>
              <a:ahLst/>
              <a:cxnLst/>
              <a:rect l="0" t="0" r="0" b="0"/>
              <a:pathLst>
                <a:path w="250941" h="317501">
                  <a:moveTo>
                    <a:pt x="0" y="0"/>
                  </a:moveTo>
                  <a:lnTo>
                    <a:pt x="0" y="0"/>
                  </a:lnTo>
                  <a:lnTo>
                    <a:pt x="39232" y="37351"/>
                  </a:lnTo>
                  <a:lnTo>
                    <a:pt x="80298" y="75272"/>
                  </a:lnTo>
                  <a:lnTo>
                    <a:pt x="111888" y="106832"/>
                  </a:lnTo>
                  <a:lnTo>
                    <a:pt x="144743" y="142025"/>
                  </a:lnTo>
                  <a:lnTo>
                    <a:pt x="174397" y="178833"/>
                  </a:lnTo>
                  <a:lnTo>
                    <a:pt x="200277" y="215654"/>
                  </a:lnTo>
                  <a:lnTo>
                    <a:pt x="221186" y="250833"/>
                  </a:lnTo>
                  <a:lnTo>
                    <a:pt x="242082" y="292259"/>
                  </a:lnTo>
                  <a:lnTo>
                    <a:pt x="250469" y="310021"/>
                  </a:lnTo>
                  <a:lnTo>
                    <a:pt x="250940" y="312514"/>
                  </a:lnTo>
                  <a:lnTo>
                    <a:pt x="250549" y="314176"/>
                  </a:lnTo>
                  <a:lnTo>
                    <a:pt x="2476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225"/>
          <p:cNvGrpSpPr/>
          <p:nvPr/>
        </p:nvGrpSpPr>
        <p:grpSpPr>
          <a:xfrm>
            <a:off x="1006279" y="356728"/>
            <a:ext cx="4086422" cy="605781"/>
            <a:chOff x="1006279" y="356728"/>
            <a:chExt cx="4086422" cy="605781"/>
          </a:xfrm>
        </p:grpSpPr>
        <p:sp>
          <p:nvSpPr>
            <p:cNvPr id="457" name="SMARTInkShape-1410"/>
            <p:cNvSpPr/>
            <p:nvPr>
              <p:custDataLst>
                <p:tags r:id="rId19"/>
              </p:custDataLst>
            </p:nvPr>
          </p:nvSpPr>
          <p:spPr>
            <a:xfrm>
              <a:off x="5086350" y="62865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0"/>
                  </a:moveTo>
                  <a:lnTo>
                    <a:pt x="6350" y="0"/>
                  </a:lnTo>
                  <a:lnTo>
                    <a:pt x="6350" y="3658"/>
                  </a:lnTo>
                  <a:lnTo>
                    <a:pt x="6350" y="2096"/>
                  </a:lnTo>
                  <a:lnTo>
                    <a:pt x="5644" y="13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411"/>
            <p:cNvSpPr/>
            <p:nvPr>
              <p:custDataLst>
                <p:tags r:id="rId20"/>
              </p:custDataLst>
            </p:nvPr>
          </p:nvSpPr>
          <p:spPr>
            <a:xfrm>
              <a:off x="5080000" y="508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412"/>
            <p:cNvSpPr/>
            <p:nvPr>
              <p:custDataLst>
                <p:tags r:id="rId21"/>
              </p:custDataLst>
            </p:nvPr>
          </p:nvSpPr>
          <p:spPr>
            <a:xfrm>
              <a:off x="1238250" y="717550"/>
              <a:ext cx="3790951" cy="244959"/>
            </a:xfrm>
            <a:custGeom>
              <a:avLst/>
              <a:gdLst/>
              <a:ahLst/>
              <a:cxnLst/>
              <a:rect l="0" t="0" r="0" b="0"/>
              <a:pathLst>
                <a:path w="3790951" h="244959">
                  <a:moveTo>
                    <a:pt x="0" y="241300"/>
                  </a:moveTo>
                  <a:lnTo>
                    <a:pt x="0" y="241300"/>
                  </a:lnTo>
                  <a:lnTo>
                    <a:pt x="35156" y="241300"/>
                  </a:lnTo>
                  <a:lnTo>
                    <a:pt x="67130" y="242005"/>
                  </a:lnTo>
                  <a:lnTo>
                    <a:pt x="111915" y="244671"/>
                  </a:lnTo>
                  <a:lnTo>
                    <a:pt x="140227" y="244958"/>
                  </a:lnTo>
                  <a:lnTo>
                    <a:pt x="171801" y="244444"/>
                  </a:lnTo>
                  <a:lnTo>
                    <a:pt x="205551" y="243396"/>
                  </a:lnTo>
                  <a:lnTo>
                    <a:pt x="244279" y="241286"/>
                  </a:lnTo>
                  <a:lnTo>
                    <a:pt x="286324" y="238469"/>
                  </a:lnTo>
                  <a:lnTo>
                    <a:pt x="330583" y="235179"/>
                  </a:lnTo>
                  <a:lnTo>
                    <a:pt x="381961" y="230869"/>
                  </a:lnTo>
                  <a:lnTo>
                    <a:pt x="438085" y="225880"/>
                  </a:lnTo>
                  <a:lnTo>
                    <a:pt x="497373" y="220436"/>
                  </a:lnTo>
                  <a:lnTo>
                    <a:pt x="560182" y="215396"/>
                  </a:lnTo>
                  <a:lnTo>
                    <a:pt x="625338" y="210625"/>
                  </a:lnTo>
                  <a:lnTo>
                    <a:pt x="692059" y="206034"/>
                  </a:lnTo>
                  <a:lnTo>
                    <a:pt x="761939" y="200856"/>
                  </a:lnTo>
                  <a:lnTo>
                    <a:pt x="833926" y="195287"/>
                  </a:lnTo>
                  <a:lnTo>
                    <a:pt x="907317" y="189458"/>
                  </a:lnTo>
                  <a:lnTo>
                    <a:pt x="986584" y="184866"/>
                  </a:lnTo>
                  <a:lnTo>
                    <a:pt x="1069767" y="181100"/>
                  </a:lnTo>
                  <a:lnTo>
                    <a:pt x="1155561" y="177883"/>
                  </a:lnTo>
                  <a:lnTo>
                    <a:pt x="1243096" y="174328"/>
                  </a:lnTo>
                  <a:lnTo>
                    <a:pt x="1331792" y="170546"/>
                  </a:lnTo>
                  <a:lnTo>
                    <a:pt x="1421262" y="166614"/>
                  </a:lnTo>
                  <a:lnTo>
                    <a:pt x="1511952" y="163287"/>
                  </a:lnTo>
                  <a:lnTo>
                    <a:pt x="1603457" y="160364"/>
                  </a:lnTo>
                  <a:lnTo>
                    <a:pt x="1695505" y="157709"/>
                  </a:lnTo>
                  <a:lnTo>
                    <a:pt x="1790736" y="155234"/>
                  </a:lnTo>
                  <a:lnTo>
                    <a:pt x="1888091" y="152878"/>
                  </a:lnTo>
                  <a:lnTo>
                    <a:pt x="1986861" y="150602"/>
                  </a:lnTo>
                  <a:lnTo>
                    <a:pt x="2083046" y="147674"/>
                  </a:lnTo>
                  <a:lnTo>
                    <a:pt x="2177509" y="144310"/>
                  </a:lnTo>
                  <a:lnTo>
                    <a:pt x="2270822" y="140657"/>
                  </a:lnTo>
                  <a:lnTo>
                    <a:pt x="2359842" y="136810"/>
                  </a:lnTo>
                  <a:lnTo>
                    <a:pt x="2446001" y="132834"/>
                  </a:lnTo>
                  <a:lnTo>
                    <a:pt x="2530250" y="128773"/>
                  </a:lnTo>
                  <a:lnTo>
                    <a:pt x="2612522" y="123949"/>
                  </a:lnTo>
                  <a:lnTo>
                    <a:pt x="2693476" y="118616"/>
                  </a:lnTo>
                  <a:lnTo>
                    <a:pt x="2773550" y="112944"/>
                  </a:lnTo>
                  <a:lnTo>
                    <a:pt x="2850922" y="107046"/>
                  </a:lnTo>
                  <a:lnTo>
                    <a:pt x="2926493" y="100997"/>
                  </a:lnTo>
                  <a:lnTo>
                    <a:pt x="3000862" y="94848"/>
                  </a:lnTo>
                  <a:lnTo>
                    <a:pt x="3073019" y="88632"/>
                  </a:lnTo>
                  <a:lnTo>
                    <a:pt x="3143702" y="82371"/>
                  </a:lnTo>
                  <a:lnTo>
                    <a:pt x="3213401" y="76081"/>
                  </a:lnTo>
                  <a:lnTo>
                    <a:pt x="3279623" y="69771"/>
                  </a:lnTo>
                  <a:lnTo>
                    <a:pt x="3343527" y="63447"/>
                  </a:lnTo>
                  <a:lnTo>
                    <a:pt x="3405884" y="57115"/>
                  </a:lnTo>
                  <a:lnTo>
                    <a:pt x="3460862" y="51482"/>
                  </a:lnTo>
                  <a:lnTo>
                    <a:pt x="3510919" y="46316"/>
                  </a:lnTo>
                  <a:lnTo>
                    <a:pt x="3557696" y="41461"/>
                  </a:lnTo>
                  <a:lnTo>
                    <a:pt x="3597347" y="36813"/>
                  </a:lnTo>
                  <a:lnTo>
                    <a:pt x="3632248" y="32303"/>
                  </a:lnTo>
                  <a:lnTo>
                    <a:pt x="3663982" y="27885"/>
                  </a:lnTo>
                  <a:lnTo>
                    <a:pt x="3690077" y="23529"/>
                  </a:lnTo>
                  <a:lnTo>
                    <a:pt x="3732242" y="14926"/>
                  </a:lnTo>
                  <a:lnTo>
                    <a:pt x="3777157" y="3680"/>
                  </a:lnTo>
                  <a:lnTo>
                    <a:pt x="3790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413"/>
            <p:cNvSpPr/>
            <p:nvPr>
              <p:custDataLst>
                <p:tags r:id="rId22"/>
              </p:custDataLst>
            </p:nvPr>
          </p:nvSpPr>
          <p:spPr>
            <a:xfrm>
              <a:off x="1006279" y="679450"/>
              <a:ext cx="3914972" cy="241301"/>
            </a:xfrm>
            <a:custGeom>
              <a:avLst/>
              <a:gdLst/>
              <a:ahLst/>
              <a:cxnLst/>
              <a:rect l="0" t="0" r="0" b="0"/>
              <a:pathLst>
                <a:path w="3914972" h="241301">
                  <a:moveTo>
                    <a:pt x="3371" y="241300"/>
                  </a:moveTo>
                  <a:lnTo>
                    <a:pt x="3371" y="241300"/>
                  </a:lnTo>
                  <a:lnTo>
                    <a:pt x="0" y="241300"/>
                  </a:lnTo>
                  <a:lnTo>
                    <a:pt x="34450" y="239419"/>
                  </a:lnTo>
                  <a:lnTo>
                    <a:pt x="68690" y="236230"/>
                  </a:lnTo>
                  <a:lnTo>
                    <a:pt x="114481" y="232462"/>
                  </a:lnTo>
                  <a:lnTo>
                    <a:pt x="144472" y="229763"/>
                  </a:lnTo>
                  <a:lnTo>
                    <a:pt x="178577" y="226553"/>
                  </a:lnTo>
                  <a:lnTo>
                    <a:pt x="215425" y="223002"/>
                  </a:lnTo>
                  <a:lnTo>
                    <a:pt x="257629" y="218518"/>
                  </a:lnTo>
                  <a:lnTo>
                    <a:pt x="303404" y="213412"/>
                  </a:lnTo>
                  <a:lnTo>
                    <a:pt x="351560" y="207891"/>
                  </a:lnTo>
                  <a:lnTo>
                    <a:pt x="404830" y="202094"/>
                  </a:lnTo>
                  <a:lnTo>
                    <a:pt x="461510" y="196113"/>
                  </a:lnTo>
                  <a:lnTo>
                    <a:pt x="520464" y="190009"/>
                  </a:lnTo>
                  <a:lnTo>
                    <a:pt x="587283" y="183117"/>
                  </a:lnTo>
                  <a:lnTo>
                    <a:pt x="659345" y="175700"/>
                  </a:lnTo>
                  <a:lnTo>
                    <a:pt x="734904" y="167933"/>
                  </a:lnTo>
                  <a:lnTo>
                    <a:pt x="814204" y="159933"/>
                  </a:lnTo>
                  <a:lnTo>
                    <a:pt x="895998" y="151778"/>
                  </a:lnTo>
                  <a:lnTo>
                    <a:pt x="979456" y="143518"/>
                  </a:lnTo>
                  <a:lnTo>
                    <a:pt x="1066844" y="135190"/>
                  </a:lnTo>
                  <a:lnTo>
                    <a:pt x="1156853" y="126816"/>
                  </a:lnTo>
                  <a:lnTo>
                    <a:pt x="1248609" y="118410"/>
                  </a:lnTo>
                  <a:lnTo>
                    <a:pt x="1345057" y="111396"/>
                  </a:lnTo>
                  <a:lnTo>
                    <a:pt x="1444634" y="105308"/>
                  </a:lnTo>
                  <a:lnTo>
                    <a:pt x="1546297" y="99839"/>
                  </a:lnTo>
                  <a:lnTo>
                    <a:pt x="1647938" y="94781"/>
                  </a:lnTo>
                  <a:lnTo>
                    <a:pt x="1749566" y="89999"/>
                  </a:lnTo>
                  <a:lnTo>
                    <a:pt x="1851184" y="85399"/>
                  </a:lnTo>
                  <a:lnTo>
                    <a:pt x="1952091" y="81627"/>
                  </a:lnTo>
                  <a:lnTo>
                    <a:pt x="2052523" y="78407"/>
                  </a:lnTo>
                  <a:lnTo>
                    <a:pt x="2152639" y="75555"/>
                  </a:lnTo>
                  <a:lnTo>
                    <a:pt x="2253250" y="73653"/>
                  </a:lnTo>
                  <a:lnTo>
                    <a:pt x="2354190" y="72385"/>
                  </a:lnTo>
                  <a:lnTo>
                    <a:pt x="2455350" y="71540"/>
                  </a:lnTo>
                  <a:lnTo>
                    <a:pt x="2554540" y="70977"/>
                  </a:lnTo>
                  <a:lnTo>
                    <a:pt x="2652417" y="70601"/>
                  </a:lnTo>
                  <a:lnTo>
                    <a:pt x="2749419" y="70351"/>
                  </a:lnTo>
                  <a:lnTo>
                    <a:pt x="2841602" y="68773"/>
                  </a:lnTo>
                  <a:lnTo>
                    <a:pt x="2930575" y="66310"/>
                  </a:lnTo>
                  <a:lnTo>
                    <a:pt x="3017407" y="63256"/>
                  </a:lnTo>
                  <a:lnTo>
                    <a:pt x="3100695" y="60515"/>
                  </a:lnTo>
                  <a:lnTo>
                    <a:pt x="3181620" y="57983"/>
                  </a:lnTo>
                  <a:lnTo>
                    <a:pt x="3260971" y="55588"/>
                  </a:lnTo>
                  <a:lnTo>
                    <a:pt x="3334332" y="52581"/>
                  </a:lnTo>
                  <a:lnTo>
                    <a:pt x="3403700" y="49165"/>
                  </a:lnTo>
                  <a:lnTo>
                    <a:pt x="3470407" y="45477"/>
                  </a:lnTo>
                  <a:lnTo>
                    <a:pt x="3530401" y="41607"/>
                  </a:lnTo>
                  <a:lnTo>
                    <a:pt x="3585919" y="37616"/>
                  </a:lnTo>
                  <a:lnTo>
                    <a:pt x="3638453" y="33544"/>
                  </a:lnTo>
                  <a:lnTo>
                    <a:pt x="3685470" y="29418"/>
                  </a:lnTo>
                  <a:lnTo>
                    <a:pt x="3728809" y="25256"/>
                  </a:lnTo>
                  <a:lnTo>
                    <a:pt x="3769697" y="21071"/>
                  </a:lnTo>
                  <a:lnTo>
                    <a:pt x="3802599" y="17575"/>
                  </a:lnTo>
                  <a:lnTo>
                    <a:pt x="3830179" y="14539"/>
                  </a:lnTo>
                  <a:lnTo>
                    <a:pt x="3871641" y="9284"/>
                  </a:lnTo>
                  <a:lnTo>
                    <a:pt x="391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414"/>
            <p:cNvSpPr/>
            <p:nvPr>
              <p:custDataLst>
                <p:tags r:id="rId23"/>
              </p:custDataLst>
            </p:nvPr>
          </p:nvSpPr>
          <p:spPr>
            <a:xfrm>
              <a:off x="4130866" y="538374"/>
              <a:ext cx="536385" cy="355842"/>
            </a:xfrm>
            <a:custGeom>
              <a:avLst/>
              <a:gdLst/>
              <a:ahLst/>
              <a:cxnLst/>
              <a:rect l="0" t="0" r="0" b="0"/>
              <a:pathLst>
                <a:path w="536385" h="355842">
                  <a:moveTo>
                    <a:pt x="91884" y="33126"/>
                  </a:moveTo>
                  <a:lnTo>
                    <a:pt x="91884" y="33126"/>
                  </a:lnTo>
                  <a:lnTo>
                    <a:pt x="88513" y="29755"/>
                  </a:lnTo>
                  <a:lnTo>
                    <a:pt x="86858" y="24337"/>
                  </a:lnTo>
                  <a:lnTo>
                    <a:pt x="86417" y="20917"/>
                  </a:lnTo>
                  <a:lnTo>
                    <a:pt x="82163" y="13353"/>
                  </a:lnTo>
                  <a:lnTo>
                    <a:pt x="75569" y="5994"/>
                  </a:lnTo>
                  <a:lnTo>
                    <a:pt x="67935" y="371"/>
                  </a:lnTo>
                  <a:lnTo>
                    <a:pt x="63218" y="0"/>
                  </a:lnTo>
                  <a:lnTo>
                    <a:pt x="52332" y="3352"/>
                  </a:lnTo>
                  <a:lnTo>
                    <a:pt x="27562" y="19914"/>
                  </a:lnTo>
                  <a:lnTo>
                    <a:pt x="7993" y="46066"/>
                  </a:lnTo>
                  <a:lnTo>
                    <a:pt x="0" y="72787"/>
                  </a:lnTo>
                  <a:lnTo>
                    <a:pt x="1893" y="88147"/>
                  </a:lnTo>
                  <a:lnTo>
                    <a:pt x="4373" y="95207"/>
                  </a:lnTo>
                  <a:lnTo>
                    <a:pt x="7438" y="99913"/>
                  </a:lnTo>
                  <a:lnTo>
                    <a:pt x="10892" y="103051"/>
                  </a:lnTo>
                  <a:lnTo>
                    <a:pt x="14606" y="105143"/>
                  </a:lnTo>
                  <a:lnTo>
                    <a:pt x="26259" y="103704"/>
                  </a:lnTo>
                  <a:lnTo>
                    <a:pt x="40139" y="97655"/>
                  </a:lnTo>
                  <a:lnTo>
                    <a:pt x="59148" y="81644"/>
                  </a:lnTo>
                  <a:lnTo>
                    <a:pt x="72620" y="60750"/>
                  </a:lnTo>
                  <a:lnTo>
                    <a:pt x="78319" y="42556"/>
                  </a:lnTo>
                  <a:lnTo>
                    <a:pt x="78608" y="42941"/>
                  </a:lnTo>
                  <a:lnTo>
                    <a:pt x="80544" y="70752"/>
                  </a:lnTo>
                  <a:lnTo>
                    <a:pt x="85903" y="83715"/>
                  </a:lnTo>
                  <a:lnTo>
                    <a:pt x="100225" y="99543"/>
                  </a:lnTo>
                  <a:lnTo>
                    <a:pt x="117463" y="103096"/>
                  </a:lnTo>
                  <a:lnTo>
                    <a:pt x="150970" y="99249"/>
                  </a:lnTo>
                  <a:lnTo>
                    <a:pt x="183944" y="87290"/>
                  </a:lnTo>
                  <a:lnTo>
                    <a:pt x="201944" y="75543"/>
                  </a:lnTo>
                  <a:lnTo>
                    <a:pt x="222566" y="53063"/>
                  </a:lnTo>
                  <a:lnTo>
                    <a:pt x="230633" y="36813"/>
                  </a:lnTo>
                  <a:lnTo>
                    <a:pt x="230950" y="31351"/>
                  </a:lnTo>
                  <a:lnTo>
                    <a:pt x="229045" y="27709"/>
                  </a:lnTo>
                  <a:lnTo>
                    <a:pt x="225658" y="25281"/>
                  </a:lnTo>
                  <a:lnTo>
                    <a:pt x="214368" y="24465"/>
                  </a:lnTo>
                  <a:lnTo>
                    <a:pt x="207407" y="25236"/>
                  </a:lnTo>
                  <a:lnTo>
                    <a:pt x="184125" y="36433"/>
                  </a:lnTo>
                  <a:lnTo>
                    <a:pt x="178778" y="41680"/>
                  </a:lnTo>
                  <a:lnTo>
                    <a:pt x="172836" y="53156"/>
                  </a:lnTo>
                  <a:lnTo>
                    <a:pt x="172664" y="57768"/>
                  </a:lnTo>
                  <a:lnTo>
                    <a:pt x="173959" y="61548"/>
                  </a:lnTo>
                  <a:lnTo>
                    <a:pt x="176234" y="64774"/>
                  </a:lnTo>
                  <a:lnTo>
                    <a:pt x="179867" y="66219"/>
                  </a:lnTo>
                  <a:lnTo>
                    <a:pt x="189549" y="65943"/>
                  </a:lnTo>
                  <a:lnTo>
                    <a:pt x="217375" y="54948"/>
                  </a:lnTo>
                  <a:lnTo>
                    <a:pt x="246006" y="37362"/>
                  </a:lnTo>
                  <a:lnTo>
                    <a:pt x="247549" y="37361"/>
                  </a:lnTo>
                  <a:lnTo>
                    <a:pt x="248577" y="38066"/>
                  </a:lnTo>
                  <a:lnTo>
                    <a:pt x="253825" y="75980"/>
                  </a:lnTo>
                  <a:lnTo>
                    <a:pt x="255579" y="108146"/>
                  </a:lnTo>
                  <a:lnTo>
                    <a:pt x="255654" y="149018"/>
                  </a:lnTo>
                  <a:lnTo>
                    <a:pt x="253335" y="195406"/>
                  </a:lnTo>
                  <a:lnTo>
                    <a:pt x="248072" y="240482"/>
                  </a:lnTo>
                  <a:lnTo>
                    <a:pt x="239616" y="282623"/>
                  </a:lnTo>
                  <a:lnTo>
                    <a:pt x="226453" y="320167"/>
                  </a:lnTo>
                  <a:lnTo>
                    <a:pt x="211194" y="342498"/>
                  </a:lnTo>
                  <a:lnTo>
                    <a:pt x="203174" y="349441"/>
                  </a:lnTo>
                  <a:lnTo>
                    <a:pt x="186737" y="355273"/>
                  </a:lnTo>
                  <a:lnTo>
                    <a:pt x="178402" y="355841"/>
                  </a:lnTo>
                  <a:lnTo>
                    <a:pt x="171435" y="353397"/>
                  </a:lnTo>
                  <a:lnTo>
                    <a:pt x="159931" y="343156"/>
                  </a:lnTo>
                  <a:lnTo>
                    <a:pt x="148891" y="314781"/>
                  </a:lnTo>
                  <a:lnTo>
                    <a:pt x="151088" y="291656"/>
                  </a:lnTo>
                  <a:lnTo>
                    <a:pt x="161236" y="267267"/>
                  </a:lnTo>
                  <a:lnTo>
                    <a:pt x="192160" y="229736"/>
                  </a:lnTo>
                  <a:lnTo>
                    <a:pt x="236444" y="192511"/>
                  </a:lnTo>
                  <a:lnTo>
                    <a:pt x="268786" y="169815"/>
                  </a:lnTo>
                  <a:lnTo>
                    <a:pt x="303857" y="146088"/>
                  </a:lnTo>
                  <a:lnTo>
                    <a:pt x="339200" y="121431"/>
                  </a:lnTo>
                  <a:lnTo>
                    <a:pt x="386158" y="84455"/>
                  </a:lnTo>
                  <a:lnTo>
                    <a:pt x="423670" y="51549"/>
                  </a:lnTo>
                  <a:lnTo>
                    <a:pt x="436429" y="32612"/>
                  </a:lnTo>
                  <a:lnTo>
                    <a:pt x="436587" y="26433"/>
                  </a:lnTo>
                  <a:lnTo>
                    <a:pt x="433164" y="22314"/>
                  </a:lnTo>
                  <a:lnTo>
                    <a:pt x="427353" y="19568"/>
                  </a:lnTo>
                  <a:lnTo>
                    <a:pt x="411490" y="20280"/>
                  </a:lnTo>
                  <a:lnTo>
                    <a:pt x="402322" y="22445"/>
                  </a:lnTo>
                  <a:lnTo>
                    <a:pt x="386490" y="32377"/>
                  </a:lnTo>
                  <a:lnTo>
                    <a:pt x="379304" y="38977"/>
                  </a:lnTo>
                  <a:lnTo>
                    <a:pt x="371320" y="53836"/>
                  </a:lnTo>
                  <a:lnTo>
                    <a:pt x="368478" y="69847"/>
                  </a:lnTo>
                  <a:lnTo>
                    <a:pt x="369566" y="86370"/>
                  </a:lnTo>
                  <a:lnTo>
                    <a:pt x="378048" y="101240"/>
                  </a:lnTo>
                  <a:lnTo>
                    <a:pt x="384259" y="108169"/>
                  </a:lnTo>
                  <a:lnTo>
                    <a:pt x="404333" y="115867"/>
                  </a:lnTo>
                  <a:lnTo>
                    <a:pt x="443400" y="120201"/>
                  </a:lnTo>
                  <a:lnTo>
                    <a:pt x="488137" y="121485"/>
                  </a:lnTo>
                  <a:lnTo>
                    <a:pt x="536384" y="12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415"/>
            <p:cNvSpPr/>
            <p:nvPr>
              <p:custDataLst>
                <p:tags r:id="rId24"/>
              </p:custDataLst>
            </p:nvPr>
          </p:nvSpPr>
          <p:spPr>
            <a:xfrm>
              <a:off x="4006850" y="514350"/>
              <a:ext cx="101601" cy="147101"/>
            </a:xfrm>
            <a:custGeom>
              <a:avLst/>
              <a:gdLst/>
              <a:ahLst/>
              <a:cxnLst/>
              <a:rect l="0" t="0" r="0" b="0"/>
              <a:pathLst>
                <a:path w="101601" h="147101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36714" y="60361"/>
                  </a:lnTo>
                  <a:lnTo>
                    <a:pt x="44540" y="80449"/>
                  </a:lnTo>
                  <a:lnTo>
                    <a:pt x="48240" y="113442"/>
                  </a:lnTo>
                  <a:lnTo>
                    <a:pt x="45181" y="136153"/>
                  </a:lnTo>
                  <a:lnTo>
                    <a:pt x="41717" y="144709"/>
                  </a:lnTo>
                  <a:lnTo>
                    <a:pt x="40511" y="146567"/>
                  </a:lnTo>
                  <a:lnTo>
                    <a:pt x="39708" y="147100"/>
                  </a:lnTo>
                  <a:lnTo>
                    <a:pt x="39172" y="146750"/>
                  </a:lnTo>
                  <a:lnTo>
                    <a:pt x="35046" y="129402"/>
                  </a:lnTo>
                  <a:lnTo>
                    <a:pt x="36097" y="101920"/>
                  </a:lnTo>
                  <a:lnTo>
                    <a:pt x="44249" y="64692"/>
                  </a:lnTo>
                  <a:lnTo>
                    <a:pt x="62343" y="29124"/>
                  </a:lnTo>
                  <a:lnTo>
                    <a:pt x="77567" y="1459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416"/>
            <p:cNvSpPr/>
            <p:nvPr>
              <p:custDataLst>
                <p:tags r:id="rId25"/>
              </p:custDataLst>
            </p:nvPr>
          </p:nvSpPr>
          <p:spPr>
            <a:xfrm>
              <a:off x="3873500" y="529876"/>
              <a:ext cx="70914" cy="111475"/>
            </a:xfrm>
            <a:custGeom>
              <a:avLst/>
              <a:gdLst/>
              <a:ahLst/>
              <a:cxnLst/>
              <a:rect l="0" t="0" r="0" b="0"/>
              <a:pathLst>
                <a:path w="70914" h="111475">
                  <a:moveTo>
                    <a:pt x="0" y="54324"/>
                  </a:moveTo>
                  <a:lnTo>
                    <a:pt x="0" y="54324"/>
                  </a:lnTo>
                  <a:lnTo>
                    <a:pt x="3371" y="57695"/>
                  </a:lnTo>
                  <a:lnTo>
                    <a:pt x="8789" y="59350"/>
                  </a:lnTo>
                  <a:lnTo>
                    <a:pt x="12209" y="59791"/>
                  </a:lnTo>
                  <a:lnTo>
                    <a:pt x="21654" y="56519"/>
                  </a:lnTo>
                  <a:lnTo>
                    <a:pt x="38872" y="44861"/>
                  </a:lnTo>
                  <a:lnTo>
                    <a:pt x="60282" y="21959"/>
                  </a:lnTo>
                  <a:lnTo>
                    <a:pt x="70386" y="6713"/>
                  </a:lnTo>
                  <a:lnTo>
                    <a:pt x="70913" y="3533"/>
                  </a:lnTo>
                  <a:lnTo>
                    <a:pt x="69853" y="1413"/>
                  </a:lnTo>
                  <a:lnTo>
                    <a:pt x="67735" y="0"/>
                  </a:lnTo>
                  <a:lnTo>
                    <a:pt x="57857" y="2193"/>
                  </a:lnTo>
                  <a:lnTo>
                    <a:pt x="45470" y="8577"/>
                  </a:lnTo>
                  <a:lnTo>
                    <a:pt x="35260" y="18470"/>
                  </a:lnTo>
                  <a:lnTo>
                    <a:pt x="31664" y="39330"/>
                  </a:lnTo>
                  <a:lnTo>
                    <a:pt x="35104" y="81858"/>
                  </a:lnTo>
                  <a:lnTo>
                    <a:pt x="42413" y="95019"/>
                  </a:lnTo>
                  <a:lnTo>
                    <a:pt x="52011" y="104160"/>
                  </a:lnTo>
                  <a:lnTo>
                    <a:pt x="69850" y="11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417"/>
            <p:cNvSpPr/>
            <p:nvPr>
              <p:custDataLst>
                <p:tags r:id="rId26"/>
              </p:custDataLst>
            </p:nvPr>
          </p:nvSpPr>
          <p:spPr>
            <a:xfrm>
              <a:off x="3746500" y="533400"/>
              <a:ext cx="107951" cy="128601"/>
            </a:xfrm>
            <a:custGeom>
              <a:avLst/>
              <a:gdLst/>
              <a:ahLst/>
              <a:cxnLst/>
              <a:rect l="0" t="0" r="0" b="0"/>
              <a:pathLst>
                <a:path w="107951" h="128601">
                  <a:moveTo>
                    <a:pt x="0" y="31750"/>
                  </a:moveTo>
                  <a:lnTo>
                    <a:pt x="0" y="31750"/>
                  </a:lnTo>
                  <a:lnTo>
                    <a:pt x="705" y="75780"/>
                  </a:lnTo>
                  <a:lnTo>
                    <a:pt x="8838" y="115273"/>
                  </a:lnTo>
                  <a:lnTo>
                    <a:pt x="14927" y="126896"/>
                  </a:lnTo>
                  <a:lnTo>
                    <a:pt x="17712" y="128342"/>
                  </a:lnTo>
                  <a:lnTo>
                    <a:pt x="20981" y="128600"/>
                  </a:lnTo>
                  <a:lnTo>
                    <a:pt x="24570" y="128067"/>
                  </a:lnTo>
                  <a:lnTo>
                    <a:pt x="32322" y="118067"/>
                  </a:lnTo>
                  <a:lnTo>
                    <a:pt x="63131" y="72201"/>
                  </a:lnTo>
                  <a:lnTo>
                    <a:pt x="91832" y="2837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418"/>
            <p:cNvSpPr/>
            <p:nvPr>
              <p:custDataLst>
                <p:tags r:id="rId27"/>
              </p:custDataLst>
            </p:nvPr>
          </p:nvSpPr>
          <p:spPr>
            <a:xfrm>
              <a:off x="3492500" y="356728"/>
              <a:ext cx="209551" cy="347429"/>
            </a:xfrm>
            <a:custGeom>
              <a:avLst/>
              <a:gdLst/>
              <a:ahLst/>
              <a:cxnLst/>
              <a:rect l="0" t="0" r="0" b="0"/>
              <a:pathLst>
                <a:path w="209551" h="347429">
                  <a:moveTo>
                    <a:pt x="0" y="335422"/>
                  </a:moveTo>
                  <a:lnTo>
                    <a:pt x="0" y="335422"/>
                  </a:lnTo>
                  <a:lnTo>
                    <a:pt x="21675" y="295729"/>
                  </a:lnTo>
                  <a:lnTo>
                    <a:pt x="35974" y="265570"/>
                  </a:lnTo>
                  <a:lnTo>
                    <a:pt x="51736" y="227236"/>
                  </a:lnTo>
                  <a:lnTo>
                    <a:pt x="69560" y="182917"/>
                  </a:lnTo>
                  <a:lnTo>
                    <a:pt x="80240" y="158258"/>
                  </a:lnTo>
                  <a:lnTo>
                    <a:pt x="91593" y="132646"/>
                  </a:lnTo>
                  <a:lnTo>
                    <a:pt x="111734" y="85373"/>
                  </a:lnTo>
                  <a:lnTo>
                    <a:pt x="128681" y="45078"/>
                  </a:lnTo>
                  <a:lnTo>
                    <a:pt x="149178" y="3740"/>
                  </a:lnTo>
                  <a:lnTo>
                    <a:pt x="152369" y="0"/>
                  </a:lnTo>
                  <a:lnTo>
                    <a:pt x="154496" y="1741"/>
                  </a:lnTo>
                  <a:lnTo>
                    <a:pt x="159791" y="46241"/>
                  </a:lnTo>
                  <a:lnTo>
                    <a:pt x="163446" y="89775"/>
                  </a:lnTo>
                  <a:lnTo>
                    <a:pt x="165409" y="115213"/>
                  </a:lnTo>
                  <a:lnTo>
                    <a:pt x="167423" y="142049"/>
                  </a:lnTo>
                  <a:lnTo>
                    <a:pt x="168765" y="169112"/>
                  </a:lnTo>
                  <a:lnTo>
                    <a:pt x="169660" y="196327"/>
                  </a:lnTo>
                  <a:lnTo>
                    <a:pt x="170257" y="223642"/>
                  </a:lnTo>
                  <a:lnTo>
                    <a:pt x="172801" y="269044"/>
                  </a:lnTo>
                  <a:lnTo>
                    <a:pt x="176283" y="305215"/>
                  </a:lnTo>
                  <a:lnTo>
                    <a:pt x="182211" y="338623"/>
                  </a:lnTo>
                  <a:lnTo>
                    <a:pt x="186346" y="347428"/>
                  </a:lnTo>
                  <a:lnTo>
                    <a:pt x="179156" y="318675"/>
                  </a:lnTo>
                  <a:lnTo>
                    <a:pt x="156878" y="278954"/>
                  </a:lnTo>
                  <a:lnTo>
                    <a:pt x="114087" y="234087"/>
                  </a:lnTo>
                  <a:lnTo>
                    <a:pt x="85858" y="211793"/>
                  </a:lnTo>
                  <a:lnTo>
                    <a:pt x="55974" y="197978"/>
                  </a:lnTo>
                  <a:lnTo>
                    <a:pt x="55660" y="198637"/>
                  </a:lnTo>
                  <a:lnTo>
                    <a:pt x="59075" y="203132"/>
                  </a:lnTo>
                  <a:lnTo>
                    <a:pt x="82415" y="210226"/>
                  </a:lnTo>
                  <a:lnTo>
                    <a:pt x="126254" y="213425"/>
                  </a:lnTo>
                  <a:lnTo>
                    <a:pt x="159360" y="214173"/>
                  </a:lnTo>
                  <a:lnTo>
                    <a:pt x="209550" y="21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226"/>
          <p:cNvGrpSpPr/>
          <p:nvPr/>
        </p:nvGrpSpPr>
        <p:grpSpPr>
          <a:xfrm>
            <a:off x="2273424" y="403291"/>
            <a:ext cx="869023" cy="496396"/>
            <a:chOff x="2273424" y="403291"/>
            <a:chExt cx="869023" cy="496396"/>
          </a:xfrm>
        </p:grpSpPr>
        <p:sp>
          <p:nvSpPr>
            <p:cNvPr id="467" name="SMARTInkShape-1419"/>
            <p:cNvSpPr/>
            <p:nvPr>
              <p:custDataLst>
                <p:tags r:id="rId13"/>
              </p:custDataLst>
            </p:nvPr>
          </p:nvSpPr>
          <p:spPr>
            <a:xfrm>
              <a:off x="2908300" y="516273"/>
              <a:ext cx="234147" cy="383414"/>
            </a:xfrm>
            <a:custGeom>
              <a:avLst/>
              <a:gdLst/>
              <a:ahLst/>
              <a:cxnLst/>
              <a:rect l="0" t="0" r="0" b="0"/>
              <a:pathLst>
                <a:path w="234147" h="383414">
                  <a:moveTo>
                    <a:pt x="0" y="10777"/>
                  </a:moveTo>
                  <a:lnTo>
                    <a:pt x="0" y="10777"/>
                  </a:lnTo>
                  <a:lnTo>
                    <a:pt x="706" y="21622"/>
                  </a:lnTo>
                  <a:lnTo>
                    <a:pt x="10126" y="64350"/>
                  </a:lnTo>
                  <a:lnTo>
                    <a:pt x="13180" y="98527"/>
                  </a:lnTo>
                  <a:lnTo>
                    <a:pt x="14431" y="99616"/>
                  </a:lnTo>
                  <a:lnTo>
                    <a:pt x="15970" y="99636"/>
                  </a:lnTo>
                  <a:lnTo>
                    <a:pt x="19563" y="94014"/>
                  </a:lnTo>
                  <a:lnTo>
                    <a:pt x="33676" y="52291"/>
                  </a:lnTo>
                  <a:lnTo>
                    <a:pt x="52293" y="7166"/>
                  </a:lnTo>
                  <a:lnTo>
                    <a:pt x="56029" y="2019"/>
                  </a:lnTo>
                  <a:lnTo>
                    <a:pt x="59930" y="0"/>
                  </a:lnTo>
                  <a:lnTo>
                    <a:pt x="63943" y="64"/>
                  </a:lnTo>
                  <a:lnTo>
                    <a:pt x="68028" y="1519"/>
                  </a:lnTo>
                  <a:lnTo>
                    <a:pt x="70752" y="5310"/>
                  </a:lnTo>
                  <a:lnTo>
                    <a:pt x="80791" y="52651"/>
                  </a:lnTo>
                  <a:lnTo>
                    <a:pt x="90852" y="91773"/>
                  </a:lnTo>
                  <a:lnTo>
                    <a:pt x="94435" y="100758"/>
                  </a:lnTo>
                  <a:lnTo>
                    <a:pt x="99646" y="106747"/>
                  </a:lnTo>
                  <a:lnTo>
                    <a:pt x="112961" y="113403"/>
                  </a:lnTo>
                  <a:lnTo>
                    <a:pt x="139695" y="113778"/>
                  </a:lnTo>
                  <a:lnTo>
                    <a:pt x="166588" y="102679"/>
                  </a:lnTo>
                  <a:lnTo>
                    <a:pt x="192431" y="79243"/>
                  </a:lnTo>
                  <a:lnTo>
                    <a:pt x="207849" y="53327"/>
                  </a:lnTo>
                  <a:lnTo>
                    <a:pt x="213515" y="31146"/>
                  </a:lnTo>
                  <a:lnTo>
                    <a:pt x="212193" y="26473"/>
                  </a:lnTo>
                  <a:lnTo>
                    <a:pt x="209196" y="23357"/>
                  </a:lnTo>
                  <a:lnTo>
                    <a:pt x="205080" y="21281"/>
                  </a:lnTo>
                  <a:lnTo>
                    <a:pt x="196745" y="20855"/>
                  </a:lnTo>
                  <a:lnTo>
                    <a:pt x="192546" y="21729"/>
                  </a:lnTo>
                  <a:lnTo>
                    <a:pt x="176525" y="33072"/>
                  </a:lnTo>
                  <a:lnTo>
                    <a:pt x="165114" y="49838"/>
                  </a:lnTo>
                  <a:lnTo>
                    <a:pt x="163460" y="60123"/>
                  </a:lnTo>
                  <a:lnTo>
                    <a:pt x="164006" y="64841"/>
                  </a:lnTo>
                  <a:lnTo>
                    <a:pt x="166488" y="67986"/>
                  </a:lnTo>
                  <a:lnTo>
                    <a:pt x="174889" y="71481"/>
                  </a:lnTo>
                  <a:lnTo>
                    <a:pt x="180092" y="70296"/>
                  </a:lnTo>
                  <a:lnTo>
                    <a:pt x="210326" y="53170"/>
                  </a:lnTo>
                  <a:lnTo>
                    <a:pt x="213595" y="53150"/>
                  </a:lnTo>
                  <a:lnTo>
                    <a:pt x="216480" y="53842"/>
                  </a:lnTo>
                  <a:lnTo>
                    <a:pt x="218403" y="57126"/>
                  </a:lnTo>
                  <a:lnTo>
                    <a:pt x="221490" y="88319"/>
                  </a:lnTo>
                  <a:lnTo>
                    <a:pt x="225788" y="133000"/>
                  </a:lnTo>
                  <a:lnTo>
                    <a:pt x="230878" y="172343"/>
                  </a:lnTo>
                  <a:lnTo>
                    <a:pt x="233140" y="218051"/>
                  </a:lnTo>
                  <a:lnTo>
                    <a:pt x="234146" y="262825"/>
                  </a:lnTo>
                  <a:lnTo>
                    <a:pt x="232476" y="304832"/>
                  </a:lnTo>
                  <a:lnTo>
                    <a:pt x="224678" y="342316"/>
                  </a:lnTo>
                  <a:lnTo>
                    <a:pt x="211759" y="374927"/>
                  </a:lnTo>
                  <a:lnTo>
                    <a:pt x="206789" y="379838"/>
                  </a:lnTo>
                  <a:lnTo>
                    <a:pt x="201360" y="382407"/>
                  </a:lnTo>
                  <a:lnTo>
                    <a:pt x="195623" y="383413"/>
                  </a:lnTo>
                  <a:lnTo>
                    <a:pt x="190388" y="381262"/>
                  </a:lnTo>
                  <a:lnTo>
                    <a:pt x="180808" y="371346"/>
                  </a:lnTo>
                  <a:lnTo>
                    <a:pt x="158750" y="321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420"/>
            <p:cNvSpPr/>
            <p:nvPr>
              <p:custDataLst>
                <p:tags r:id="rId14"/>
              </p:custDataLst>
            </p:nvPr>
          </p:nvSpPr>
          <p:spPr>
            <a:xfrm>
              <a:off x="2857500" y="469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3972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421"/>
            <p:cNvSpPr/>
            <p:nvPr>
              <p:custDataLst>
                <p:tags r:id="rId15"/>
              </p:custDataLst>
            </p:nvPr>
          </p:nvSpPr>
          <p:spPr>
            <a:xfrm>
              <a:off x="2851150" y="5270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422"/>
            <p:cNvSpPr/>
            <p:nvPr>
              <p:custDataLst>
                <p:tags r:id="rId16"/>
              </p:custDataLst>
            </p:nvPr>
          </p:nvSpPr>
          <p:spPr>
            <a:xfrm>
              <a:off x="2686050" y="527050"/>
              <a:ext cx="107951" cy="115737"/>
            </a:xfrm>
            <a:custGeom>
              <a:avLst/>
              <a:gdLst/>
              <a:ahLst/>
              <a:cxnLst/>
              <a:rect l="0" t="0" r="0" b="0"/>
              <a:pathLst>
                <a:path w="107951" h="115737">
                  <a:moveTo>
                    <a:pt x="0" y="0"/>
                  </a:moveTo>
                  <a:lnTo>
                    <a:pt x="0" y="0"/>
                  </a:lnTo>
                  <a:lnTo>
                    <a:pt x="23765" y="47530"/>
                  </a:lnTo>
                  <a:lnTo>
                    <a:pt x="37606" y="94053"/>
                  </a:lnTo>
                  <a:lnTo>
                    <a:pt x="42819" y="108829"/>
                  </a:lnTo>
                  <a:lnTo>
                    <a:pt x="46185" y="112769"/>
                  </a:lnTo>
                  <a:lnTo>
                    <a:pt x="49840" y="115396"/>
                  </a:lnTo>
                  <a:lnTo>
                    <a:pt x="53688" y="115736"/>
                  </a:lnTo>
                  <a:lnTo>
                    <a:pt x="61726" y="112351"/>
                  </a:lnTo>
                  <a:lnTo>
                    <a:pt x="74185" y="99141"/>
                  </a:lnTo>
                  <a:lnTo>
                    <a:pt x="93382" y="57593"/>
                  </a:lnTo>
                  <a:lnTo>
                    <a:pt x="107041" y="11110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423"/>
            <p:cNvSpPr/>
            <p:nvPr>
              <p:custDataLst>
                <p:tags r:id="rId17"/>
              </p:custDataLst>
            </p:nvPr>
          </p:nvSpPr>
          <p:spPr>
            <a:xfrm>
              <a:off x="2580543" y="534283"/>
              <a:ext cx="70901" cy="100393"/>
            </a:xfrm>
            <a:custGeom>
              <a:avLst/>
              <a:gdLst/>
              <a:ahLst/>
              <a:cxnLst/>
              <a:rect l="0" t="0" r="0" b="0"/>
              <a:pathLst>
                <a:path w="70901" h="100393">
                  <a:moveTo>
                    <a:pt x="35657" y="5467"/>
                  </a:moveTo>
                  <a:lnTo>
                    <a:pt x="35657" y="5467"/>
                  </a:lnTo>
                  <a:lnTo>
                    <a:pt x="35657" y="2096"/>
                  </a:lnTo>
                  <a:lnTo>
                    <a:pt x="34246" y="1103"/>
                  </a:lnTo>
                  <a:lnTo>
                    <a:pt x="28915" y="0"/>
                  </a:lnTo>
                  <a:lnTo>
                    <a:pt x="21842" y="3272"/>
                  </a:lnTo>
                  <a:lnTo>
                    <a:pt x="17980" y="6120"/>
                  </a:lnTo>
                  <a:lnTo>
                    <a:pt x="5803" y="23613"/>
                  </a:lnTo>
                  <a:lnTo>
                    <a:pt x="0" y="50041"/>
                  </a:lnTo>
                  <a:lnTo>
                    <a:pt x="1652" y="76843"/>
                  </a:lnTo>
                  <a:lnTo>
                    <a:pt x="8549" y="90342"/>
                  </a:lnTo>
                  <a:lnTo>
                    <a:pt x="13352" y="95917"/>
                  </a:lnTo>
                  <a:lnTo>
                    <a:pt x="18670" y="98928"/>
                  </a:lnTo>
                  <a:lnTo>
                    <a:pt x="30224" y="100392"/>
                  </a:lnTo>
                  <a:lnTo>
                    <a:pt x="42414" y="96810"/>
                  </a:lnTo>
                  <a:lnTo>
                    <a:pt x="54182" y="89808"/>
                  </a:lnTo>
                  <a:lnTo>
                    <a:pt x="64117" y="79641"/>
                  </a:lnTo>
                  <a:lnTo>
                    <a:pt x="69472" y="66185"/>
                  </a:lnTo>
                  <a:lnTo>
                    <a:pt x="70900" y="58646"/>
                  </a:lnTo>
                  <a:lnTo>
                    <a:pt x="68724" y="46506"/>
                  </a:lnTo>
                  <a:lnTo>
                    <a:pt x="62348" y="36406"/>
                  </a:lnTo>
                  <a:lnTo>
                    <a:pt x="52459" y="27214"/>
                  </a:lnTo>
                  <a:lnTo>
                    <a:pt x="42889" y="22188"/>
                  </a:lnTo>
                  <a:lnTo>
                    <a:pt x="38362" y="20848"/>
                  </a:lnTo>
                  <a:lnTo>
                    <a:pt x="35344" y="20660"/>
                  </a:lnTo>
                  <a:lnTo>
                    <a:pt x="33331" y="21240"/>
                  </a:lnTo>
                  <a:lnTo>
                    <a:pt x="29307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424"/>
            <p:cNvSpPr/>
            <p:nvPr>
              <p:custDataLst>
                <p:tags r:id="rId18"/>
              </p:custDataLst>
            </p:nvPr>
          </p:nvSpPr>
          <p:spPr>
            <a:xfrm>
              <a:off x="2273424" y="403291"/>
              <a:ext cx="241177" cy="276039"/>
            </a:xfrm>
            <a:custGeom>
              <a:avLst/>
              <a:gdLst/>
              <a:ahLst/>
              <a:cxnLst/>
              <a:rect l="0" t="0" r="0" b="0"/>
              <a:pathLst>
                <a:path w="241177" h="276039">
                  <a:moveTo>
                    <a:pt x="6226" y="111059"/>
                  </a:moveTo>
                  <a:lnTo>
                    <a:pt x="6226" y="111059"/>
                  </a:lnTo>
                  <a:lnTo>
                    <a:pt x="2855" y="114430"/>
                  </a:lnTo>
                  <a:lnTo>
                    <a:pt x="464" y="139215"/>
                  </a:lnTo>
                  <a:lnTo>
                    <a:pt x="756" y="175062"/>
                  </a:lnTo>
                  <a:lnTo>
                    <a:pt x="3586" y="212102"/>
                  </a:lnTo>
                  <a:lnTo>
                    <a:pt x="818" y="252818"/>
                  </a:lnTo>
                  <a:lnTo>
                    <a:pt x="0" y="276038"/>
                  </a:lnTo>
                  <a:lnTo>
                    <a:pt x="1298" y="238713"/>
                  </a:lnTo>
                  <a:lnTo>
                    <a:pt x="8607" y="192784"/>
                  </a:lnTo>
                  <a:lnTo>
                    <a:pt x="10812" y="152555"/>
                  </a:lnTo>
                  <a:lnTo>
                    <a:pt x="15555" y="108805"/>
                  </a:lnTo>
                  <a:lnTo>
                    <a:pt x="22366" y="66313"/>
                  </a:lnTo>
                  <a:lnTo>
                    <a:pt x="33429" y="18857"/>
                  </a:lnTo>
                  <a:lnTo>
                    <a:pt x="39013" y="3523"/>
                  </a:lnTo>
                  <a:lnTo>
                    <a:pt x="42195" y="563"/>
                  </a:lnTo>
                  <a:lnTo>
                    <a:pt x="45727" y="0"/>
                  </a:lnTo>
                  <a:lnTo>
                    <a:pt x="49494" y="1037"/>
                  </a:lnTo>
                  <a:lnTo>
                    <a:pt x="64907" y="19350"/>
                  </a:lnTo>
                  <a:lnTo>
                    <a:pt x="89784" y="60802"/>
                  </a:lnTo>
                  <a:lnTo>
                    <a:pt x="112985" y="86682"/>
                  </a:lnTo>
                  <a:lnTo>
                    <a:pt x="129404" y="96227"/>
                  </a:lnTo>
                  <a:lnTo>
                    <a:pt x="137028" y="97643"/>
                  </a:lnTo>
                  <a:lnTo>
                    <a:pt x="151144" y="95454"/>
                  </a:lnTo>
                  <a:lnTo>
                    <a:pt x="174361" y="79546"/>
                  </a:lnTo>
                  <a:lnTo>
                    <a:pt x="192373" y="50216"/>
                  </a:lnTo>
                  <a:lnTo>
                    <a:pt x="201666" y="9382"/>
                  </a:lnTo>
                  <a:lnTo>
                    <a:pt x="202136" y="5174"/>
                  </a:lnTo>
                  <a:lnTo>
                    <a:pt x="202449" y="4486"/>
                  </a:lnTo>
                  <a:lnTo>
                    <a:pt x="203021" y="46365"/>
                  </a:lnTo>
                  <a:lnTo>
                    <a:pt x="203765" y="90558"/>
                  </a:lnTo>
                  <a:lnTo>
                    <a:pt x="206440" y="122879"/>
                  </a:lnTo>
                  <a:lnTo>
                    <a:pt x="211912" y="169438"/>
                  </a:lnTo>
                  <a:lnTo>
                    <a:pt x="225152" y="212797"/>
                  </a:lnTo>
                  <a:lnTo>
                    <a:pt x="241176" y="238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227"/>
          <p:cNvGrpSpPr/>
          <p:nvPr/>
        </p:nvGrpSpPr>
        <p:grpSpPr>
          <a:xfrm>
            <a:off x="1212646" y="419100"/>
            <a:ext cx="692355" cy="490661"/>
            <a:chOff x="1212646" y="419100"/>
            <a:chExt cx="692355" cy="490661"/>
          </a:xfrm>
        </p:grpSpPr>
        <p:sp>
          <p:nvSpPr>
            <p:cNvPr id="474" name="SMARTInkShape-1425"/>
            <p:cNvSpPr/>
            <p:nvPr>
              <p:custDataLst>
                <p:tags r:id="rId6"/>
              </p:custDataLst>
            </p:nvPr>
          </p:nvSpPr>
          <p:spPr>
            <a:xfrm>
              <a:off x="1762113" y="540251"/>
              <a:ext cx="142888" cy="135263"/>
            </a:xfrm>
            <a:custGeom>
              <a:avLst/>
              <a:gdLst/>
              <a:ahLst/>
              <a:cxnLst/>
              <a:rect l="0" t="0" r="0" b="0"/>
              <a:pathLst>
                <a:path w="142888" h="135263">
                  <a:moveTo>
                    <a:pt x="9537" y="62999"/>
                  </a:moveTo>
                  <a:lnTo>
                    <a:pt x="9537" y="62999"/>
                  </a:lnTo>
                  <a:lnTo>
                    <a:pt x="31199" y="62293"/>
                  </a:lnTo>
                  <a:lnTo>
                    <a:pt x="44256" y="57224"/>
                  </a:lnTo>
                  <a:lnTo>
                    <a:pt x="55306" y="50790"/>
                  </a:lnTo>
                  <a:lnTo>
                    <a:pt x="63510" y="39463"/>
                  </a:lnTo>
                  <a:lnTo>
                    <a:pt x="70214" y="19101"/>
                  </a:lnTo>
                  <a:lnTo>
                    <a:pt x="71155" y="12567"/>
                  </a:lnTo>
                  <a:lnTo>
                    <a:pt x="70371" y="7506"/>
                  </a:lnTo>
                  <a:lnTo>
                    <a:pt x="68437" y="3426"/>
                  </a:lnTo>
                  <a:lnTo>
                    <a:pt x="65737" y="0"/>
                  </a:lnTo>
                  <a:lnTo>
                    <a:pt x="61115" y="539"/>
                  </a:lnTo>
                  <a:lnTo>
                    <a:pt x="48453" y="8663"/>
                  </a:lnTo>
                  <a:lnTo>
                    <a:pt x="25458" y="32475"/>
                  </a:lnTo>
                  <a:lnTo>
                    <a:pt x="7512" y="65244"/>
                  </a:lnTo>
                  <a:lnTo>
                    <a:pt x="0" y="101764"/>
                  </a:lnTo>
                  <a:lnTo>
                    <a:pt x="1062" y="111420"/>
                  </a:lnTo>
                  <a:lnTo>
                    <a:pt x="7887" y="125912"/>
                  </a:lnTo>
                  <a:lnTo>
                    <a:pt x="14787" y="130341"/>
                  </a:lnTo>
                  <a:lnTo>
                    <a:pt x="33742" y="135262"/>
                  </a:lnTo>
                  <a:lnTo>
                    <a:pt x="71586" y="127920"/>
                  </a:lnTo>
                  <a:lnTo>
                    <a:pt x="114078" y="115709"/>
                  </a:lnTo>
                  <a:lnTo>
                    <a:pt x="142887" y="107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426"/>
            <p:cNvSpPr/>
            <p:nvPr>
              <p:custDataLst>
                <p:tags r:id="rId7"/>
              </p:custDataLst>
            </p:nvPr>
          </p:nvSpPr>
          <p:spPr>
            <a:xfrm>
              <a:off x="1727200" y="41910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0213" y="38295"/>
                  </a:lnTo>
                  <a:lnTo>
                    <a:pt x="13452" y="69231"/>
                  </a:lnTo>
                  <a:lnTo>
                    <a:pt x="9507" y="106029"/>
                  </a:lnTo>
                  <a:lnTo>
                    <a:pt x="7047" y="144491"/>
                  </a:lnTo>
                  <a:lnTo>
                    <a:pt x="3602" y="18039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427"/>
            <p:cNvSpPr/>
            <p:nvPr>
              <p:custDataLst>
                <p:tags r:id="rId8"/>
              </p:custDataLst>
            </p:nvPr>
          </p:nvSpPr>
          <p:spPr>
            <a:xfrm>
              <a:off x="1600200" y="582253"/>
              <a:ext cx="85216" cy="327508"/>
            </a:xfrm>
            <a:custGeom>
              <a:avLst/>
              <a:gdLst/>
              <a:ahLst/>
              <a:cxnLst/>
              <a:rect l="0" t="0" r="0" b="0"/>
              <a:pathLst>
                <a:path w="85216" h="327508">
                  <a:moveTo>
                    <a:pt x="19050" y="20997"/>
                  </a:moveTo>
                  <a:lnTo>
                    <a:pt x="19050" y="20997"/>
                  </a:lnTo>
                  <a:lnTo>
                    <a:pt x="19050" y="64305"/>
                  </a:lnTo>
                  <a:lnTo>
                    <a:pt x="19050" y="100622"/>
                  </a:lnTo>
                  <a:lnTo>
                    <a:pt x="19050" y="130469"/>
                  </a:lnTo>
                  <a:lnTo>
                    <a:pt x="19050" y="167253"/>
                  </a:lnTo>
                  <a:lnTo>
                    <a:pt x="17168" y="210883"/>
                  </a:lnTo>
                  <a:lnTo>
                    <a:pt x="14686" y="254969"/>
                  </a:lnTo>
                  <a:lnTo>
                    <a:pt x="13583" y="291025"/>
                  </a:lnTo>
                  <a:lnTo>
                    <a:pt x="12169" y="326245"/>
                  </a:lnTo>
                  <a:lnTo>
                    <a:pt x="10935" y="327507"/>
                  </a:lnTo>
                  <a:lnTo>
                    <a:pt x="9406" y="326937"/>
                  </a:lnTo>
                  <a:lnTo>
                    <a:pt x="6954" y="287713"/>
                  </a:lnTo>
                  <a:lnTo>
                    <a:pt x="6618" y="250545"/>
                  </a:lnTo>
                  <a:lnTo>
                    <a:pt x="7234" y="226240"/>
                  </a:lnTo>
                  <a:lnTo>
                    <a:pt x="8351" y="198748"/>
                  </a:lnTo>
                  <a:lnTo>
                    <a:pt x="9801" y="169131"/>
                  </a:lnTo>
                  <a:lnTo>
                    <a:pt x="12178" y="140920"/>
                  </a:lnTo>
                  <a:lnTo>
                    <a:pt x="15174" y="113645"/>
                  </a:lnTo>
                  <a:lnTo>
                    <a:pt x="18583" y="86996"/>
                  </a:lnTo>
                  <a:lnTo>
                    <a:pt x="28015" y="46096"/>
                  </a:lnTo>
                  <a:lnTo>
                    <a:pt x="43343" y="8678"/>
                  </a:lnTo>
                  <a:lnTo>
                    <a:pt x="47945" y="2201"/>
                  </a:lnTo>
                  <a:lnTo>
                    <a:pt x="52425" y="0"/>
                  </a:lnTo>
                  <a:lnTo>
                    <a:pt x="56822" y="649"/>
                  </a:lnTo>
                  <a:lnTo>
                    <a:pt x="61164" y="3198"/>
                  </a:lnTo>
                  <a:lnTo>
                    <a:pt x="77389" y="23641"/>
                  </a:lnTo>
                  <a:lnTo>
                    <a:pt x="83784" y="44044"/>
                  </a:lnTo>
                  <a:lnTo>
                    <a:pt x="85215" y="66518"/>
                  </a:lnTo>
                  <a:lnTo>
                    <a:pt x="81147" y="88266"/>
                  </a:lnTo>
                  <a:lnTo>
                    <a:pt x="67553" y="113601"/>
                  </a:lnTo>
                  <a:lnTo>
                    <a:pt x="54247" y="124008"/>
                  </a:lnTo>
                  <a:lnTo>
                    <a:pt x="39632" y="130280"/>
                  </a:lnTo>
                  <a:lnTo>
                    <a:pt x="26081" y="133067"/>
                  </a:lnTo>
                  <a:lnTo>
                    <a:pt x="14884" y="130543"/>
                  </a:lnTo>
                  <a:lnTo>
                    <a:pt x="0" y="122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428"/>
            <p:cNvSpPr/>
            <p:nvPr>
              <p:custDataLst>
                <p:tags r:id="rId9"/>
              </p:custDataLst>
            </p:nvPr>
          </p:nvSpPr>
          <p:spPr>
            <a:xfrm>
              <a:off x="1435100" y="5969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2361" y="66164"/>
                  </a:lnTo>
                  <a:lnTo>
                    <a:pt x="9229" y="87808"/>
                  </a:lnTo>
                  <a:lnTo>
                    <a:pt x="1135" y="105857"/>
                  </a:lnTo>
                  <a:lnTo>
                    <a:pt x="336" y="97217"/>
                  </a:lnTo>
                  <a:lnTo>
                    <a:pt x="17706" y="50906"/>
                  </a:lnTo>
                  <a:lnTo>
                    <a:pt x="36604" y="23942"/>
                  </a:lnTo>
                  <a:lnTo>
                    <a:pt x="46372" y="16050"/>
                  </a:lnTo>
                  <a:lnTo>
                    <a:pt x="49965" y="14933"/>
                  </a:lnTo>
                  <a:lnTo>
                    <a:pt x="53065" y="17011"/>
                  </a:lnTo>
                  <a:lnTo>
                    <a:pt x="58392" y="26846"/>
                  </a:lnTo>
                  <a:lnTo>
                    <a:pt x="57801" y="69274"/>
                  </a:lnTo>
                  <a:lnTo>
                    <a:pt x="57188" y="99197"/>
                  </a:lnTo>
                  <a:lnTo>
                    <a:pt x="57161" y="94146"/>
                  </a:lnTo>
                  <a:lnTo>
                    <a:pt x="74828" y="48540"/>
                  </a:lnTo>
                  <a:lnTo>
                    <a:pt x="86800" y="25633"/>
                  </a:lnTo>
                  <a:lnTo>
                    <a:pt x="94081" y="18918"/>
                  </a:lnTo>
                  <a:lnTo>
                    <a:pt x="97999" y="18257"/>
                  </a:lnTo>
                  <a:lnTo>
                    <a:pt x="102021" y="19227"/>
                  </a:lnTo>
                  <a:lnTo>
                    <a:pt x="106114" y="21284"/>
                  </a:lnTo>
                  <a:lnTo>
                    <a:pt x="112543" y="29215"/>
                  </a:lnTo>
                  <a:lnTo>
                    <a:pt x="117047" y="40501"/>
                  </a:lnTo>
                  <a:lnTo>
                    <a:pt x="125403" y="86474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429"/>
            <p:cNvSpPr/>
            <p:nvPr>
              <p:custDataLst>
                <p:tags r:id="rId10"/>
              </p:custDataLst>
            </p:nvPr>
          </p:nvSpPr>
          <p:spPr>
            <a:xfrm>
              <a:off x="1377950" y="561554"/>
              <a:ext cx="6351" cy="41697"/>
            </a:xfrm>
            <a:custGeom>
              <a:avLst/>
              <a:gdLst/>
              <a:ahLst/>
              <a:cxnLst/>
              <a:rect l="0" t="0" r="0" b="0"/>
              <a:pathLst>
                <a:path w="6351" h="41697">
                  <a:moveTo>
                    <a:pt x="6350" y="41696"/>
                  </a:moveTo>
                  <a:lnTo>
                    <a:pt x="6350" y="41696"/>
                  </a:lnTo>
                  <a:lnTo>
                    <a:pt x="174" y="0"/>
                  </a:lnTo>
                  <a:lnTo>
                    <a:pt x="0" y="3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430"/>
            <p:cNvSpPr/>
            <p:nvPr>
              <p:custDataLst>
                <p:tags r:id="rId11"/>
              </p:custDataLst>
            </p:nvPr>
          </p:nvSpPr>
          <p:spPr>
            <a:xfrm>
              <a:off x="1394248" y="647700"/>
              <a:ext cx="9103" cy="76201"/>
            </a:xfrm>
            <a:custGeom>
              <a:avLst/>
              <a:gdLst/>
              <a:ahLst/>
              <a:cxnLst/>
              <a:rect l="0" t="0" r="0" b="0"/>
              <a:pathLst>
                <a:path w="9103" h="76201">
                  <a:moveTo>
                    <a:pt x="9102" y="0"/>
                  </a:moveTo>
                  <a:lnTo>
                    <a:pt x="9102" y="0"/>
                  </a:lnTo>
                  <a:lnTo>
                    <a:pt x="264" y="24419"/>
                  </a:lnTo>
                  <a:lnTo>
                    <a:pt x="0" y="37664"/>
                  </a:lnTo>
                  <a:lnTo>
                    <a:pt x="275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431"/>
            <p:cNvSpPr/>
            <p:nvPr>
              <p:custDataLst>
                <p:tags r:id="rId12"/>
              </p:custDataLst>
            </p:nvPr>
          </p:nvSpPr>
          <p:spPr>
            <a:xfrm>
              <a:off x="1212646" y="463350"/>
              <a:ext cx="129624" cy="301671"/>
            </a:xfrm>
            <a:custGeom>
              <a:avLst/>
              <a:gdLst/>
              <a:ahLst/>
              <a:cxnLst/>
              <a:rect l="0" t="0" r="0" b="0"/>
              <a:pathLst>
                <a:path w="129624" h="301671">
                  <a:moveTo>
                    <a:pt x="114504" y="31950"/>
                  </a:moveTo>
                  <a:lnTo>
                    <a:pt x="114504" y="31950"/>
                  </a:lnTo>
                  <a:lnTo>
                    <a:pt x="114504" y="25208"/>
                  </a:lnTo>
                  <a:lnTo>
                    <a:pt x="105097" y="16254"/>
                  </a:lnTo>
                  <a:lnTo>
                    <a:pt x="81848" y="3075"/>
                  </a:lnTo>
                  <a:lnTo>
                    <a:pt x="73683" y="0"/>
                  </a:lnTo>
                  <a:lnTo>
                    <a:pt x="55204" y="346"/>
                  </a:lnTo>
                  <a:lnTo>
                    <a:pt x="45337" y="2414"/>
                  </a:lnTo>
                  <a:lnTo>
                    <a:pt x="24967" y="16001"/>
                  </a:lnTo>
                  <a:lnTo>
                    <a:pt x="7682" y="34739"/>
                  </a:lnTo>
                  <a:lnTo>
                    <a:pt x="0" y="52475"/>
                  </a:lnTo>
                  <a:lnTo>
                    <a:pt x="2230" y="71646"/>
                  </a:lnTo>
                  <a:lnTo>
                    <a:pt x="11688" y="91926"/>
                  </a:lnTo>
                  <a:lnTo>
                    <a:pt x="37552" y="122471"/>
                  </a:lnTo>
                  <a:lnTo>
                    <a:pt x="83860" y="158434"/>
                  </a:lnTo>
                  <a:lnTo>
                    <a:pt x="113656" y="184197"/>
                  </a:lnTo>
                  <a:lnTo>
                    <a:pt x="124710" y="201215"/>
                  </a:lnTo>
                  <a:lnTo>
                    <a:pt x="129623" y="218186"/>
                  </a:lnTo>
                  <a:lnTo>
                    <a:pt x="128044" y="237018"/>
                  </a:lnTo>
                  <a:lnTo>
                    <a:pt x="125647" y="246979"/>
                  </a:lnTo>
                  <a:lnTo>
                    <a:pt x="111696" y="265572"/>
                  </a:lnTo>
                  <a:lnTo>
                    <a:pt x="74987" y="293762"/>
                  </a:lnTo>
                  <a:lnTo>
                    <a:pt x="38982" y="301670"/>
                  </a:lnTo>
                  <a:lnTo>
                    <a:pt x="29584" y="300664"/>
                  </a:lnTo>
                  <a:lnTo>
                    <a:pt x="22613" y="297876"/>
                  </a:lnTo>
                  <a:lnTo>
                    <a:pt x="17260" y="293900"/>
                  </a:lnTo>
                  <a:lnTo>
                    <a:pt x="15808" y="289134"/>
                  </a:lnTo>
                  <a:lnTo>
                    <a:pt x="16956" y="283839"/>
                  </a:lnTo>
                  <a:lnTo>
                    <a:pt x="25288" y="271606"/>
                  </a:lnTo>
                  <a:lnTo>
                    <a:pt x="57354" y="24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228"/>
          <p:cNvGrpSpPr/>
          <p:nvPr/>
        </p:nvGrpSpPr>
        <p:grpSpPr>
          <a:xfrm>
            <a:off x="471682" y="464433"/>
            <a:ext cx="434620" cy="316618"/>
            <a:chOff x="471682" y="464433"/>
            <a:chExt cx="434620" cy="316618"/>
          </a:xfrm>
        </p:grpSpPr>
        <p:sp>
          <p:nvSpPr>
            <p:cNvPr id="482" name="SMARTInkShape-1432"/>
            <p:cNvSpPr/>
            <p:nvPr>
              <p:custDataLst>
                <p:tags r:id="rId3"/>
              </p:custDataLst>
            </p:nvPr>
          </p:nvSpPr>
          <p:spPr>
            <a:xfrm>
              <a:off x="471682" y="488950"/>
              <a:ext cx="131569" cy="292101"/>
            </a:xfrm>
            <a:custGeom>
              <a:avLst/>
              <a:gdLst/>
              <a:ahLst/>
              <a:cxnLst/>
              <a:rect l="0" t="0" r="0" b="0"/>
              <a:pathLst>
                <a:path w="131569" h="292101">
                  <a:moveTo>
                    <a:pt x="68068" y="0"/>
                  </a:moveTo>
                  <a:lnTo>
                    <a:pt x="68068" y="0"/>
                  </a:lnTo>
                  <a:lnTo>
                    <a:pt x="64697" y="0"/>
                  </a:lnTo>
                  <a:lnTo>
                    <a:pt x="55859" y="10113"/>
                  </a:lnTo>
                  <a:lnTo>
                    <a:pt x="37561" y="43370"/>
                  </a:lnTo>
                  <a:lnTo>
                    <a:pt x="24170" y="80659"/>
                  </a:lnTo>
                  <a:lnTo>
                    <a:pt x="11869" y="124748"/>
                  </a:lnTo>
                  <a:lnTo>
                    <a:pt x="1698" y="170214"/>
                  </a:lnTo>
                  <a:lnTo>
                    <a:pt x="0" y="210647"/>
                  </a:lnTo>
                  <a:lnTo>
                    <a:pt x="1523" y="229331"/>
                  </a:lnTo>
                  <a:lnTo>
                    <a:pt x="7477" y="244610"/>
                  </a:lnTo>
                  <a:lnTo>
                    <a:pt x="27263" y="269112"/>
                  </a:lnTo>
                  <a:lnTo>
                    <a:pt x="63808" y="281883"/>
                  </a:lnTo>
                  <a:lnTo>
                    <a:pt x="101452" y="287559"/>
                  </a:lnTo>
                  <a:lnTo>
                    <a:pt x="13156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433"/>
            <p:cNvSpPr/>
            <p:nvPr>
              <p:custDataLst>
                <p:tags r:id="rId4"/>
              </p:custDataLst>
            </p:nvPr>
          </p:nvSpPr>
          <p:spPr>
            <a:xfrm>
              <a:off x="787400" y="464433"/>
              <a:ext cx="118902" cy="316618"/>
            </a:xfrm>
            <a:custGeom>
              <a:avLst/>
              <a:gdLst/>
              <a:ahLst/>
              <a:cxnLst/>
              <a:rect l="0" t="0" r="0" b="0"/>
              <a:pathLst>
                <a:path w="118902" h="31661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20461" y="1103"/>
                  </a:lnTo>
                  <a:lnTo>
                    <a:pt x="25792" y="0"/>
                  </a:lnTo>
                  <a:lnTo>
                    <a:pt x="50211" y="6120"/>
                  </a:lnTo>
                  <a:lnTo>
                    <a:pt x="84257" y="33726"/>
                  </a:lnTo>
                  <a:lnTo>
                    <a:pt x="103064" y="65064"/>
                  </a:lnTo>
                  <a:lnTo>
                    <a:pt x="115656" y="102510"/>
                  </a:lnTo>
                  <a:lnTo>
                    <a:pt x="118901" y="142671"/>
                  </a:lnTo>
                  <a:lnTo>
                    <a:pt x="108584" y="185921"/>
                  </a:lnTo>
                  <a:lnTo>
                    <a:pt x="89182" y="228191"/>
                  </a:lnTo>
                  <a:lnTo>
                    <a:pt x="64096" y="263441"/>
                  </a:lnTo>
                  <a:lnTo>
                    <a:pt x="17051" y="303918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434"/>
            <p:cNvSpPr/>
            <p:nvPr>
              <p:custDataLst>
                <p:tags r:id="rId5"/>
              </p:custDataLst>
            </p:nvPr>
          </p:nvSpPr>
          <p:spPr>
            <a:xfrm>
              <a:off x="654050" y="519305"/>
              <a:ext cx="119522" cy="218272"/>
            </a:xfrm>
            <a:custGeom>
              <a:avLst/>
              <a:gdLst/>
              <a:ahLst/>
              <a:cxnLst/>
              <a:rect l="0" t="0" r="0" b="0"/>
              <a:pathLst>
                <a:path w="119522" h="218272">
                  <a:moveTo>
                    <a:pt x="0" y="33145"/>
                  </a:moveTo>
                  <a:lnTo>
                    <a:pt x="0" y="33145"/>
                  </a:lnTo>
                  <a:lnTo>
                    <a:pt x="0" y="29774"/>
                  </a:lnTo>
                  <a:lnTo>
                    <a:pt x="6742" y="20936"/>
                  </a:lnTo>
                  <a:lnTo>
                    <a:pt x="27790" y="9380"/>
                  </a:lnTo>
                  <a:lnTo>
                    <a:pt x="56368" y="390"/>
                  </a:lnTo>
                  <a:lnTo>
                    <a:pt x="80437" y="0"/>
                  </a:lnTo>
                  <a:lnTo>
                    <a:pt x="85375" y="3287"/>
                  </a:lnTo>
                  <a:lnTo>
                    <a:pt x="88666" y="8301"/>
                  </a:lnTo>
                  <a:lnTo>
                    <a:pt x="90861" y="14465"/>
                  </a:lnTo>
                  <a:lnTo>
                    <a:pt x="89502" y="22103"/>
                  </a:lnTo>
                  <a:lnTo>
                    <a:pt x="80466" y="39997"/>
                  </a:lnTo>
                  <a:lnTo>
                    <a:pt x="38800" y="83432"/>
                  </a:lnTo>
                  <a:lnTo>
                    <a:pt x="21109" y="100952"/>
                  </a:lnTo>
                  <a:lnTo>
                    <a:pt x="21834" y="101633"/>
                  </a:lnTo>
                  <a:lnTo>
                    <a:pt x="26402" y="102390"/>
                  </a:lnTo>
                  <a:lnTo>
                    <a:pt x="58676" y="99771"/>
                  </a:lnTo>
                  <a:lnTo>
                    <a:pt x="91318" y="105729"/>
                  </a:lnTo>
                  <a:lnTo>
                    <a:pt x="106202" y="117145"/>
                  </a:lnTo>
                  <a:lnTo>
                    <a:pt x="113135" y="125129"/>
                  </a:lnTo>
                  <a:lnTo>
                    <a:pt x="118956" y="139643"/>
                  </a:lnTo>
                  <a:lnTo>
                    <a:pt x="119521" y="146477"/>
                  </a:lnTo>
                  <a:lnTo>
                    <a:pt x="114504" y="161596"/>
                  </a:lnTo>
                  <a:lnTo>
                    <a:pt x="110202" y="169579"/>
                  </a:lnTo>
                  <a:lnTo>
                    <a:pt x="83923" y="190927"/>
                  </a:lnTo>
                  <a:lnTo>
                    <a:pt x="36678" y="214729"/>
                  </a:lnTo>
                  <a:lnTo>
                    <a:pt x="18418" y="218271"/>
                  </a:lnTo>
                  <a:lnTo>
                    <a:pt x="5599" y="215142"/>
                  </a:lnTo>
                  <a:lnTo>
                    <a:pt x="3027" y="211626"/>
                  </a:lnTo>
                  <a:lnTo>
                    <a:pt x="6350" y="191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533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SMARTInkShape-Group229"/>
          <p:cNvGrpSpPr/>
          <p:nvPr/>
        </p:nvGrpSpPr>
        <p:grpSpPr>
          <a:xfrm>
            <a:off x="1568450" y="920750"/>
            <a:ext cx="6197601" cy="2057401"/>
            <a:chOff x="1568450" y="920750"/>
            <a:chExt cx="6197601" cy="2057401"/>
          </a:xfrm>
        </p:grpSpPr>
        <p:sp>
          <p:nvSpPr>
            <p:cNvPr id="328" name="SMARTInkShape-1435"/>
            <p:cNvSpPr/>
            <p:nvPr>
              <p:custDataLst>
                <p:tags r:id="rId135"/>
              </p:custDataLst>
            </p:nvPr>
          </p:nvSpPr>
          <p:spPr>
            <a:xfrm>
              <a:off x="1917700" y="920750"/>
              <a:ext cx="99304" cy="1955801"/>
            </a:xfrm>
            <a:custGeom>
              <a:avLst/>
              <a:gdLst/>
              <a:ahLst/>
              <a:cxnLst/>
              <a:rect l="0" t="0" r="0" b="0"/>
              <a:pathLst>
                <a:path w="99304" h="1955801">
                  <a:moveTo>
                    <a:pt x="82550" y="0"/>
                  </a:moveTo>
                  <a:lnTo>
                    <a:pt x="82550" y="0"/>
                  </a:lnTo>
                  <a:lnTo>
                    <a:pt x="85921" y="0"/>
                  </a:lnTo>
                  <a:lnTo>
                    <a:pt x="89457" y="7526"/>
                  </a:lnTo>
                  <a:lnTo>
                    <a:pt x="92676" y="23100"/>
                  </a:lnTo>
                  <a:lnTo>
                    <a:pt x="95193" y="67836"/>
                  </a:lnTo>
                  <a:lnTo>
                    <a:pt x="98282" y="115286"/>
                  </a:lnTo>
                  <a:lnTo>
                    <a:pt x="98682" y="145296"/>
                  </a:lnTo>
                  <a:lnTo>
                    <a:pt x="98244" y="178709"/>
                  </a:lnTo>
                  <a:lnTo>
                    <a:pt x="97246" y="214389"/>
                  </a:lnTo>
                  <a:lnTo>
                    <a:pt x="97286" y="253698"/>
                  </a:lnTo>
                  <a:lnTo>
                    <a:pt x="98019" y="295427"/>
                  </a:lnTo>
                  <a:lnTo>
                    <a:pt x="99212" y="338768"/>
                  </a:lnTo>
                  <a:lnTo>
                    <a:pt x="99303" y="384595"/>
                  </a:lnTo>
                  <a:lnTo>
                    <a:pt x="98657" y="432080"/>
                  </a:lnTo>
                  <a:lnTo>
                    <a:pt x="97522" y="480670"/>
                  </a:lnTo>
                  <a:lnTo>
                    <a:pt x="96059" y="531408"/>
                  </a:lnTo>
                  <a:lnTo>
                    <a:pt x="94378" y="583577"/>
                  </a:lnTo>
                  <a:lnTo>
                    <a:pt x="92552" y="636702"/>
                  </a:lnTo>
                  <a:lnTo>
                    <a:pt x="89924" y="693990"/>
                  </a:lnTo>
                  <a:lnTo>
                    <a:pt x="86760" y="754054"/>
                  </a:lnTo>
                  <a:lnTo>
                    <a:pt x="83240" y="815969"/>
                  </a:lnTo>
                  <a:lnTo>
                    <a:pt x="79482" y="879118"/>
                  </a:lnTo>
                  <a:lnTo>
                    <a:pt x="75566" y="943090"/>
                  </a:lnTo>
                  <a:lnTo>
                    <a:pt x="71544" y="1007610"/>
                  </a:lnTo>
                  <a:lnTo>
                    <a:pt x="68862" y="1071084"/>
                  </a:lnTo>
                  <a:lnTo>
                    <a:pt x="67075" y="1133862"/>
                  </a:lnTo>
                  <a:lnTo>
                    <a:pt x="65883" y="1196175"/>
                  </a:lnTo>
                  <a:lnTo>
                    <a:pt x="64383" y="1257472"/>
                  </a:lnTo>
                  <a:lnTo>
                    <a:pt x="62678" y="1318092"/>
                  </a:lnTo>
                  <a:lnTo>
                    <a:pt x="60835" y="1378261"/>
                  </a:lnTo>
                  <a:lnTo>
                    <a:pt x="58196" y="1433896"/>
                  </a:lnTo>
                  <a:lnTo>
                    <a:pt x="55025" y="1486509"/>
                  </a:lnTo>
                  <a:lnTo>
                    <a:pt x="51500" y="1537106"/>
                  </a:lnTo>
                  <a:lnTo>
                    <a:pt x="47739" y="1584243"/>
                  </a:lnTo>
                  <a:lnTo>
                    <a:pt x="43820" y="1629073"/>
                  </a:lnTo>
                  <a:lnTo>
                    <a:pt x="39797" y="1672365"/>
                  </a:lnTo>
                  <a:lnTo>
                    <a:pt x="35703" y="1711810"/>
                  </a:lnTo>
                  <a:lnTo>
                    <a:pt x="31563" y="1748690"/>
                  </a:lnTo>
                  <a:lnTo>
                    <a:pt x="27392" y="1783860"/>
                  </a:lnTo>
                  <a:lnTo>
                    <a:pt x="23200" y="1813657"/>
                  </a:lnTo>
                  <a:lnTo>
                    <a:pt x="18995" y="1839871"/>
                  </a:lnTo>
                  <a:lnTo>
                    <a:pt x="11264" y="1883109"/>
                  </a:lnTo>
                  <a:lnTo>
                    <a:pt x="3651" y="1925168"/>
                  </a:lnTo>
                  <a:lnTo>
                    <a:pt x="0" y="1955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436"/>
            <p:cNvSpPr/>
            <p:nvPr>
              <p:custDataLst>
                <p:tags r:id="rId136"/>
              </p:custDataLst>
            </p:nvPr>
          </p:nvSpPr>
          <p:spPr>
            <a:xfrm>
              <a:off x="1568450" y="2635325"/>
              <a:ext cx="6197601" cy="342826"/>
            </a:xfrm>
            <a:custGeom>
              <a:avLst/>
              <a:gdLst/>
              <a:ahLst/>
              <a:cxnLst/>
              <a:rect l="0" t="0" r="0" b="0"/>
              <a:pathLst>
                <a:path w="6197601" h="342826">
                  <a:moveTo>
                    <a:pt x="0" y="165025"/>
                  </a:moveTo>
                  <a:lnTo>
                    <a:pt x="0" y="165025"/>
                  </a:lnTo>
                  <a:lnTo>
                    <a:pt x="33893" y="171932"/>
                  </a:lnTo>
                  <a:lnTo>
                    <a:pt x="70097" y="175150"/>
                  </a:lnTo>
                  <a:lnTo>
                    <a:pt x="116761" y="176581"/>
                  </a:lnTo>
                  <a:lnTo>
                    <a:pt x="148396" y="176256"/>
                  </a:lnTo>
                  <a:lnTo>
                    <a:pt x="185009" y="175335"/>
                  </a:lnTo>
                  <a:lnTo>
                    <a:pt x="224939" y="174015"/>
                  </a:lnTo>
                  <a:lnTo>
                    <a:pt x="272021" y="171724"/>
                  </a:lnTo>
                  <a:lnTo>
                    <a:pt x="323869" y="168785"/>
                  </a:lnTo>
                  <a:lnTo>
                    <a:pt x="378896" y="165415"/>
                  </a:lnTo>
                  <a:lnTo>
                    <a:pt x="443097" y="159641"/>
                  </a:lnTo>
                  <a:lnTo>
                    <a:pt x="513415" y="152263"/>
                  </a:lnTo>
                  <a:lnTo>
                    <a:pt x="587810" y="143817"/>
                  </a:lnTo>
                  <a:lnTo>
                    <a:pt x="673390" y="133247"/>
                  </a:lnTo>
                  <a:lnTo>
                    <a:pt x="766427" y="121262"/>
                  </a:lnTo>
                  <a:lnTo>
                    <a:pt x="864434" y="108333"/>
                  </a:lnTo>
                  <a:lnTo>
                    <a:pt x="969989" y="96186"/>
                  </a:lnTo>
                  <a:lnTo>
                    <a:pt x="1080576" y="84560"/>
                  </a:lnTo>
                  <a:lnTo>
                    <a:pt x="1194518" y="73282"/>
                  </a:lnTo>
                  <a:lnTo>
                    <a:pt x="1313517" y="62235"/>
                  </a:lnTo>
                  <a:lnTo>
                    <a:pt x="1435889" y="51343"/>
                  </a:lnTo>
                  <a:lnTo>
                    <a:pt x="1560510" y="40554"/>
                  </a:lnTo>
                  <a:lnTo>
                    <a:pt x="1695095" y="31244"/>
                  </a:lnTo>
                  <a:lnTo>
                    <a:pt x="1836325" y="22921"/>
                  </a:lnTo>
                  <a:lnTo>
                    <a:pt x="1981983" y="15256"/>
                  </a:lnTo>
                  <a:lnTo>
                    <a:pt x="2131300" y="9440"/>
                  </a:lnTo>
                  <a:lnTo>
                    <a:pt x="2283055" y="4857"/>
                  </a:lnTo>
                  <a:lnTo>
                    <a:pt x="2436437" y="1097"/>
                  </a:lnTo>
                  <a:lnTo>
                    <a:pt x="2591608" y="0"/>
                  </a:lnTo>
                  <a:lnTo>
                    <a:pt x="2747972" y="681"/>
                  </a:lnTo>
                  <a:lnTo>
                    <a:pt x="2905130" y="2545"/>
                  </a:lnTo>
                  <a:lnTo>
                    <a:pt x="3064937" y="7316"/>
                  </a:lnTo>
                  <a:lnTo>
                    <a:pt x="3226508" y="14025"/>
                  </a:lnTo>
                  <a:lnTo>
                    <a:pt x="3389256" y="22025"/>
                  </a:lnTo>
                  <a:lnTo>
                    <a:pt x="3550670" y="31591"/>
                  </a:lnTo>
                  <a:lnTo>
                    <a:pt x="3711198" y="42202"/>
                  </a:lnTo>
                  <a:lnTo>
                    <a:pt x="3871131" y="53510"/>
                  </a:lnTo>
                  <a:lnTo>
                    <a:pt x="4029259" y="66693"/>
                  </a:lnTo>
                  <a:lnTo>
                    <a:pt x="4186184" y="81126"/>
                  </a:lnTo>
                  <a:lnTo>
                    <a:pt x="4342306" y="96392"/>
                  </a:lnTo>
                  <a:lnTo>
                    <a:pt x="4491543" y="113625"/>
                  </a:lnTo>
                  <a:lnTo>
                    <a:pt x="4636190" y="132169"/>
                  </a:lnTo>
                  <a:lnTo>
                    <a:pt x="4777777" y="151588"/>
                  </a:lnTo>
                  <a:lnTo>
                    <a:pt x="4914501" y="170883"/>
                  </a:lnTo>
                  <a:lnTo>
                    <a:pt x="5047984" y="190097"/>
                  </a:lnTo>
                  <a:lnTo>
                    <a:pt x="5179307" y="209257"/>
                  </a:lnTo>
                  <a:lnTo>
                    <a:pt x="5299309" y="226263"/>
                  </a:lnTo>
                  <a:lnTo>
                    <a:pt x="5411768" y="241833"/>
                  </a:lnTo>
                  <a:lnTo>
                    <a:pt x="5519195" y="256448"/>
                  </a:lnTo>
                  <a:lnTo>
                    <a:pt x="5614803" y="269718"/>
                  </a:lnTo>
                  <a:lnTo>
                    <a:pt x="5702529" y="282092"/>
                  </a:lnTo>
                  <a:lnTo>
                    <a:pt x="5785003" y="293870"/>
                  </a:lnTo>
                  <a:lnTo>
                    <a:pt x="5856918" y="303838"/>
                  </a:lnTo>
                  <a:lnTo>
                    <a:pt x="5921795" y="312601"/>
                  </a:lnTo>
                  <a:lnTo>
                    <a:pt x="5981980" y="320559"/>
                  </a:lnTo>
                  <a:lnTo>
                    <a:pt x="6032688" y="326570"/>
                  </a:lnTo>
                  <a:lnTo>
                    <a:pt x="6077076" y="331282"/>
                  </a:lnTo>
                  <a:lnTo>
                    <a:pt x="6117250" y="335130"/>
                  </a:lnTo>
                  <a:lnTo>
                    <a:pt x="6197600" y="34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1" name="SMARTInkShape-1437"/>
          <p:cNvSpPr/>
          <p:nvPr>
            <p:custDataLst>
              <p:tags r:id="rId1"/>
            </p:custDataLst>
          </p:nvPr>
        </p:nvSpPr>
        <p:spPr>
          <a:xfrm>
            <a:off x="1949450" y="1707887"/>
            <a:ext cx="66235" cy="260614"/>
          </a:xfrm>
          <a:custGeom>
            <a:avLst/>
            <a:gdLst/>
            <a:ahLst/>
            <a:cxnLst/>
            <a:rect l="0" t="0" r="0" b="0"/>
            <a:pathLst>
              <a:path w="66235" h="260614">
                <a:moveTo>
                  <a:pt x="0" y="260613"/>
                </a:moveTo>
                <a:lnTo>
                  <a:pt x="0" y="260613"/>
                </a:lnTo>
                <a:lnTo>
                  <a:pt x="0" y="251775"/>
                </a:lnTo>
                <a:lnTo>
                  <a:pt x="1881" y="247748"/>
                </a:lnTo>
                <a:lnTo>
                  <a:pt x="29640" y="200567"/>
                </a:lnTo>
                <a:lnTo>
                  <a:pt x="36220" y="179372"/>
                </a:lnTo>
                <a:lnTo>
                  <a:pt x="38067" y="132381"/>
                </a:lnTo>
                <a:lnTo>
                  <a:pt x="43124" y="85578"/>
                </a:lnTo>
                <a:lnTo>
                  <a:pt x="50865" y="41189"/>
                </a:lnTo>
                <a:lnTo>
                  <a:pt x="6623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1" name="SMARTInkShape-Group231"/>
          <p:cNvGrpSpPr/>
          <p:nvPr/>
        </p:nvGrpSpPr>
        <p:grpSpPr>
          <a:xfrm>
            <a:off x="1879600" y="1178030"/>
            <a:ext cx="3022601" cy="1139721"/>
            <a:chOff x="1879600" y="1178030"/>
            <a:chExt cx="3022601" cy="1139721"/>
          </a:xfrm>
        </p:grpSpPr>
        <p:sp>
          <p:nvSpPr>
            <p:cNvPr id="332" name="SMARTInkShape-1438"/>
            <p:cNvSpPr/>
            <p:nvPr>
              <p:custDataLst>
                <p:tags r:id="rId96"/>
              </p:custDataLst>
            </p:nvPr>
          </p:nvSpPr>
          <p:spPr>
            <a:xfrm>
              <a:off x="1924050" y="1244755"/>
              <a:ext cx="2978151" cy="1038719"/>
            </a:xfrm>
            <a:custGeom>
              <a:avLst/>
              <a:gdLst/>
              <a:ahLst/>
              <a:cxnLst/>
              <a:rect l="0" t="0" r="0" b="0"/>
              <a:pathLst>
                <a:path w="2978151" h="1038719">
                  <a:moveTo>
                    <a:pt x="0" y="647545"/>
                  </a:moveTo>
                  <a:lnTo>
                    <a:pt x="0" y="647545"/>
                  </a:lnTo>
                  <a:lnTo>
                    <a:pt x="3371" y="647545"/>
                  </a:lnTo>
                  <a:lnTo>
                    <a:pt x="6907" y="645663"/>
                  </a:lnTo>
                  <a:lnTo>
                    <a:pt x="21199" y="632618"/>
                  </a:lnTo>
                  <a:lnTo>
                    <a:pt x="23533" y="628446"/>
                  </a:lnTo>
                  <a:lnTo>
                    <a:pt x="24847" y="620249"/>
                  </a:lnTo>
                  <a:lnTo>
                    <a:pt x="25860" y="612836"/>
                  </a:lnTo>
                  <a:lnTo>
                    <a:pt x="38537" y="569449"/>
                  </a:lnTo>
                  <a:lnTo>
                    <a:pt x="55756" y="526938"/>
                  </a:lnTo>
                  <a:lnTo>
                    <a:pt x="80259" y="480267"/>
                  </a:lnTo>
                  <a:lnTo>
                    <a:pt x="95240" y="435986"/>
                  </a:lnTo>
                  <a:lnTo>
                    <a:pt x="100184" y="421580"/>
                  </a:lnTo>
                  <a:lnTo>
                    <a:pt x="115533" y="392916"/>
                  </a:lnTo>
                  <a:lnTo>
                    <a:pt x="127358" y="349628"/>
                  </a:lnTo>
                  <a:lnTo>
                    <a:pt x="143947" y="304418"/>
                  </a:lnTo>
                  <a:lnTo>
                    <a:pt x="160998" y="262161"/>
                  </a:lnTo>
                  <a:lnTo>
                    <a:pt x="176215" y="227337"/>
                  </a:lnTo>
                  <a:lnTo>
                    <a:pt x="200199" y="192619"/>
                  </a:lnTo>
                  <a:lnTo>
                    <a:pt x="201866" y="185241"/>
                  </a:lnTo>
                  <a:lnTo>
                    <a:pt x="203722" y="182003"/>
                  </a:lnTo>
                  <a:lnTo>
                    <a:pt x="211664" y="173370"/>
                  </a:lnTo>
                  <a:lnTo>
                    <a:pt x="218713" y="154077"/>
                  </a:lnTo>
                  <a:lnTo>
                    <a:pt x="224441" y="147650"/>
                  </a:lnTo>
                  <a:lnTo>
                    <a:pt x="268842" y="106331"/>
                  </a:lnTo>
                  <a:lnTo>
                    <a:pt x="314762" y="71472"/>
                  </a:lnTo>
                  <a:lnTo>
                    <a:pt x="343376" y="57508"/>
                  </a:lnTo>
                  <a:lnTo>
                    <a:pt x="362091" y="52678"/>
                  </a:lnTo>
                  <a:lnTo>
                    <a:pt x="406408" y="41926"/>
                  </a:lnTo>
                  <a:lnTo>
                    <a:pt x="452954" y="31711"/>
                  </a:lnTo>
                  <a:lnTo>
                    <a:pt x="494834" y="25906"/>
                  </a:lnTo>
                  <a:lnTo>
                    <a:pt x="542312" y="25262"/>
                  </a:lnTo>
                  <a:lnTo>
                    <a:pt x="587279" y="25246"/>
                  </a:lnTo>
                  <a:lnTo>
                    <a:pt x="605139" y="25951"/>
                  </a:lnTo>
                  <a:lnTo>
                    <a:pt x="626503" y="34083"/>
                  </a:lnTo>
                  <a:lnTo>
                    <a:pt x="640789" y="44344"/>
                  </a:lnTo>
                  <a:lnTo>
                    <a:pt x="651859" y="55590"/>
                  </a:lnTo>
                  <a:lnTo>
                    <a:pt x="663921" y="74046"/>
                  </a:lnTo>
                  <a:lnTo>
                    <a:pt x="667323" y="85174"/>
                  </a:lnTo>
                  <a:lnTo>
                    <a:pt x="675230" y="97408"/>
                  </a:lnTo>
                  <a:lnTo>
                    <a:pt x="689097" y="139548"/>
                  </a:lnTo>
                  <a:lnTo>
                    <a:pt x="701358" y="152246"/>
                  </a:lnTo>
                  <a:lnTo>
                    <a:pt x="716516" y="166827"/>
                  </a:lnTo>
                  <a:lnTo>
                    <a:pt x="737169" y="192579"/>
                  </a:lnTo>
                  <a:lnTo>
                    <a:pt x="754545" y="234926"/>
                  </a:lnTo>
                  <a:lnTo>
                    <a:pt x="768253" y="277933"/>
                  </a:lnTo>
                  <a:lnTo>
                    <a:pt x="772790" y="299787"/>
                  </a:lnTo>
                  <a:lnTo>
                    <a:pt x="778813" y="340825"/>
                  </a:lnTo>
                  <a:lnTo>
                    <a:pt x="780755" y="386358"/>
                  </a:lnTo>
                  <a:lnTo>
                    <a:pt x="781011" y="431256"/>
                  </a:lnTo>
                  <a:lnTo>
                    <a:pt x="781751" y="478291"/>
                  </a:lnTo>
                  <a:lnTo>
                    <a:pt x="786517" y="522393"/>
                  </a:lnTo>
                  <a:lnTo>
                    <a:pt x="794191" y="563078"/>
                  </a:lnTo>
                  <a:lnTo>
                    <a:pt x="806489" y="607953"/>
                  </a:lnTo>
                  <a:lnTo>
                    <a:pt x="817898" y="653807"/>
                  </a:lnTo>
                  <a:lnTo>
                    <a:pt x="834964" y="698340"/>
                  </a:lnTo>
                  <a:lnTo>
                    <a:pt x="844918" y="742795"/>
                  </a:lnTo>
                  <a:lnTo>
                    <a:pt x="857283" y="782776"/>
                  </a:lnTo>
                  <a:lnTo>
                    <a:pt x="865491" y="804971"/>
                  </a:lnTo>
                  <a:lnTo>
                    <a:pt x="887877" y="850667"/>
                  </a:lnTo>
                  <a:lnTo>
                    <a:pt x="916575" y="895190"/>
                  </a:lnTo>
                  <a:lnTo>
                    <a:pt x="946153" y="939645"/>
                  </a:lnTo>
                  <a:lnTo>
                    <a:pt x="975783" y="984095"/>
                  </a:lnTo>
                  <a:lnTo>
                    <a:pt x="1015489" y="1016728"/>
                  </a:lnTo>
                  <a:lnTo>
                    <a:pt x="1041640" y="1028414"/>
                  </a:lnTo>
                  <a:lnTo>
                    <a:pt x="1082082" y="1037979"/>
                  </a:lnTo>
                  <a:lnTo>
                    <a:pt x="1125923" y="1038718"/>
                  </a:lnTo>
                  <a:lnTo>
                    <a:pt x="1168398" y="1035650"/>
                  </a:lnTo>
                  <a:lnTo>
                    <a:pt x="1209034" y="1029269"/>
                  </a:lnTo>
                  <a:lnTo>
                    <a:pt x="1249151" y="1015152"/>
                  </a:lnTo>
                  <a:lnTo>
                    <a:pt x="1293046" y="993881"/>
                  </a:lnTo>
                  <a:lnTo>
                    <a:pt x="1338956" y="964661"/>
                  </a:lnTo>
                  <a:lnTo>
                    <a:pt x="1383664" y="926911"/>
                  </a:lnTo>
                  <a:lnTo>
                    <a:pt x="1423643" y="881787"/>
                  </a:lnTo>
                  <a:lnTo>
                    <a:pt x="1449840" y="838633"/>
                  </a:lnTo>
                  <a:lnTo>
                    <a:pt x="1461183" y="819169"/>
                  </a:lnTo>
                  <a:lnTo>
                    <a:pt x="1475786" y="776546"/>
                  </a:lnTo>
                  <a:lnTo>
                    <a:pt x="1489989" y="732257"/>
                  </a:lnTo>
                  <a:lnTo>
                    <a:pt x="1498457" y="691479"/>
                  </a:lnTo>
                  <a:lnTo>
                    <a:pt x="1504993" y="647445"/>
                  </a:lnTo>
                  <a:lnTo>
                    <a:pt x="1510653" y="603736"/>
                  </a:lnTo>
                  <a:lnTo>
                    <a:pt x="1516288" y="558682"/>
                  </a:lnTo>
                  <a:lnTo>
                    <a:pt x="1524438" y="520548"/>
                  </a:lnTo>
                  <a:lnTo>
                    <a:pt x="1536738" y="475538"/>
                  </a:lnTo>
                  <a:lnTo>
                    <a:pt x="1547288" y="434394"/>
                  </a:lnTo>
                  <a:lnTo>
                    <a:pt x="1559984" y="388717"/>
                  </a:lnTo>
                  <a:lnTo>
                    <a:pt x="1570567" y="346900"/>
                  </a:lnTo>
                  <a:lnTo>
                    <a:pt x="1583031" y="306516"/>
                  </a:lnTo>
                  <a:lnTo>
                    <a:pt x="1601689" y="259802"/>
                  </a:lnTo>
                  <a:lnTo>
                    <a:pt x="1617199" y="218515"/>
                  </a:lnTo>
                  <a:lnTo>
                    <a:pt x="1644778" y="171457"/>
                  </a:lnTo>
                  <a:lnTo>
                    <a:pt x="1679227" y="124865"/>
                  </a:lnTo>
                  <a:lnTo>
                    <a:pt x="1721015" y="89187"/>
                  </a:lnTo>
                  <a:lnTo>
                    <a:pt x="1765895" y="55601"/>
                  </a:lnTo>
                  <a:lnTo>
                    <a:pt x="1808521" y="35947"/>
                  </a:lnTo>
                  <a:lnTo>
                    <a:pt x="1850084" y="23423"/>
                  </a:lnTo>
                  <a:lnTo>
                    <a:pt x="1894197" y="14465"/>
                  </a:lnTo>
                  <a:lnTo>
                    <a:pt x="1941102" y="7728"/>
                  </a:lnTo>
                  <a:lnTo>
                    <a:pt x="1985335" y="1023"/>
                  </a:lnTo>
                  <a:lnTo>
                    <a:pt x="2025916" y="0"/>
                  </a:lnTo>
                  <a:lnTo>
                    <a:pt x="2068018" y="4230"/>
                  </a:lnTo>
                  <a:lnTo>
                    <a:pt x="2113716" y="11092"/>
                  </a:lnTo>
                  <a:lnTo>
                    <a:pt x="2158951" y="25284"/>
                  </a:lnTo>
                  <a:lnTo>
                    <a:pt x="2184390" y="37090"/>
                  </a:lnTo>
                  <a:lnTo>
                    <a:pt x="2229994" y="68494"/>
                  </a:lnTo>
                  <a:lnTo>
                    <a:pt x="2249406" y="85398"/>
                  </a:lnTo>
                  <a:lnTo>
                    <a:pt x="2280488" y="129941"/>
                  </a:lnTo>
                  <a:lnTo>
                    <a:pt x="2304608" y="172740"/>
                  </a:lnTo>
                  <a:lnTo>
                    <a:pt x="2326330" y="216390"/>
                  </a:lnTo>
                  <a:lnTo>
                    <a:pt x="2333384" y="235692"/>
                  </a:lnTo>
                  <a:lnTo>
                    <a:pt x="2339889" y="265259"/>
                  </a:lnTo>
                  <a:lnTo>
                    <a:pt x="2360590" y="306413"/>
                  </a:lnTo>
                  <a:lnTo>
                    <a:pt x="2376640" y="350574"/>
                  </a:lnTo>
                  <a:lnTo>
                    <a:pt x="2393545" y="394999"/>
                  </a:lnTo>
                  <a:lnTo>
                    <a:pt x="2404733" y="437565"/>
                  </a:lnTo>
                  <a:lnTo>
                    <a:pt x="2407209" y="451210"/>
                  </a:lnTo>
                  <a:lnTo>
                    <a:pt x="2423168" y="495245"/>
                  </a:lnTo>
                  <a:lnTo>
                    <a:pt x="2434112" y="535654"/>
                  </a:lnTo>
                  <a:lnTo>
                    <a:pt x="2450233" y="580720"/>
                  </a:lnTo>
                  <a:lnTo>
                    <a:pt x="2463558" y="627320"/>
                  </a:lnTo>
                  <a:lnTo>
                    <a:pt x="2478409" y="671959"/>
                  </a:lnTo>
                  <a:lnTo>
                    <a:pt x="2491298" y="714329"/>
                  </a:lnTo>
                  <a:lnTo>
                    <a:pt x="2506132" y="760960"/>
                  </a:lnTo>
                  <a:lnTo>
                    <a:pt x="2526438" y="806549"/>
                  </a:lnTo>
                  <a:lnTo>
                    <a:pt x="2546234" y="850197"/>
                  </a:lnTo>
                  <a:lnTo>
                    <a:pt x="2557625" y="875498"/>
                  </a:lnTo>
                  <a:lnTo>
                    <a:pt x="2601275" y="917678"/>
                  </a:lnTo>
                  <a:lnTo>
                    <a:pt x="2629017" y="936393"/>
                  </a:lnTo>
                  <a:lnTo>
                    <a:pt x="2672897" y="949644"/>
                  </a:lnTo>
                  <a:lnTo>
                    <a:pt x="2719967" y="958036"/>
                  </a:lnTo>
                  <a:lnTo>
                    <a:pt x="2762377" y="958656"/>
                  </a:lnTo>
                  <a:lnTo>
                    <a:pt x="2781336" y="956802"/>
                  </a:lnTo>
                  <a:lnTo>
                    <a:pt x="2825752" y="949235"/>
                  </a:lnTo>
                  <a:lnTo>
                    <a:pt x="2869494" y="935353"/>
                  </a:lnTo>
                  <a:lnTo>
                    <a:pt x="2912719" y="914244"/>
                  </a:lnTo>
                  <a:lnTo>
                    <a:pt x="2928638" y="903662"/>
                  </a:lnTo>
                  <a:lnTo>
                    <a:pt x="2931450" y="899428"/>
                  </a:lnTo>
                  <a:lnTo>
                    <a:pt x="2934666" y="890256"/>
                  </a:lnTo>
                  <a:lnTo>
                    <a:pt x="2950616" y="870187"/>
                  </a:lnTo>
                  <a:lnTo>
                    <a:pt x="2953174" y="859263"/>
                  </a:lnTo>
                  <a:lnTo>
                    <a:pt x="2962851" y="842152"/>
                  </a:lnTo>
                  <a:lnTo>
                    <a:pt x="2964937" y="832088"/>
                  </a:lnTo>
                  <a:lnTo>
                    <a:pt x="2965348" y="826677"/>
                  </a:lnTo>
                  <a:lnTo>
                    <a:pt x="2978065" y="812730"/>
                  </a:lnTo>
                  <a:lnTo>
                    <a:pt x="2978150" y="806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439"/>
            <p:cNvSpPr/>
            <p:nvPr>
              <p:custDataLst>
                <p:tags r:id="rId97"/>
              </p:custDataLst>
            </p:nvPr>
          </p:nvSpPr>
          <p:spPr>
            <a:xfrm>
              <a:off x="1911428" y="1670128"/>
              <a:ext cx="126923" cy="95173"/>
            </a:xfrm>
            <a:custGeom>
              <a:avLst/>
              <a:gdLst/>
              <a:ahLst/>
              <a:cxnLst/>
              <a:rect l="0" t="0" r="0" b="0"/>
              <a:pathLst>
                <a:path w="126923" h="95173">
                  <a:moveTo>
                    <a:pt x="6272" y="6272"/>
                  </a:moveTo>
                  <a:lnTo>
                    <a:pt x="6272" y="6272"/>
                  </a:lnTo>
                  <a:lnTo>
                    <a:pt x="0" y="0"/>
                  </a:lnTo>
                  <a:lnTo>
                    <a:pt x="37589" y="21579"/>
                  </a:lnTo>
                  <a:lnTo>
                    <a:pt x="78443" y="51065"/>
                  </a:lnTo>
                  <a:lnTo>
                    <a:pt x="126922" y="95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440"/>
            <p:cNvSpPr/>
            <p:nvPr>
              <p:custDataLst>
                <p:tags r:id="rId98"/>
              </p:custDataLst>
            </p:nvPr>
          </p:nvSpPr>
          <p:spPr>
            <a:xfrm>
              <a:off x="1879600" y="163195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152400" y="0"/>
                  </a:moveTo>
                  <a:lnTo>
                    <a:pt x="152400" y="0"/>
                  </a:lnTo>
                  <a:lnTo>
                    <a:pt x="109092" y="30443"/>
                  </a:lnTo>
                  <a:lnTo>
                    <a:pt x="62471" y="75471"/>
                  </a:lnTo>
                  <a:lnTo>
                    <a:pt x="31837" y="11408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441"/>
            <p:cNvSpPr/>
            <p:nvPr>
              <p:custDataLst>
                <p:tags r:id="rId99"/>
              </p:custDataLst>
            </p:nvPr>
          </p:nvSpPr>
          <p:spPr>
            <a:xfrm>
              <a:off x="2025650" y="1380816"/>
              <a:ext cx="114301" cy="86035"/>
            </a:xfrm>
            <a:custGeom>
              <a:avLst/>
              <a:gdLst/>
              <a:ahLst/>
              <a:cxnLst/>
              <a:rect l="0" t="0" r="0" b="0"/>
              <a:pathLst>
                <a:path w="114301" h="86035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1" y="374"/>
                  </a:lnTo>
                  <a:lnTo>
                    <a:pt x="5775" y="0"/>
                  </a:lnTo>
                  <a:lnTo>
                    <a:pt x="12209" y="1465"/>
                  </a:lnTo>
                  <a:lnTo>
                    <a:pt x="37977" y="14635"/>
                  </a:lnTo>
                  <a:lnTo>
                    <a:pt x="81889" y="54055"/>
                  </a:lnTo>
                  <a:lnTo>
                    <a:pt x="114300" y="86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442"/>
            <p:cNvSpPr/>
            <p:nvPr>
              <p:custDataLst>
                <p:tags r:id="rId100"/>
              </p:custDataLst>
            </p:nvPr>
          </p:nvSpPr>
          <p:spPr>
            <a:xfrm>
              <a:off x="2044700" y="133350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82550" y="0"/>
                  </a:moveTo>
                  <a:lnTo>
                    <a:pt x="82550" y="0"/>
                  </a:lnTo>
                  <a:lnTo>
                    <a:pt x="72437" y="3371"/>
                  </a:lnTo>
                  <a:lnTo>
                    <a:pt x="63709" y="10670"/>
                  </a:lnTo>
                  <a:lnTo>
                    <a:pt x="19573" y="57795"/>
                  </a:lnTo>
                  <a:lnTo>
                    <a:pt x="6897" y="8423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443"/>
            <p:cNvSpPr/>
            <p:nvPr>
              <p:custDataLst>
                <p:tags r:id="rId101"/>
              </p:custDataLst>
            </p:nvPr>
          </p:nvSpPr>
          <p:spPr>
            <a:xfrm>
              <a:off x="2229733" y="1212850"/>
              <a:ext cx="88018" cy="101601"/>
            </a:xfrm>
            <a:custGeom>
              <a:avLst/>
              <a:gdLst/>
              <a:ahLst/>
              <a:cxnLst/>
              <a:rect l="0" t="0" r="0" b="0"/>
              <a:pathLst>
                <a:path w="88018" h="101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6276" y="32603"/>
                  </a:lnTo>
                  <a:lnTo>
                    <a:pt x="68364" y="79908"/>
                  </a:lnTo>
                  <a:lnTo>
                    <a:pt x="88017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444"/>
            <p:cNvSpPr/>
            <p:nvPr>
              <p:custDataLst>
                <p:tags r:id="rId102"/>
              </p:custDataLst>
            </p:nvPr>
          </p:nvSpPr>
          <p:spPr>
            <a:xfrm>
              <a:off x="2260600" y="120650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59711" y="705"/>
                  </a:lnTo>
                  <a:lnTo>
                    <a:pt x="52173" y="3371"/>
                  </a:lnTo>
                  <a:lnTo>
                    <a:pt x="39996" y="12209"/>
                  </a:lnTo>
                  <a:lnTo>
                    <a:pt x="14797" y="59270"/>
                  </a:lnTo>
                  <a:lnTo>
                    <a:pt x="3654" y="9242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445"/>
            <p:cNvSpPr/>
            <p:nvPr>
              <p:custDataLst>
                <p:tags r:id="rId103"/>
              </p:custDataLst>
            </p:nvPr>
          </p:nvSpPr>
          <p:spPr>
            <a:xfrm>
              <a:off x="2489461" y="1251211"/>
              <a:ext cx="107690" cy="114040"/>
            </a:xfrm>
            <a:custGeom>
              <a:avLst/>
              <a:gdLst/>
              <a:ahLst/>
              <a:cxnLst/>
              <a:rect l="0" t="0" r="0" b="0"/>
              <a:pathLst>
                <a:path w="107690" h="114040">
                  <a:moveTo>
                    <a:pt x="6089" y="6089"/>
                  </a:moveTo>
                  <a:lnTo>
                    <a:pt x="6089" y="6089"/>
                  </a:lnTo>
                  <a:lnTo>
                    <a:pt x="2718" y="6089"/>
                  </a:lnTo>
                  <a:lnTo>
                    <a:pt x="1725" y="5383"/>
                  </a:lnTo>
                  <a:lnTo>
                    <a:pt x="1063" y="4207"/>
                  </a:lnTo>
                  <a:lnTo>
                    <a:pt x="0" y="622"/>
                  </a:lnTo>
                  <a:lnTo>
                    <a:pt x="619" y="327"/>
                  </a:lnTo>
                  <a:lnTo>
                    <a:pt x="3187" y="0"/>
                  </a:lnTo>
                  <a:lnTo>
                    <a:pt x="11971" y="3187"/>
                  </a:lnTo>
                  <a:lnTo>
                    <a:pt x="23511" y="15342"/>
                  </a:lnTo>
                  <a:lnTo>
                    <a:pt x="51836" y="59632"/>
                  </a:lnTo>
                  <a:lnTo>
                    <a:pt x="85382" y="103119"/>
                  </a:lnTo>
                  <a:lnTo>
                    <a:pt x="94482" y="109186"/>
                  </a:lnTo>
                  <a:lnTo>
                    <a:pt x="107689" y="114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446"/>
            <p:cNvSpPr/>
            <p:nvPr>
              <p:custDataLst>
                <p:tags r:id="rId104"/>
              </p:custDataLst>
            </p:nvPr>
          </p:nvSpPr>
          <p:spPr>
            <a:xfrm>
              <a:off x="2501900" y="1250950"/>
              <a:ext cx="88901" cy="146051"/>
            </a:xfrm>
            <a:custGeom>
              <a:avLst/>
              <a:gdLst/>
              <a:ahLst/>
              <a:cxnLst/>
              <a:rect l="0" t="0" r="0" b="0"/>
              <a:pathLst>
                <a:path w="88901" h="146051">
                  <a:moveTo>
                    <a:pt x="88900" y="0"/>
                  </a:moveTo>
                  <a:lnTo>
                    <a:pt x="88900" y="0"/>
                  </a:lnTo>
                  <a:lnTo>
                    <a:pt x="82158" y="0"/>
                  </a:lnTo>
                  <a:lnTo>
                    <a:pt x="75085" y="3763"/>
                  </a:lnTo>
                  <a:lnTo>
                    <a:pt x="49817" y="28143"/>
                  </a:lnTo>
                  <a:lnTo>
                    <a:pt x="22291" y="75002"/>
                  </a:lnTo>
                  <a:lnTo>
                    <a:pt x="9525" y="11518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447"/>
            <p:cNvSpPr/>
            <p:nvPr>
              <p:custDataLst>
                <p:tags r:id="rId105"/>
              </p:custDataLst>
            </p:nvPr>
          </p:nvSpPr>
          <p:spPr>
            <a:xfrm>
              <a:off x="2590800" y="152400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53026" y="25730"/>
                  </a:lnTo>
                  <a:lnTo>
                    <a:pt x="92721" y="45199"/>
                  </a:lnTo>
                  <a:lnTo>
                    <a:pt x="12065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448"/>
            <p:cNvSpPr/>
            <p:nvPr>
              <p:custDataLst>
                <p:tags r:id="rId106"/>
              </p:custDataLst>
            </p:nvPr>
          </p:nvSpPr>
          <p:spPr>
            <a:xfrm>
              <a:off x="2616200" y="148590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95250" y="0"/>
                  </a:moveTo>
                  <a:lnTo>
                    <a:pt x="95250" y="0"/>
                  </a:lnTo>
                  <a:lnTo>
                    <a:pt x="86412" y="0"/>
                  </a:lnTo>
                  <a:lnTo>
                    <a:pt x="82385" y="1882"/>
                  </a:lnTo>
                  <a:lnTo>
                    <a:pt x="80323" y="3371"/>
                  </a:lnTo>
                  <a:lnTo>
                    <a:pt x="55471" y="49514"/>
                  </a:lnTo>
                  <a:lnTo>
                    <a:pt x="31418" y="94369"/>
                  </a:lnTo>
                  <a:lnTo>
                    <a:pt x="6437" y="14015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449"/>
            <p:cNvSpPr/>
            <p:nvPr>
              <p:custDataLst>
                <p:tags r:id="rId107"/>
              </p:custDataLst>
            </p:nvPr>
          </p:nvSpPr>
          <p:spPr>
            <a:xfrm>
              <a:off x="2616200" y="1809750"/>
              <a:ext cx="107951" cy="57151"/>
            </a:xfrm>
            <a:custGeom>
              <a:avLst/>
              <a:gdLst/>
              <a:ahLst/>
              <a:cxnLst/>
              <a:rect l="0" t="0" r="0" b="0"/>
              <a:pathLst>
                <a:path w="107951" h="57151">
                  <a:moveTo>
                    <a:pt x="0" y="0"/>
                  </a:moveTo>
                  <a:lnTo>
                    <a:pt x="0" y="0"/>
                  </a:lnTo>
                  <a:lnTo>
                    <a:pt x="37563" y="16606"/>
                  </a:lnTo>
                  <a:lnTo>
                    <a:pt x="81852" y="45368"/>
                  </a:lnTo>
                  <a:lnTo>
                    <a:pt x="1079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450"/>
            <p:cNvSpPr/>
            <p:nvPr>
              <p:custDataLst>
                <p:tags r:id="rId108"/>
              </p:custDataLst>
            </p:nvPr>
          </p:nvSpPr>
          <p:spPr>
            <a:xfrm>
              <a:off x="2641600" y="1758950"/>
              <a:ext cx="95251" cy="165101"/>
            </a:xfrm>
            <a:custGeom>
              <a:avLst/>
              <a:gdLst/>
              <a:ahLst/>
              <a:cxnLst/>
              <a:rect l="0" t="0" r="0" b="0"/>
              <a:pathLst>
                <a:path w="95251" h="165101">
                  <a:moveTo>
                    <a:pt x="95250" y="0"/>
                  </a:moveTo>
                  <a:lnTo>
                    <a:pt x="95250" y="0"/>
                  </a:lnTo>
                  <a:lnTo>
                    <a:pt x="81435" y="8789"/>
                  </a:lnTo>
                  <a:lnTo>
                    <a:pt x="77573" y="12209"/>
                  </a:lnTo>
                  <a:lnTo>
                    <a:pt x="55170" y="52687"/>
                  </a:lnTo>
                  <a:lnTo>
                    <a:pt x="31359" y="96877"/>
                  </a:lnTo>
                  <a:lnTo>
                    <a:pt x="5593" y="143268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451"/>
            <p:cNvSpPr/>
            <p:nvPr>
              <p:custDataLst>
                <p:tags r:id="rId109"/>
              </p:custDataLst>
            </p:nvPr>
          </p:nvSpPr>
          <p:spPr>
            <a:xfrm>
              <a:off x="2705100" y="2063750"/>
              <a:ext cx="120651" cy="63501"/>
            </a:xfrm>
            <a:custGeom>
              <a:avLst/>
              <a:gdLst/>
              <a:ahLst/>
              <a:cxnLst/>
              <a:rect l="0" t="0" r="0" b="0"/>
              <a:pathLst>
                <a:path w="12065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50036" y="32202"/>
                  </a:lnTo>
                  <a:lnTo>
                    <a:pt x="94533" y="57709"/>
                  </a:lnTo>
                  <a:lnTo>
                    <a:pt x="1206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452"/>
            <p:cNvSpPr/>
            <p:nvPr>
              <p:custDataLst>
                <p:tags r:id="rId110"/>
              </p:custDataLst>
            </p:nvPr>
          </p:nvSpPr>
          <p:spPr>
            <a:xfrm>
              <a:off x="2717800" y="20193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7393" y="1881"/>
                  </a:lnTo>
                  <a:lnTo>
                    <a:pt x="102763" y="6481"/>
                  </a:lnTo>
                  <a:lnTo>
                    <a:pt x="67231" y="53618"/>
                  </a:lnTo>
                  <a:lnTo>
                    <a:pt x="38837" y="93690"/>
                  </a:lnTo>
                  <a:lnTo>
                    <a:pt x="6807" y="14110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453"/>
            <p:cNvSpPr/>
            <p:nvPr>
              <p:custDataLst>
                <p:tags r:id="rId111"/>
              </p:custDataLst>
            </p:nvPr>
          </p:nvSpPr>
          <p:spPr>
            <a:xfrm>
              <a:off x="2921883" y="2159000"/>
              <a:ext cx="100718" cy="146051"/>
            </a:xfrm>
            <a:custGeom>
              <a:avLst/>
              <a:gdLst/>
              <a:ahLst/>
              <a:cxnLst/>
              <a:rect l="0" t="0" r="0" b="0"/>
              <a:pathLst>
                <a:path w="100718" h="1460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2750" y="23765"/>
                  </a:lnTo>
                  <a:lnTo>
                    <a:pt x="38507" y="68140"/>
                  </a:lnTo>
                  <a:lnTo>
                    <a:pt x="79719" y="112164"/>
                  </a:lnTo>
                  <a:lnTo>
                    <a:pt x="100717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454"/>
            <p:cNvSpPr/>
            <p:nvPr>
              <p:custDataLst>
                <p:tags r:id="rId112"/>
              </p:custDataLst>
            </p:nvPr>
          </p:nvSpPr>
          <p:spPr>
            <a:xfrm>
              <a:off x="2908300" y="218440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133350" y="0"/>
                  </a:moveTo>
                  <a:lnTo>
                    <a:pt x="133350" y="0"/>
                  </a:lnTo>
                  <a:lnTo>
                    <a:pt x="126608" y="3371"/>
                  </a:lnTo>
                  <a:lnTo>
                    <a:pt x="107324" y="7878"/>
                  </a:lnTo>
                  <a:lnTo>
                    <a:pt x="60591" y="53700"/>
                  </a:lnTo>
                  <a:lnTo>
                    <a:pt x="27334" y="9370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455"/>
            <p:cNvSpPr/>
            <p:nvPr>
              <p:custDataLst>
                <p:tags r:id="rId113"/>
              </p:custDataLst>
            </p:nvPr>
          </p:nvSpPr>
          <p:spPr>
            <a:xfrm>
              <a:off x="3143250" y="2133600"/>
              <a:ext cx="133351" cy="82551"/>
            </a:xfrm>
            <a:custGeom>
              <a:avLst/>
              <a:gdLst/>
              <a:ahLst/>
              <a:cxnLst/>
              <a:rect l="0" t="0" r="0" b="0"/>
              <a:pathLst>
                <a:path w="1333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7"/>
                  </a:lnTo>
                  <a:lnTo>
                    <a:pt x="47384" y="32914"/>
                  </a:lnTo>
                  <a:lnTo>
                    <a:pt x="93389" y="59289"/>
                  </a:lnTo>
                  <a:lnTo>
                    <a:pt x="1333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456"/>
            <p:cNvSpPr/>
            <p:nvPr>
              <p:custDataLst>
                <p:tags r:id="rId114"/>
              </p:custDataLst>
            </p:nvPr>
          </p:nvSpPr>
          <p:spPr>
            <a:xfrm>
              <a:off x="3206750" y="212090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43597" y="39345"/>
                  </a:lnTo>
                  <a:lnTo>
                    <a:pt x="14469" y="8243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457"/>
            <p:cNvSpPr/>
            <p:nvPr>
              <p:custDataLst>
                <p:tags r:id="rId115"/>
              </p:custDataLst>
            </p:nvPr>
          </p:nvSpPr>
          <p:spPr>
            <a:xfrm>
              <a:off x="3308350" y="1955800"/>
              <a:ext cx="139701" cy="95251"/>
            </a:xfrm>
            <a:custGeom>
              <a:avLst/>
              <a:gdLst/>
              <a:ahLst/>
              <a:cxnLst/>
              <a:rect l="0" t="0" r="0" b="0"/>
              <a:pathLst>
                <a:path w="139701" h="952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33736" y="16606"/>
                  </a:lnTo>
                  <a:lnTo>
                    <a:pt x="75878" y="44964"/>
                  </a:lnTo>
                  <a:lnTo>
                    <a:pt x="121592" y="76268"/>
                  </a:lnTo>
                  <a:lnTo>
                    <a:pt x="1397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458"/>
            <p:cNvSpPr/>
            <p:nvPr>
              <p:custDataLst>
                <p:tags r:id="rId116"/>
              </p:custDataLst>
            </p:nvPr>
          </p:nvSpPr>
          <p:spPr>
            <a:xfrm>
              <a:off x="3321050" y="1930400"/>
              <a:ext cx="133351" cy="120651"/>
            </a:xfrm>
            <a:custGeom>
              <a:avLst/>
              <a:gdLst/>
              <a:ahLst/>
              <a:cxnLst/>
              <a:rect l="0" t="0" r="0" b="0"/>
              <a:pathLst>
                <a:path w="133351" h="120651">
                  <a:moveTo>
                    <a:pt x="133350" y="0"/>
                  </a:moveTo>
                  <a:lnTo>
                    <a:pt x="133350" y="0"/>
                  </a:lnTo>
                  <a:lnTo>
                    <a:pt x="123237" y="0"/>
                  </a:lnTo>
                  <a:lnTo>
                    <a:pt x="114509" y="3763"/>
                  </a:lnTo>
                  <a:lnTo>
                    <a:pt x="68195" y="46453"/>
                  </a:lnTo>
                  <a:lnTo>
                    <a:pt x="30561" y="8717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459"/>
            <p:cNvSpPr/>
            <p:nvPr>
              <p:custDataLst>
                <p:tags r:id="rId117"/>
              </p:custDataLst>
            </p:nvPr>
          </p:nvSpPr>
          <p:spPr>
            <a:xfrm>
              <a:off x="3346450" y="172085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29" y="3371"/>
                  </a:lnTo>
                  <a:lnTo>
                    <a:pt x="57580" y="45585"/>
                  </a:lnTo>
                  <a:lnTo>
                    <a:pt x="103872" y="82486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60"/>
            <p:cNvSpPr/>
            <p:nvPr>
              <p:custDataLst>
                <p:tags r:id="rId118"/>
              </p:custDataLst>
            </p:nvPr>
          </p:nvSpPr>
          <p:spPr>
            <a:xfrm>
              <a:off x="3359150" y="1717479"/>
              <a:ext cx="114301" cy="98622"/>
            </a:xfrm>
            <a:custGeom>
              <a:avLst/>
              <a:gdLst/>
              <a:ahLst/>
              <a:cxnLst/>
              <a:rect l="0" t="0" r="0" b="0"/>
              <a:pathLst>
                <a:path w="114301" h="98622">
                  <a:moveTo>
                    <a:pt x="114300" y="3371"/>
                  </a:moveTo>
                  <a:lnTo>
                    <a:pt x="114300" y="3371"/>
                  </a:lnTo>
                  <a:lnTo>
                    <a:pt x="110929" y="0"/>
                  </a:lnTo>
                  <a:lnTo>
                    <a:pt x="108525" y="418"/>
                  </a:lnTo>
                  <a:lnTo>
                    <a:pt x="97694" y="8454"/>
                  </a:lnTo>
                  <a:lnTo>
                    <a:pt x="57382" y="46987"/>
                  </a:lnTo>
                  <a:lnTo>
                    <a:pt x="9787" y="89430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61"/>
            <p:cNvSpPr/>
            <p:nvPr>
              <p:custDataLst>
                <p:tags r:id="rId119"/>
              </p:custDataLst>
            </p:nvPr>
          </p:nvSpPr>
          <p:spPr>
            <a:xfrm>
              <a:off x="3448050" y="146050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8841" y="3763"/>
                  </a:lnTo>
                  <a:lnTo>
                    <a:pt x="62976" y="38692"/>
                  </a:lnTo>
                  <a:lnTo>
                    <a:pt x="952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62"/>
            <p:cNvSpPr/>
            <p:nvPr>
              <p:custDataLst>
                <p:tags r:id="rId120"/>
              </p:custDataLst>
            </p:nvPr>
          </p:nvSpPr>
          <p:spPr>
            <a:xfrm>
              <a:off x="3429000" y="1435100"/>
              <a:ext cx="146051" cy="127001"/>
            </a:xfrm>
            <a:custGeom>
              <a:avLst/>
              <a:gdLst/>
              <a:ahLst/>
              <a:cxnLst/>
              <a:rect l="0" t="0" r="0" b="0"/>
              <a:pathLst>
                <a:path w="146051" h="127001">
                  <a:moveTo>
                    <a:pt x="146050" y="0"/>
                  </a:moveTo>
                  <a:lnTo>
                    <a:pt x="146050" y="0"/>
                  </a:lnTo>
                  <a:lnTo>
                    <a:pt x="98487" y="29886"/>
                  </a:lnTo>
                  <a:lnTo>
                    <a:pt x="59207" y="60360"/>
                  </a:lnTo>
                  <a:lnTo>
                    <a:pt x="19012" y="9774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463"/>
            <p:cNvSpPr/>
            <p:nvPr>
              <p:custDataLst>
                <p:tags r:id="rId121"/>
              </p:custDataLst>
            </p:nvPr>
          </p:nvSpPr>
          <p:spPr>
            <a:xfrm>
              <a:off x="3619500" y="123190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38683" y="38669"/>
                  </a:lnTo>
                  <a:lnTo>
                    <a:pt x="85534" y="74133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64"/>
            <p:cNvSpPr/>
            <p:nvPr>
              <p:custDataLst>
                <p:tags r:id="rId122"/>
              </p:custDataLst>
            </p:nvPr>
          </p:nvSpPr>
          <p:spPr>
            <a:xfrm>
              <a:off x="3644900" y="12065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65355" y="6481"/>
                  </a:lnTo>
                  <a:lnTo>
                    <a:pt x="41681" y="32324"/>
                  </a:lnTo>
                  <a:lnTo>
                    <a:pt x="23874" y="6367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65"/>
            <p:cNvSpPr/>
            <p:nvPr>
              <p:custDataLst>
                <p:tags r:id="rId123"/>
              </p:custDataLst>
            </p:nvPr>
          </p:nvSpPr>
          <p:spPr>
            <a:xfrm>
              <a:off x="3924300" y="1178030"/>
              <a:ext cx="88901" cy="105853"/>
            </a:xfrm>
            <a:custGeom>
              <a:avLst/>
              <a:gdLst/>
              <a:ahLst/>
              <a:cxnLst/>
              <a:rect l="0" t="0" r="0" b="0"/>
              <a:pathLst>
                <a:path w="88901" h="105853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32907" y="45595"/>
                  </a:lnTo>
                  <a:lnTo>
                    <a:pt x="63652" y="89765"/>
                  </a:lnTo>
                  <a:lnTo>
                    <a:pt x="75854" y="103625"/>
                  </a:lnTo>
                  <a:lnTo>
                    <a:pt x="78791" y="105384"/>
                  </a:lnTo>
                  <a:lnTo>
                    <a:pt x="81455" y="105852"/>
                  </a:lnTo>
                  <a:lnTo>
                    <a:pt x="88900" y="104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466"/>
            <p:cNvSpPr/>
            <p:nvPr>
              <p:custDataLst>
                <p:tags r:id="rId124"/>
              </p:custDataLst>
            </p:nvPr>
          </p:nvSpPr>
          <p:spPr>
            <a:xfrm>
              <a:off x="3931585" y="1184079"/>
              <a:ext cx="100666" cy="130372"/>
            </a:xfrm>
            <a:custGeom>
              <a:avLst/>
              <a:gdLst/>
              <a:ahLst/>
              <a:cxnLst/>
              <a:rect l="0" t="0" r="0" b="0"/>
              <a:pathLst>
                <a:path w="100666" h="130372">
                  <a:moveTo>
                    <a:pt x="100665" y="3371"/>
                  </a:moveTo>
                  <a:lnTo>
                    <a:pt x="100665" y="3371"/>
                  </a:lnTo>
                  <a:lnTo>
                    <a:pt x="93923" y="0"/>
                  </a:lnTo>
                  <a:lnTo>
                    <a:pt x="86850" y="226"/>
                  </a:lnTo>
                  <a:lnTo>
                    <a:pt x="64069" y="9492"/>
                  </a:lnTo>
                  <a:lnTo>
                    <a:pt x="40590" y="30976"/>
                  </a:lnTo>
                  <a:lnTo>
                    <a:pt x="9488" y="73500"/>
                  </a:lnTo>
                  <a:lnTo>
                    <a:pt x="640" y="92630"/>
                  </a:lnTo>
                  <a:lnTo>
                    <a:pt x="0" y="108658"/>
                  </a:lnTo>
                  <a:lnTo>
                    <a:pt x="5415" y="130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467"/>
            <p:cNvSpPr/>
            <p:nvPr>
              <p:custDataLst>
                <p:tags r:id="rId125"/>
              </p:custDataLst>
            </p:nvPr>
          </p:nvSpPr>
          <p:spPr>
            <a:xfrm>
              <a:off x="4146550" y="137160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15901" y="12242"/>
                  </a:lnTo>
                  <a:lnTo>
                    <a:pt x="46395" y="53026"/>
                  </a:lnTo>
                  <a:lnTo>
                    <a:pt x="58720" y="67312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468"/>
            <p:cNvSpPr/>
            <p:nvPr>
              <p:custDataLst>
                <p:tags r:id="rId126"/>
              </p:custDataLst>
            </p:nvPr>
          </p:nvSpPr>
          <p:spPr>
            <a:xfrm>
              <a:off x="4159250" y="1371600"/>
              <a:ext cx="120651" cy="139701"/>
            </a:xfrm>
            <a:custGeom>
              <a:avLst/>
              <a:gdLst/>
              <a:ahLst/>
              <a:cxnLst/>
              <a:rect l="0" t="0" r="0" b="0"/>
              <a:pathLst>
                <a:path w="120651" h="139701">
                  <a:moveTo>
                    <a:pt x="120650" y="0"/>
                  </a:moveTo>
                  <a:lnTo>
                    <a:pt x="120650" y="0"/>
                  </a:lnTo>
                  <a:lnTo>
                    <a:pt x="73120" y="25040"/>
                  </a:lnTo>
                  <a:lnTo>
                    <a:pt x="40732" y="65232"/>
                  </a:lnTo>
                  <a:lnTo>
                    <a:pt x="15101" y="10787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469"/>
            <p:cNvSpPr/>
            <p:nvPr>
              <p:custDataLst>
                <p:tags r:id="rId127"/>
              </p:custDataLst>
            </p:nvPr>
          </p:nvSpPr>
          <p:spPr>
            <a:xfrm>
              <a:off x="4235450" y="1645533"/>
              <a:ext cx="120651" cy="75318"/>
            </a:xfrm>
            <a:custGeom>
              <a:avLst/>
              <a:gdLst/>
              <a:ahLst/>
              <a:cxnLst/>
              <a:rect l="0" t="0" r="0" b="0"/>
              <a:pathLst>
                <a:path w="120651" h="75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2750"/>
                  </a:lnTo>
                  <a:lnTo>
                    <a:pt x="48592" y="22687"/>
                  </a:lnTo>
                  <a:lnTo>
                    <a:pt x="88479" y="51662"/>
                  </a:lnTo>
                  <a:lnTo>
                    <a:pt x="120650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470"/>
            <p:cNvSpPr/>
            <p:nvPr>
              <p:custDataLst>
                <p:tags r:id="rId128"/>
              </p:custDataLst>
            </p:nvPr>
          </p:nvSpPr>
          <p:spPr>
            <a:xfrm>
              <a:off x="4248150" y="1628579"/>
              <a:ext cx="114301" cy="149422"/>
            </a:xfrm>
            <a:custGeom>
              <a:avLst/>
              <a:gdLst/>
              <a:ahLst/>
              <a:cxnLst/>
              <a:rect l="0" t="0" r="0" b="0"/>
              <a:pathLst>
                <a:path w="114301" h="14942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103455" y="418"/>
                  </a:lnTo>
                  <a:lnTo>
                    <a:pt x="93252" y="4646"/>
                  </a:lnTo>
                  <a:lnTo>
                    <a:pt x="78979" y="18330"/>
                  </a:lnTo>
                  <a:lnTo>
                    <a:pt x="51375" y="58537"/>
                  </a:lnTo>
                  <a:lnTo>
                    <a:pt x="27766" y="101169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471"/>
            <p:cNvSpPr/>
            <p:nvPr>
              <p:custDataLst>
                <p:tags r:id="rId129"/>
              </p:custDataLst>
            </p:nvPr>
          </p:nvSpPr>
          <p:spPr>
            <a:xfrm>
              <a:off x="4305300" y="1905000"/>
              <a:ext cx="146051" cy="64870"/>
            </a:xfrm>
            <a:custGeom>
              <a:avLst/>
              <a:gdLst/>
              <a:ahLst/>
              <a:cxnLst/>
              <a:rect l="0" t="0" r="0" b="0"/>
              <a:pathLst>
                <a:path w="146051" h="64870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48335" y="35505"/>
                  </a:lnTo>
                  <a:lnTo>
                    <a:pt x="82193" y="56481"/>
                  </a:lnTo>
                  <a:lnTo>
                    <a:pt x="113959" y="64869"/>
                  </a:lnTo>
                  <a:lnTo>
                    <a:pt x="1460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72"/>
            <p:cNvSpPr/>
            <p:nvPr>
              <p:custDataLst>
                <p:tags r:id="rId130"/>
              </p:custDataLst>
            </p:nvPr>
          </p:nvSpPr>
          <p:spPr>
            <a:xfrm>
              <a:off x="4330700" y="1892300"/>
              <a:ext cx="95251" cy="139701"/>
            </a:xfrm>
            <a:custGeom>
              <a:avLst/>
              <a:gdLst/>
              <a:ahLst/>
              <a:cxnLst/>
              <a:rect l="0" t="0" r="0" b="0"/>
              <a:pathLst>
                <a:path w="95251" h="139701">
                  <a:moveTo>
                    <a:pt x="95250" y="0"/>
                  </a:moveTo>
                  <a:lnTo>
                    <a:pt x="95250" y="0"/>
                  </a:lnTo>
                  <a:lnTo>
                    <a:pt x="72106" y="8838"/>
                  </a:lnTo>
                  <a:lnTo>
                    <a:pt x="42030" y="46729"/>
                  </a:lnTo>
                  <a:lnTo>
                    <a:pt x="13476" y="9060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473"/>
            <p:cNvSpPr/>
            <p:nvPr>
              <p:custDataLst>
                <p:tags r:id="rId131"/>
              </p:custDataLst>
            </p:nvPr>
          </p:nvSpPr>
          <p:spPr>
            <a:xfrm>
              <a:off x="4476750" y="209550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5942" y="48335"/>
                  </a:lnTo>
                  <a:lnTo>
                    <a:pt x="81152" y="88684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474"/>
            <p:cNvSpPr/>
            <p:nvPr>
              <p:custDataLst>
                <p:tags r:id="rId132"/>
              </p:custDataLst>
            </p:nvPr>
          </p:nvSpPr>
          <p:spPr>
            <a:xfrm>
              <a:off x="4495800" y="21145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74202" y="6742"/>
                  </a:lnTo>
                  <a:lnTo>
                    <a:pt x="26989" y="529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475"/>
            <p:cNvSpPr/>
            <p:nvPr>
              <p:custDataLst>
                <p:tags r:id="rId133"/>
              </p:custDataLst>
            </p:nvPr>
          </p:nvSpPr>
          <p:spPr>
            <a:xfrm>
              <a:off x="4749800" y="20764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0" y="0"/>
                  </a:moveTo>
                  <a:lnTo>
                    <a:pt x="0" y="0"/>
                  </a:lnTo>
                  <a:lnTo>
                    <a:pt x="9434" y="10845"/>
                  </a:lnTo>
                  <a:lnTo>
                    <a:pt x="22585" y="32638"/>
                  </a:lnTo>
                  <a:lnTo>
                    <a:pt x="62486" y="74954"/>
                  </a:lnTo>
                  <a:lnTo>
                    <a:pt x="92722" y="103520"/>
                  </a:lnTo>
                  <a:lnTo>
                    <a:pt x="1016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476"/>
            <p:cNvSpPr/>
            <p:nvPr>
              <p:custDataLst>
                <p:tags r:id="rId134"/>
              </p:custDataLst>
            </p:nvPr>
          </p:nvSpPr>
          <p:spPr>
            <a:xfrm>
              <a:off x="4699000" y="2089150"/>
              <a:ext cx="177801" cy="120651"/>
            </a:xfrm>
            <a:custGeom>
              <a:avLst/>
              <a:gdLst/>
              <a:ahLst/>
              <a:cxnLst/>
              <a:rect l="0" t="0" r="0" b="0"/>
              <a:pathLst>
                <a:path w="177801" h="120651">
                  <a:moveTo>
                    <a:pt x="177800" y="0"/>
                  </a:moveTo>
                  <a:lnTo>
                    <a:pt x="177800" y="0"/>
                  </a:lnTo>
                  <a:lnTo>
                    <a:pt x="166955" y="706"/>
                  </a:lnTo>
                  <a:lnTo>
                    <a:pt x="128995" y="15580"/>
                  </a:lnTo>
                  <a:lnTo>
                    <a:pt x="81690" y="49514"/>
                  </a:lnTo>
                  <a:lnTo>
                    <a:pt x="44901" y="8263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32"/>
          <p:cNvGrpSpPr/>
          <p:nvPr/>
        </p:nvGrpSpPr>
        <p:grpSpPr>
          <a:xfrm>
            <a:off x="7590276" y="217145"/>
            <a:ext cx="692390" cy="221006"/>
            <a:chOff x="7590276" y="217145"/>
            <a:chExt cx="692390" cy="221006"/>
          </a:xfrm>
        </p:grpSpPr>
        <p:sp>
          <p:nvSpPr>
            <p:cNvPr id="372" name="SMARTInkShape-1477"/>
            <p:cNvSpPr/>
            <p:nvPr>
              <p:custDataLst>
                <p:tags r:id="rId92"/>
              </p:custDataLst>
            </p:nvPr>
          </p:nvSpPr>
          <p:spPr>
            <a:xfrm>
              <a:off x="7590276" y="259153"/>
              <a:ext cx="150375" cy="153598"/>
            </a:xfrm>
            <a:custGeom>
              <a:avLst/>
              <a:gdLst/>
              <a:ahLst/>
              <a:cxnLst/>
              <a:rect l="0" t="0" r="0" b="0"/>
              <a:pathLst>
                <a:path w="150375" h="153598">
                  <a:moveTo>
                    <a:pt x="17024" y="51997"/>
                  </a:moveTo>
                  <a:lnTo>
                    <a:pt x="17024" y="51997"/>
                  </a:lnTo>
                  <a:lnTo>
                    <a:pt x="13653" y="45255"/>
                  </a:lnTo>
                  <a:lnTo>
                    <a:pt x="8235" y="40064"/>
                  </a:lnTo>
                  <a:lnTo>
                    <a:pt x="0" y="34353"/>
                  </a:lnTo>
                  <a:lnTo>
                    <a:pt x="30" y="35295"/>
                  </a:lnTo>
                  <a:lnTo>
                    <a:pt x="14062" y="79455"/>
                  </a:lnTo>
                  <a:lnTo>
                    <a:pt x="15929" y="119740"/>
                  </a:lnTo>
                  <a:lnTo>
                    <a:pt x="11503" y="137832"/>
                  </a:lnTo>
                  <a:lnTo>
                    <a:pt x="7550" y="126505"/>
                  </a:lnTo>
                  <a:lnTo>
                    <a:pt x="5279" y="98533"/>
                  </a:lnTo>
                  <a:lnTo>
                    <a:pt x="14719" y="60062"/>
                  </a:lnTo>
                  <a:lnTo>
                    <a:pt x="27552" y="27497"/>
                  </a:lnTo>
                  <a:lnTo>
                    <a:pt x="39812" y="14532"/>
                  </a:lnTo>
                  <a:lnTo>
                    <a:pt x="63936" y="460"/>
                  </a:lnTo>
                  <a:lnTo>
                    <a:pt x="70171" y="0"/>
                  </a:lnTo>
                  <a:lnTo>
                    <a:pt x="84625" y="3252"/>
                  </a:lnTo>
                  <a:lnTo>
                    <a:pt x="108628" y="19758"/>
                  </a:lnTo>
                  <a:lnTo>
                    <a:pt x="117709" y="38374"/>
                  </a:lnTo>
                  <a:lnTo>
                    <a:pt x="123539" y="84819"/>
                  </a:lnTo>
                  <a:lnTo>
                    <a:pt x="126667" y="131692"/>
                  </a:lnTo>
                  <a:lnTo>
                    <a:pt x="128219" y="138994"/>
                  </a:lnTo>
                  <a:lnTo>
                    <a:pt x="131371" y="143861"/>
                  </a:lnTo>
                  <a:lnTo>
                    <a:pt x="135588" y="147107"/>
                  </a:lnTo>
                  <a:lnTo>
                    <a:pt x="150374" y="153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478"/>
            <p:cNvSpPr/>
            <p:nvPr>
              <p:custDataLst>
                <p:tags r:id="rId93"/>
              </p:custDataLst>
            </p:nvPr>
          </p:nvSpPr>
          <p:spPr>
            <a:xfrm>
              <a:off x="7865829" y="285750"/>
              <a:ext cx="109772" cy="12701"/>
            </a:xfrm>
            <a:custGeom>
              <a:avLst/>
              <a:gdLst/>
              <a:ahLst/>
              <a:cxnLst/>
              <a:rect l="0" t="0" r="0" b="0"/>
              <a:pathLst>
                <a:path w="10977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29" y="12700"/>
                  </a:lnTo>
                  <a:lnTo>
                    <a:pt x="149" y="11994"/>
                  </a:lnTo>
                  <a:lnTo>
                    <a:pt x="0" y="10819"/>
                  </a:lnTo>
                  <a:lnTo>
                    <a:pt x="607" y="9329"/>
                  </a:lnTo>
                  <a:lnTo>
                    <a:pt x="8808" y="7674"/>
                  </a:lnTo>
                  <a:lnTo>
                    <a:pt x="47180" y="3241"/>
                  </a:lnTo>
                  <a:lnTo>
                    <a:pt x="93018" y="640"/>
                  </a:lnTo>
                  <a:lnTo>
                    <a:pt x="109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479"/>
            <p:cNvSpPr/>
            <p:nvPr>
              <p:custDataLst>
                <p:tags r:id="rId94"/>
              </p:custDataLst>
            </p:nvPr>
          </p:nvSpPr>
          <p:spPr>
            <a:xfrm>
              <a:off x="7905750" y="31750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48183" y="38852"/>
                  </a:lnTo>
                  <a:lnTo>
                    <a:pt x="87027" y="23741"/>
                  </a:lnTo>
                  <a:lnTo>
                    <a:pt x="119111" y="1384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480"/>
            <p:cNvSpPr/>
            <p:nvPr>
              <p:custDataLst>
                <p:tags r:id="rId95"/>
              </p:custDataLst>
            </p:nvPr>
          </p:nvSpPr>
          <p:spPr>
            <a:xfrm>
              <a:off x="8138880" y="217145"/>
              <a:ext cx="143786" cy="221006"/>
            </a:xfrm>
            <a:custGeom>
              <a:avLst/>
              <a:gdLst/>
              <a:ahLst/>
              <a:cxnLst/>
              <a:rect l="0" t="0" r="0" b="0"/>
              <a:pathLst>
                <a:path w="143786" h="221006">
                  <a:moveTo>
                    <a:pt x="8170" y="24155"/>
                  </a:moveTo>
                  <a:lnTo>
                    <a:pt x="8170" y="24155"/>
                  </a:lnTo>
                  <a:lnTo>
                    <a:pt x="1428" y="20784"/>
                  </a:lnTo>
                  <a:lnTo>
                    <a:pt x="148" y="19085"/>
                  </a:lnTo>
                  <a:lnTo>
                    <a:pt x="0" y="17248"/>
                  </a:lnTo>
                  <a:lnTo>
                    <a:pt x="607" y="15317"/>
                  </a:lnTo>
                  <a:lnTo>
                    <a:pt x="6925" y="11290"/>
                  </a:lnTo>
                  <a:lnTo>
                    <a:pt x="34970" y="2956"/>
                  </a:lnTo>
                  <a:lnTo>
                    <a:pt x="67616" y="0"/>
                  </a:lnTo>
                  <a:lnTo>
                    <a:pt x="82332" y="3071"/>
                  </a:lnTo>
                  <a:lnTo>
                    <a:pt x="87245" y="5866"/>
                  </a:lnTo>
                  <a:lnTo>
                    <a:pt x="90520" y="9846"/>
                  </a:lnTo>
                  <a:lnTo>
                    <a:pt x="94159" y="19912"/>
                  </a:lnTo>
                  <a:lnTo>
                    <a:pt x="93013" y="25560"/>
                  </a:lnTo>
                  <a:lnTo>
                    <a:pt x="86095" y="37479"/>
                  </a:lnTo>
                  <a:lnTo>
                    <a:pt x="49030" y="72352"/>
                  </a:lnTo>
                  <a:lnTo>
                    <a:pt x="49521" y="73926"/>
                  </a:lnTo>
                  <a:lnTo>
                    <a:pt x="53829" y="77555"/>
                  </a:lnTo>
                  <a:lnTo>
                    <a:pt x="96231" y="92622"/>
                  </a:lnTo>
                  <a:lnTo>
                    <a:pt x="120025" y="104727"/>
                  </a:lnTo>
                  <a:lnTo>
                    <a:pt x="134084" y="118056"/>
                  </a:lnTo>
                  <a:lnTo>
                    <a:pt x="141742" y="133387"/>
                  </a:lnTo>
                  <a:lnTo>
                    <a:pt x="143785" y="141426"/>
                  </a:lnTo>
                  <a:lnTo>
                    <a:pt x="138529" y="159766"/>
                  </a:lnTo>
                  <a:lnTo>
                    <a:pt x="133176" y="169596"/>
                  </a:lnTo>
                  <a:lnTo>
                    <a:pt x="115939" y="186162"/>
                  </a:lnTo>
                  <a:lnTo>
                    <a:pt x="92050" y="199875"/>
                  </a:lnTo>
                  <a:lnTo>
                    <a:pt x="49250" y="214117"/>
                  </a:lnTo>
                  <a:lnTo>
                    <a:pt x="27220" y="221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233"/>
          <p:cNvGrpSpPr/>
          <p:nvPr/>
        </p:nvGrpSpPr>
        <p:grpSpPr>
          <a:xfrm>
            <a:off x="4978578" y="2084790"/>
            <a:ext cx="107773" cy="462737"/>
            <a:chOff x="4978578" y="2084790"/>
            <a:chExt cx="107773" cy="462737"/>
          </a:xfrm>
        </p:grpSpPr>
        <p:sp>
          <p:nvSpPr>
            <p:cNvPr id="377" name="SMARTInkShape-1481"/>
            <p:cNvSpPr/>
            <p:nvPr>
              <p:custDataLst>
                <p:tags r:id="rId90"/>
              </p:custDataLst>
            </p:nvPr>
          </p:nvSpPr>
          <p:spPr>
            <a:xfrm>
              <a:off x="5030080" y="2095500"/>
              <a:ext cx="18171" cy="452027"/>
            </a:xfrm>
            <a:custGeom>
              <a:avLst/>
              <a:gdLst/>
              <a:ahLst/>
              <a:cxnLst/>
              <a:rect l="0" t="0" r="0" b="0"/>
              <a:pathLst>
                <a:path w="18171" h="452027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444" y="8789"/>
                  </a:lnTo>
                  <a:lnTo>
                    <a:pt x="0" y="33613"/>
                  </a:lnTo>
                  <a:lnTo>
                    <a:pt x="4610" y="79233"/>
                  </a:lnTo>
                  <a:lnTo>
                    <a:pt x="8586" y="121940"/>
                  </a:lnTo>
                  <a:lnTo>
                    <a:pt x="12265" y="153914"/>
                  </a:lnTo>
                  <a:lnTo>
                    <a:pt x="14840" y="187645"/>
                  </a:lnTo>
                  <a:lnTo>
                    <a:pt x="13632" y="223803"/>
                  </a:lnTo>
                  <a:lnTo>
                    <a:pt x="14507" y="261040"/>
                  </a:lnTo>
                  <a:lnTo>
                    <a:pt x="16542" y="298051"/>
                  </a:lnTo>
                  <a:lnTo>
                    <a:pt x="17447" y="333315"/>
                  </a:lnTo>
                  <a:lnTo>
                    <a:pt x="17955" y="378160"/>
                  </a:lnTo>
                  <a:lnTo>
                    <a:pt x="18127" y="420394"/>
                  </a:lnTo>
                  <a:lnTo>
                    <a:pt x="18168" y="452026"/>
                  </a:lnTo>
                  <a:lnTo>
                    <a:pt x="18170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482"/>
            <p:cNvSpPr/>
            <p:nvPr>
              <p:custDataLst>
                <p:tags r:id="rId91"/>
              </p:custDataLst>
            </p:nvPr>
          </p:nvSpPr>
          <p:spPr>
            <a:xfrm>
              <a:off x="4978578" y="2084790"/>
              <a:ext cx="107773" cy="99611"/>
            </a:xfrm>
            <a:custGeom>
              <a:avLst/>
              <a:gdLst/>
              <a:ahLst/>
              <a:cxnLst/>
              <a:rect l="0" t="0" r="0" b="0"/>
              <a:pathLst>
                <a:path w="107773" h="99611">
                  <a:moveTo>
                    <a:pt x="18872" y="29760"/>
                  </a:moveTo>
                  <a:lnTo>
                    <a:pt x="18872" y="29760"/>
                  </a:lnTo>
                  <a:lnTo>
                    <a:pt x="18872" y="23671"/>
                  </a:lnTo>
                  <a:lnTo>
                    <a:pt x="18872" y="26858"/>
                  </a:lnTo>
                  <a:lnTo>
                    <a:pt x="2862" y="70455"/>
                  </a:lnTo>
                  <a:lnTo>
                    <a:pt x="423" y="83660"/>
                  </a:lnTo>
                  <a:lnTo>
                    <a:pt x="223" y="84038"/>
                  </a:lnTo>
                  <a:lnTo>
                    <a:pt x="0" y="82576"/>
                  </a:lnTo>
                  <a:lnTo>
                    <a:pt x="562" y="65749"/>
                  </a:lnTo>
                  <a:lnTo>
                    <a:pt x="12689" y="23287"/>
                  </a:lnTo>
                  <a:lnTo>
                    <a:pt x="18922" y="8086"/>
                  </a:lnTo>
                  <a:lnTo>
                    <a:pt x="23127" y="2488"/>
                  </a:lnTo>
                  <a:lnTo>
                    <a:pt x="27348" y="0"/>
                  </a:lnTo>
                  <a:lnTo>
                    <a:pt x="35339" y="2658"/>
                  </a:lnTo>
                  <a:lnTo>
                    <a:pt x="54345" y="15861"/>
                  </a:lnTo>
                  <a:lnTo>
                    <a:pt x="70982" y="41492"/>
                  </a:lnTo>
                  <a:lnTo>
                    <a:pt x="88551" y="84972"/>
                  </a:lnTo>
                  <a:lnTo>
                    <a:pt x="90725" y="89851"/>
                  </a:lnTo>
                  <a:lnTo>
                    <a:pt x="93584" y="93104"/>
                  </a:lnTo>
                  <a:lnTo>
                    <a:pt x="107772" y="99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234"/>
          <p:cNvGrpSpPr/>
          <p:nvPr/>
        </p:nvGrpSpPr>
        <p:grpSpPr>
          <a:xfrm>
            <a:off x="4972050" y="1384300"/>
            <a:ext cx="622301" cy="622301"/>
            <a:chOff x="4972050" y="1384300"/>
            <a:chExt cx="622301" cy="622301"/>
          </a:xfrm>
        </p:grpSpPr>
        <p:sp>
          <p:nvSpPr>
            <p:cNvPr id="380" name="SMARTInkShape-1483"/>
            <p:cNvSpPr/>
            <p:nvPr>
              <p:custDataLst>
                <p:tags r:id="rId84"/>
              </p:custDataLst>
            </p:nvPr>
          </p:nvSpPr>
          <p:spPr>
            <a:xfrm>
              <a:off x="4972050" y="1917700"/>
              <a:ext cx="120651" cy="34564"/>
            </a:xfrm>
            <a:custGeom>
              <a:avLst/>
              <a:gdLst/>
              <a:ahLst/>
              <a:cxnLst/>
              <a:rect l="0" t="0" r="0" b="0"/>
              <a:pathLst>
                <a:path w="120651" h="34564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3613" y="16593"/>
                  </a:lnTo>
                  <a:lnTo>
                    <a:pt x="75713" y="29603"/>
                  </a:lnTo>
                  <a:lnTo>
                    <a:pt x="95106" y="34563"/>
                  </a:lnTo>
                  <a:lnTo>
                    <a:pt x="12065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484"/>
            <p:cNvSpPr/>
            <p:nvPr>
              <p:custDataLst>
                <p:tags r:id="rId85"/>
              </p:custDataLst>
            </p:nvPr>
          </p:nvSpPr>
          <p:spPr>
            <a:xfrm>
              <a:off x="5022850" y="1854200"/>
              <a:ext cx="63501" cy="152401"/>
            </a:xfrm>
            <a:custGeom>
              <a:avLst/>
              <a:gdLst/>
              <a:ahLst/>
              <a:cxnLst/>
              <a:rect l="0" t="0" r="0" b="0"/>
              <a:pathLst>
                <a:path w="63501" h="152401">
                  <a:moveTo>
                    <a:pt x="63500" y="0"/>
                  </a:moveTo>
                  <a:lnTo>
                    <a:pt x="63500" y="0"/>
                  </a:lnTo>
                  <a:lnTo>
                    <a:pt x="49194" y="8838"/>
                  </a:lnTo>
                  <a:lnTo>
                    <a:pt x="42485" y="18298"/>
                  </a:lnTo>
                  <a:lnTo>
                    <a:pt x="29647" y="63501"/>
                  </a:lnTo>
                  <a:lnTo>
                    <a:pt x="16806" y="10342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485"/>
            <p:cNvSpPr/>
            <p:nvPr>
              <p:custDataLst>
                <p:tags r:id="rId86"/>
              </p:custDataLst>
            </p:nvPr>
          </p:nvSpPr>
          <p:spPr>
            <a:xfrm>
              <a:off x="5251450" y="1639183"/>
              <a:ext cx="101601" cy="81668"/>
            </a:xfrm>
            <a:custGeom>
              <a:avLst/>
              <a:gdLst/>
              <a:ahLst/>
              <a:cxnLst/>
              <a:rect l="0" t="0" r="0" b="0"/>
              <a:pathLst>
                <a:path w="101601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4829" y="25133"/>
                  </a:lnTo>
                  <a:lnTo>
                    <a:pt x="69926" y="44943"/>
                  </a:lnTo>
                  <a:lnTo>
                    <a:pt x="101600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486"/>
            <p:cNvSpPr/>
            <p:nvPr>
              <p:custDataLst>
                <p:tags r:id="rId87"/>
              </p:custDataLst>
            </p:nvPr>
          </p:nvSpPr>
          <p:spPr>
            <a:xfrm>
              <a:off x="5289550" y="16256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42402" y="12865"/>
                  </a:lnTo>
                  <a:lnTo>
                    <a:pt x="35074" y="18418"/>
                  </a:lnTo>
                  <a:lnTo>
                    <a:pt x="23720" y="341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487"/>
            <p:cNvSpPr/>
            <p:nvPr>
              <p:custDataLst>
                <p:tags r:id="rId88"/>
              </p:custDataLst>
            </p:nvPr>
          </p:nvSpPr>
          <p:spPr>
            <a:xfrm>
              <a:off x="5518150" y="141605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0" y="0"/>
                  </a:moveTo>
                  <a:lnTo>
                    <a:pt x="0" y="0"/>
                  </a:lnTo>
                  <a:lnTo>
                    <a:pt x="47061" y="42214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488"/>
            <p:cNvSpPr/>
            <p:nvPr>
              <p:custDataLst>
                <p:tags r:id="rId89"/>
              </p:custDataLst>
            </p:nvPr>
          </p:nvSpPr>
          <p:spPr>
            <a:xfrm>
              <a:off x="5524500" y="1384300"/>
              <a:ext cx="63501" cy="152401"/>
            </a:xfrm>
            <a:custGeom>
              <a:avLst/>
              <a:gdLst/>
              <a:ahLst/>
              <a:cxnLst/>
              <a:rect l="0" t="0" r="0" b="0"/>
              <a:pathLst>
                <a:path w="63501" h="152401">
                  <a:moveTo>
                    <a:pt x="63500" y="0"/>
                  </a:moveTo>
                  <a:lnTo>
                    <a:pt x="63500" y="0"/>
                  </a:lnTo>
                  <a:lnTo>
                    <a:pt x="58431" y="5775"/>
                  </a:lnTo>
                  <a:lnTo>
                    <a:pt x="48573" y="27136"/>
                  </a:lnTo>
                  <a:lnTo>
                    <a:pt x="36204" y="71194"/>
                  </a:lnTo>
                  <a:lnTo>
                    <a:pt x="20792" y="11244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235"/>
          <p:cNvGrpSpPr/>
          <p:nvPr/>
        </p:nvGrpSpPr>
        <p:grpSpPr>
          <a:xfrm>
            <a:off x="5867400" y="1244600"/>
            <a:ext cx="863601" cy="781294"/>
            <a:chOff x="5867400" y="1244600"/>
            <a:chExt cx="863601" cy="781294"/>
          </a:xfrm>
        </p:grpSpPr>
        <p:sp>
          <p:nvSpPr>
            <p:cNvPr id="387" name="SMARTInkShape-1489"/>
            <p:cNvSpPr/>
            <p:nvPr>
              <p:custDataLst>
                <p:tags r:id="rId76"/>
              </p:custDataLst>
            </p:nvPr>
          </p:nvSpPr>
          <p:spPr>
            <a:xfrm>
              <a:off x="5867400" y="126365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50606" y="39206"/>
                  </a:lnTo>
                  <a:lnTo>
                    <a:pt x="1016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490"/>
            <p:cNvSpPr/>
            <p:nvPr>
              <p:custDataLst>
                <p:tags r:id="rId77"/>
              </p:custDataLst>
            </p:nvPr>
          </p:nvSpPr>
          <p:spPr>
            <a:xfrm>
              <a:off x="5899150" y="1244600"/>
              <a:ext cx="76201" cy="120651"/>
            </a:xfrm>
            <a:custGeom>
              <a:avLst/>
              <a:gdLst/>
              <a:ahLst/>
              <a:cxnLst/>
              <a:rect l="0" t="0" r="0" b="0"/>
              <a:pathLst>
                <a:path w="76201" h="120651">
                  <a:moveTo>
                    <a:pt x="76200" y="0"/>
                  </a:moveTo>
                  <a:lnTo>
                    <a:pt x="76200" y="0"/>
                  </a:lnTo>
                  <a:lnTo>
                    <a:pt x="69459" y="0"/>
                  </a:lnTo>
                  <a:lnTo>
                    <a:pt x="64267" y="1881"/>
                  </a:lnTo>
                  <a:lnTo>
                    <a:pt x="51814" y="12209"/>
                  </a:lnTo>
                  <a:lnTo>
                    <a:pt x="32887" y="53803"/>
                  </a:lnTo>
                  <a:lnTo>
                    <a:pt x="12571" y="9536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491"/>
            <p:cNvSpPr/>
            <p:nvPr>
              <p:custDataLst>
                <p:tags r:id="rId78"/>
              </p:custDataLst>
            </p:nvPr>
          </p:nvSpPr>
          <p:spPr>
            <a:xfrm>
              <a:off x="6273800" y="1346200"/>
              <a:ext cx="63501" cy="133351"/>
            </a:xfrm>
            <a:custGeom>
              <a:avLst/>
              <a:gdLst/>
              <a:ahLst/>
              <a:cxnLst/>
              <a:rect l="0" t="0" r="0" b="0"/>
              <a:pathLst>
                <a:path w="63501" h="1333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3" y="1881"/>
                  </a:lnTo>
                  <a:lnTo>
                    <a:pt x="45202" y="12209"/>
                  </a:lnTo>
                  <a:lnTo>
                    <a:pt x="17675" y="57174"/>
                  </a:lnTo>
                  <a:lnTo>
                    <a:pt x="4223" y="10074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492"/>
            <p:cNvSpPr/>
            <p:nvPr>
              <p:custDataLst>
                <p:tags r:id="rId79"/>
              </p:custDataLst>
            </p:nvPr>
          </p:nvSpPr>
          <p:spPr>
            <a:xfrm>
              <a:off x="6235700" y="1367942"/>
              <a:ext cx="120651" cy="73509"/>
            </a:xfrm>
            <a:custGeom>
              <a:avLst/>
              <a:gdLst/>
              <a:ahLst/>
              <a:cxnLst/>
              <a:rect l="0" t="0" r="0" b="0"/>
              <a:pathLst>
                <a:path w="120651" h="735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2243" y="8314"/>
                  </a:lnTo>
                  <a:lnTo>
                    <a:pt x="50742" y="30062"/>
                  </a:lnTo>
                  <a:lnTo>
                    <a:pt x="93292" y="52195"/>
                  </a:lnTo>
                  <a:lnTo>
                    <a:pt x="120650" y="73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493"/>
            <p:cNvSpPr/>
            <p:nvPr>
              <p:custDataLst>
                <p:tags r:id="rId80"/>
              </p:custDataLst>
            </p:nvPr>
          </p:nvSpPr>
          <p:spPr>
            <a:xfrm>
              <a:off x="6642100" y="1968500"/>
              <a:ext cx="54511" cy="50342"/>
            </a:xfrm>
            <a:custGeom>
              <a:avLst/>
              <a:gdLst/>
              <a:ahLst/>
              <a:cxnLst/>
              <a:rect l="0" t="0" r="0" b="0"/>
              <a:pathLst>
                <a:path w="54511" h="50342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41593" y="35505"/>
                  </a:lnTo>
                  <a:lnTo>
                    <a:pt x="54510" y="50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494"/>
            <p:cNvSpPr/>
            <p:nvPr>
              <p:custDataLst>
                <p:tags r:id="rId81"/>
              </p:custDataLst>
            </p:nvPr>
          </p:nvSpPr>
          <p:spPr>
            <a:xfrm>
              <a:off x="6477000" y="1631950"/>
              <a:ext cx="63501" cy="146051"/>
            </a:xfrm>
            <a:custGeom>
              <a:avLst/>
              <a:gdLst/>
              <a:ahLst/>
              <a:cxnLst/>
              <a:rect l="0" t="0" r="0" b="0"/>
              <a:pathLst>
                <a:path w="63501" h="146051">
                  <a:moveTo>
                    <a:pt x="63500" y="0"/>
                  </a:moveTo>
                  <a:lnTo>
                    <a:pt x="63500" y="0"/>
                  </a:lnTo>
                  <a:lnTo>
                    <a:pt x="47599" y="18017"/>
                  </a:lnTo>
                  <a:lnTo>
                    <a:pt x="27374" y="62641"/>
                  </a:lnTo>
                  <a:lnTo>
                    <a:pt x="7601" y="10396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495"/>
            <p:cNvSpPr/>
            <p:nvPr>
              <p:custDataLst>
                <p:tags r:id="rId82"/>
              </p:custDataLst>
            </p:nvPr>
          </p:nvSpPr>
          <p:spPr>
            <a:xfrm>
              <a:off x="6445250" y="1651000"/>
              <a:ext cx="107951" cy="76201"/>
            </a:xfrm>
            <a:custGeom>
              <a:avLst/>
              <a:gdLst/>
              <a:ahLst/>
              <a:cxnLst/>
              <a:rect l="0" t="0" r="0" b="0"/>
              <a:pathLst>
                <a:path w="107951" h="762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21669" y="6742"/>
                  </a:lnTo>
                  <a:lnTo>
                    <a:pt x="68767" y="43337"/>
                  </a:lnTo>
                  <a:lnTo>
                    <a:pt x="1079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496"/>
            <p:cNvSpPr/>
            <p:nvPr>
              <p:custDataLst>
                <p:tags r:id="rId83"/>
              </p:custDataLst>
            </p:nvPr>
          </p:nvSpPr>
          <p:spPr>
            <a:xfrm>
              <a:off x="6666314" y="1949450"/>
              <a:ext cx="64687" cy="76444"/>
            </a:xfrm>
            <a:custGeom>
              <a:avLst/>
              <a:gdLst/>
              <a:ahLst/>
              <a:cxnLst/>
              <a:rect l="0" t="0" r="0" b="0"/>
              <a:pathLst>
                <a:path w="64687" h="76444">
                  <a:moveTo>
                    <a:pt x="64686" y="0"/>
                  </a:moveTo>
                  <a:lnTo>
                    <a:pt x="64686" y="0"/>
                  </a:lnTo>
                  <a:lnTo>
                    <a:pt x="26017" y="38682"/>
                  </a:lnTo>
                  <a:lnTo>
                    <a:pt x="0" y="76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6" name="SMARTInkShape-1497"/>
          <p:cNvSpPr/>
          <p:nvPr>
            <p:custDataLst>
              <p:tags r:id="rId2"/>
            </p:custDataLst>
          </p:nvPr>
        </p:nvSpPr>
        <p:spPr>
          <a:xfrm>
            <a:off x="4991100" y="2457450"/>
            <a:ext cx="57151" cy="25401"/>
          </a:xfrm>
          <a:custGeom>
            <a:avLst/>
            <a:gdLst/>
            <a:ahLst/>
            <a:cxnLst/>
            <a:rect l="0" t="0" r="0" b="0"/>
            <a:pathLst>
              <a:path w="57151" h="25401">
                <a:moveTo>
                  <a:pt x="0" y="25400"/>
                </a:moveTo>
                <a:lnTo>
                  <a:pt x="0" y="25400"/>
                </a:lnTo>
                <a:lnTo>
                  <a:pt x="6742" y="18658"/>
                </a:lnTo>
                <a:lnTo>
                  <a:pt x="571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0" name="SMARTInkShape-Group237"/>
          <p:cNvGrpSpPr/>
          <p:nvPr/>
        </p:nvGrpSpPr>
        <p:grpSpPr>
          <a:xfrm>
            <a:off x="4225944" y="1811218"/>
            <a:ext cx="647072" cy="439473"/>
            <a:chOff x="4225944" y="1811218"/>
            <a:chExt cx="647072" cy="439473"/>
          </a:xfrm>
        </p:grpSpPr>
        <p:sp>
          <p:nvSpPr>
            <p:cNvPr id="397" name="SMARTInkShape-1498"/>
            <p:cNvSpPr/>
            <p:nvPr>
              <p:custDataLst>
                <p:tags r:id="rId73"/>
              </p:custDataLst>
            </p:nvPr>
          </p:nvSpPr>
          <p:spPr>
            <a:xfrm>
              <a:off x="4225944" y="1811218"/>
              <a:ext cx="262277" cy="214474"/>
            </a:xfrm>
            <a:custGeom>
              <a:avLst/>
              <a:gdLst/>
              <a:ahLst/>
              <a:cxnLst/>
              <a:rect l="0" t="0" r="0" b="0"/>
              <a:pathLst>
                <a:path w="262277" h="214474">
                  <a:moveTo>
                    <a:pt x="187306" y="11232"/>
                  </a:moveTo>
                  <a:lnTo>
                    <a:pt x="187306" y="11232"/>
                  </a:lnTo>
                  <a:lnTo>
                    <a:pt x="183935" y="11232"/>
                  </a:lnTo>
                  <a:lnTo>
                    <a:pt x="182942" y="10526"/>
                  </a:lnTo>
                  <a:lnTo>
                    <a:pt x="182280" y="9351"/>
                  </a:lnTo>
                  <a:lnTo>
                    <a:pt x="181839" y="7861"/>
                  </a:lnTo>
                  <a:lnTo>
                    <a:pt x="177846" y="2393"/>
                  </a:lnTo>
                  <a:lnTo>
                    <a:pt x="170402" y="248"/>
                  </a:lnTo>
                  <a:lnTo>
                    <a:pt x="160038" y="0"/>
                  </a:lnTo>
                  <a:lnTo>
                    <a:pt x="123168" y="10842"/>
                  </a:lnTo>
                  <a:lnTo>
                    <a:pt x="77975" y="32165"/>
                  </a:lnTo>
                  <a:lnTo>
                    <a:pt x="42964" y="55456"/>
                  </a:lnTo>
                  <a:lnTo>
                    <a:pt x="25787" y="74396"/>
                  </a:lnTo>
                  <a:lnTo>
                    <a:pt x="7588" y="111635"/>
                  </a:lnTo>
                  <a:lnTo>
                    <a:pt x="0" y="153948"/>
                  </a:lnTo>
                  <a:lnTo>
                    <a:pt x="5752" y="179319"/>
                  </a:lnTo>
                  <a:lnTo>
                    <a:pt x="11237" y="191023"/>
                  </a:lnTo>
                  <a:lnTo>
                    <a:pt x="19832" y="199532"/>
                  </a:lnTo>
                  <a:lnTo>
                    <a:pt x="42552" y="210867"/>
                  </a:lnTo>
                  <a:lnTo>
                    <a:pt x="86482" y="214473"/>
                  </a:lnTo>
                  <a:lnTo>
                    <a:pt x="118742" y="205043"/>
                  </a:lnTo>
                  <a:lnTo>
                    <a:pt x="151894" y="188387"/>
                  </a:lnTo>
                  <a:lnTo>
                    <a:pt x="185443" y="166873"/>
                  </a:lnTo>
                  <a:lnTo>
                    <a:pt x="229322" y="130961"/>
                  </a:lnTo>
                  <a:lnTo>
                    <a:pt x="255651" y="93509"/>
                  </a:lnTo>
                  <a:lnTo>
                    <a:pt x="261661" y="70142"/>
                  </a:lnTo>
                  <a:lnTo>
                    <a:pt x="262276" y="58972"/>
                  </a:lnTo>
                  <a:lnTo>
                    <a:pt x="255434" y="39035"/>
                  </a:lnTo>
                  <a:lnTo>
                    <a:pt x="249658" y="29767"/>
                  </a:lnTo>
                  <a:lnTo>
                    <a:pt x="241574" y="23589"/>
                  </a:lnTo>
                  <a:lnTo>
                    <a:pt x="221303" y="16724"/>
                  </a:lnTo>
                  <a:lnTo>
                    <a:pt x="196301" y="21199"/>
                  </a:lnTo>
                  <a:lnTo>
                    <a:pt x="155556" y="366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499"/>
            <p:cNvSpPr/>
            <p:nvPr>
              <p:custDataLst>
                <p:tags r:id="rId74"/>
              </p:custDataLst>
            </p:nvPr>
          </p:nvSpPr>
          <p:spPr>
            <a:xfrm>
              <a:off x="4408244" y="2004111"/>
              <a:ext cx="189590" cy="197468"/>
            </a:xfrm>
            <a:custGeom>
              <a:avLst/>
              <a:gdLst/>
              <a:ahLst/>
              <a:cxnLst/>
              <a:rect l="0" t="0" r="0" b="0"/>
              <a:pathLst>
                <a:path w="189590" h="197468">
                  <a:moveTo>
                    <a:pt x="125656" y="8839"/>
                  </a:moveTo>
                  <a:lnTo>
                    <a:pt x="125656" y="8839"/>
                  </a:lnTo>
                  <a:lnTo>
                    <a:pt x="122285" y="5468"/>
                  </a:lnTo>
                  <a:lnTo>
                    <a:pt x="110076" y="0"/>
                  </a:lnTo>
                  <a:lnTo>
                    <a:pt x="86311" y="654"/>
                  </a:lnTo>
                  <a:lnTo>
                    <a:pt x="53555" y="15429"/>
                  </a:lnTo>
                  <a:lnTo>
                    <a:pt x="20410" y="47794"/>
                  </a:lnTo>
                  <a:lnTo>
                    <a:pt x="6442" y="76482"/>
                  </a:lnTo>
                  <a:lnTo>
                    <a:pt x="0" y="107341"/>
                  </a:lnTo>
                  <a:lnTo>
                    <a:pt x="1840" y="137520"/>
                  </a:lnTo>
                  <a:lnTo>
                    <a:pt x="13006" y="163632"/>
                  </a:lnTo>
                  <a:lnTo>
                    <a:pt x="20923" y="175534"/>
                  </a:lnTo>
                  <a:lnTo>
                    <a:pt x="42889" y="190640"/>
                  </a:lnTo>
                  <a:lnTo>
                    <a:pt x="55661" y="195657"/>
                  </a:lnTo>
                  <a:lnTo>
                    <a:pt x="84904" y="197467"/>
                  </a:lnTo>
                  <a:lnTo>
                    <a:pt x="100605" y="195974"/>
                  </a:lnTo>
                  <a:lnTo>
                    <a:pt x="129339" y="183027"/>
                  </a:lnTo>
                  <a:lnTo>
                    <a:pt x="165552" y="151937"/>
                  </a:lnTo>
                  <a:lnTo>
                    <a:pt x="182193" y="128883"/>
                  </a:lnTo>
                  <a:lnTo>
                    <a:pt x="189589" y="106877"/>
                  </a:lnTo>
                  <a:lnTo>
                    <a:pt x="187231" y="87219"/>
                  </a:lnTo>
                  <a:lnTo>
                    <a:pt x="178423" y="69780"/>
                  </a:lnTo>
                  <a:lnTo>
                    <a:pt x="165100" y="54974"/>
                  </a:lnTo>
                  <a:lnTo>
                    <a:pt x="156891" y="50884"/>
                  </a:lnTo>
                  <a:lnTo>
                    <a:pt x="138361" y="48222"/>
                  </a:lnTo>
                  <a:lnTo>
                    <a:pt x="124013" y="51272"/>
                  </a:lnTo>
                  <a:lnTo>
                    <a:pt x="106606" y="59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500"/>
            <p:cNvSpPr/>
            <p:nvPr>
              <p:custDataLst>
                <p:tags r:id="rId75"/>
              </p:custDataLst>
            </p:nvPr>
          </p:nvSpPr>
          <p:spPr>
            <a:xfrm>
              <a:off x="4656087" y="2031749"/>
              <a:ext cx="216929" cy="218942"/>
            </a:xfrm>
            <a:custGeom>
              <a:avLst/>
              <a:gdLst/>
              <a:ahLst/>
              <a:cxnLst/>
              <a:rect l="0" t="0" r="0" b="0"/>
              <a:pathLst>
                <a:path w="216929" h="218942">
                  <a:moveTo>
                    <a:pt x="201663" y="32001"/>
                  </a:moveTo>
                  <a:lnTo>
                    <a:pt x="201663" y="32001"/>
                  </a:lnTo>
                  <a:lnTo>
                    <a:pt x="198292" y="18517"/>
                  </a:lnTo>
                  <a:lnTo>
                    <a:pt x="189111" y="8134"/>
                  </a:lnTo>
                  <a:lnTo>
                    <a:pt x="182711" y="3390"/>
                  </a:lnTo>
                  <a:lnTo>
                    <a:pt x="166194" y="0"/>
                  </a:lnTo>
                  <a:lnTo>
                    <a:pt x="146388" y="2256"/>
                  </a:lnTo>
                  <a:lnTo>
                    <a:pt x="109321" y="17543"/>
                  </a:lnTo>
                  <a:lnTo>
                    <a:pt x="76661" y="36864"/>
                  </a:lnTo>
                  <a:lnTo>
                    <a:pt x="29315" y="81655"/>
                  </a:lnTo>
                  <a:lnTo>
                    <a:pt x="8412" y="114982"/>
                  </a:lnTo>
                  <a:lnTo>
                    <a:pt x="862" y="131772"/>
                  </a:lnTo>
                  <a:lnTo>
                    <a:pt x="0" y="163597"/>
                  </a:lnTo>
                  <a:lnTo>
                    <a:pt x="3720" y="178999"/>
                  </a:lnTo>
                  <a:lnTo>
                    <a:pt x="21026" y="201755"/>
                  </a:lnTo>
                  <a:lnTo>
                    <a:pt x="32555" y="210787"/>
                  </a:lnTo>
                  <a:lnTo>
                    <a:pt x="62298" y="218941"/>
                  </a:lnTo>
                  <a:lnTo>
                    <a:pt x="98095" y="217391"/>
                  </a:lnTo>
                  <a:lnTo>
                    <a:pt x="139875" y="204943"/>
                  </a:lnTo>
                  <a:lnTo>
                    <a:pt x="174908" y="189532"/>
                  </a:lnTo>
                  <a:lnTo>
                    <a:pt x="190176" y="181472"/>
                  </a:lnTo>
                  <a:lnTo>
                    <a:pt x="209022" y="161227"/>
                  </a:lnTo>
                  <a:lnTo>
                    <a:pt x="215035" y="149902"/>
                  </a:lnTo>
                  <a:lnTo>
                    <a:pt x="216928" y="138118"/>
                  </a:lnTo>
                  <a:lnTo>
                    <a:pt x="213386" y="113736"/>
                  </a:lnTo>
                  <a:lnTo>
                    <a:pt x="182637" y="72839"/>
                  </a:lnTo>
                  <a:lnTo>
                    <a:pt x="137778" y="39554"/>
                  </a:lnTo>
                  <a:lnTo>
                    <a:pt x="106413" y="19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238"/>
          <p:cNvGrpSpPr/>
          <p:nvPr/>
        </p:nvGrpSpPr>
        <p:grpSpPr>
          <a:xfrm>
            <a:off x="4965700" y="2025650"/>
            <a:ext cx="139701" cy="120651"/>
            <a:chOff x="4965700" y="2025650"/>
            <a:chExt cx="139701" cy="120651"/>
          </a:xfrm>
        </p:grpSpPr>
        <p:sp>
          <p:nvSpPr>
            <p:cNvPr id="401" name="SMARTInkShape-1501"/>
            <p:cNvSpPr/>
            <p:nvPr>
              <p:custDataLst>
                <p:tags r:id="rId71"/>
              </p:custDataLst>
            </p:nvPr>
          </p:nvSpPr>
          <p:spPr>
            <a:xfrm>
              <a:off x="4991100" y="2034692"/>
              <a:ext cx="95251" cy="79859"/>
            </a:xfrm>
            <a:custGeom>
              <a:avLst/>
              <a:gdLst/>
              <a:ahLst/>
              <a:cxnLst/>
              <a:rect l="0" t="0" r="0" b="0"/>
              <a:pathLst>
                <a:path w="95251" h="79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3"/>
                  </a:lnTo>
                  <a:lnTo>
                    <a:pt x="27941" y="15683"/>
                  </a:lnTo>
                  <a:lnTo>
                    <a:pt x="68460" y="59148"/>
                  </a:lnTo>
                  <a:lnTo>
                    <a:pt x="95250" y="79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502"/>
            <p:cNvSpPr/>
            <p:nvPr>
              <p:custDataLst>
                <p:tags r:id="rId72"/>
              </p:custDataLst>
            </p:nvPr>
          </p:nvSpPr>
          <p:spPr>
            <a:xfrm>
              <a:off x="4965700" y="2025650"/>
              <a:ext cx="139701" cy="120651"/>
            </a:xfrm>
            <a:custGeom>
              <a:avLst/>
              <a:gdLst/>
              <a:ahLst/>
              <a:cxnLst/>
              <a:rect l="0" t="0" r="0" b="0"/>
              <a:pathLst>
                <a:path w="139701" h="12065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27491" y="3371"/>
                  </a:lnTo>
                  <a:lnTo>
                    <a:pt x="90879" y="32520"/>
                  </a:lnTo>
                  <a:lnTo>
                    <a:pt x="51700" y="6976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239"/>
          <p:cNvGrpSpPr/>
          <p:nvPr/>
        </p:nvGrpSpPr>
        <p:grpSpPr>
          <a:xfrm>
            <a:off x="5246691" y="2034979"/>
            <a:ext cx="157160" cy="526973"/>
            <a:chOff x="5246691" y="2034979"/>
            <a:chExt cx="157160" cy="526973"/>
          </a:xfrm>
        </p:grpSpPr>
        <p:sp>
          <p:nvSpPr>
            <p:cNvPr id="404" name="SMARTInkShape-1503"/>
            <p:cNvSpPr/>
            <p:nvPr>
              <p:custDataLst>
                <p:tags r:id="rId69"/>
              </p:custDataLst>
            </p:nvPr>
          </p:nvSpPr>
          <p:spPr>
            <a:xfrm>
              <a:off x="5321300" y="2038350"/>
              <a:ext cx="12701" cy="523602"/>
            </a:xfrm>
            <a:custGeom>
              <a:avLst/>
              <a:gdLst/>
              <a:ahLst/>
              <a:cxnLst/>
              <a:rect l="0" t="0" r="0" b="0"/>
              <a:pathLst>
                <a:path w="12701" h="523602">
                  <a:moveTo>
                    <a:pt x="0" y="0"/>
                  </a:moveTo>
                  <a:lnTo>
                    <a:pt x="0" y="0"/>
                  </a:lnTo>
                  <a:lnTo>
                    <a:pt x="1881" y="40440"/>
                  </a:lnTo>
                  <a:lnTo>
                    <a:pt x="6907" y="84419"/>
                  </a:lnTo>
                  <a:lnTo>
                    <a:pt x="10126" y="126420"/>
                  </a:lnTo>
                  <a:lnTo>
                    <a:pt x="10984" y="153424"/>
                  </a:lnTo>
                  <a:lnTo>
                    <a:pt x="11556" y="182716"/>
                  </a:lnTo>
                  <a:lnTo>
                    <a:pt x="11232" y="214944"/>
                  </a:lnTo>
                  <a:lnTo>
                    <a:pt x="10310" y="249130"/>
                  </a:lnTo>
                  <a:lnTo>
                    <a:pt x="8990" y="284620"/>
                  </a:lnTo>
                  <a:lnTo>
                    <a:pt x="8816" y="316746"/>
                  </a:lnTo>
                  <a:lnTo>
                    <a:pt x="9405" y="346631"/>
                  </a:lnTo>
                  <a:lnTo>
                    <a:pt x="10504" y="375021"/>
                  </a:lnTo>
                  <a:lnTo>
                    <a:pt x="11235" y="401002"/>
                  </a:lnTo>
                  <a:lnTo>
                    <a:pt x="11724" y="425379"/>
                  </a:lnTo>
                  <a:lnTo>
                    <a:pt x="12266" y="467046"/>
                  </a:lnTo>
                  <a:lnTo>
                    <a:pt x="12614" y="513029"/>
                  </a:lnTo>
                  <a:lnTo>
                    <a:pt x="12674" y="523601"/>
                  </a:lnTo>
                  <a:lnTo>
                    <a:pt x="12700" y="520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504"/>
            <p:cNvSpPr/>
            <p:nvPr>
              <p:custDataLst>
                <p:tags r:id="rId70"/>
              </p:custDataLst>
            </p:nvPr>
          </p:nvSpPr>
          <p:spPr>
            <a:xfrm>
              <a:off x="5246691" y="2034979"/>
              <a:ext cx="157160" cy="89070"/>
            </a:xfrm>
            <a:custGeom>
              <a:avLst/>
              <a:gdLst/>
              <a:ahLst/>
              <a:cxnLst/>
              <a:rect l="0" t="0" r="0" b="0"/>
              <a:pathLst>
                <a:path w="157160" h="89070">
                  <a:moveTo>
                    <a:pt x="42859" y="3371"/>
                  </a:moveTo>
                  <a:lnTo>
                    <a:pt x="42859" y="3371"/>
                  </a:lnTo>
                  <a:lnTo>
                    <a:pt x="42859" y="0"/>
                  </a:lnTo>
                  <a:lnTo>
                    <a:pt x="42154" y="418"/>
                  </a:lnTo>
                  <a:lnTo>
                    <a:pt x="37790" y="8454"/>
                  </a:lnTo>
                  <a:lnTo>
                    <a:pt x="16853" y="55026"/>
                  </a:lnTo>
                  <a:lnTo>
                    <a:pt x="0" y="89069"/>
                  </a:lnTo>
                  <a:lnTo>
                    <a:pt x="10757" y="58733"/>
                  </a:lnTo>
                  <a:lnTo>
                    <a:pt x="25586" y="36472"/>
                  </a:lnTo>
                  <a:lnTo>
                    <a:pt x="43385" y="19842"/>
                  </a:lnTo>
                  <a:lnTo>
                    <a:pt x="57675" y="14220"/>
                  </a:lnTo>
                  <a:lnTo>
                    <a:pt x="65436" y="12720"/>
                  </a:lnTo>
                  <a:lnTo>
                    <a:pt x="85349" y="16698"/>
                  </a:lnTo>
                  <a:lnTo>
                    <a:pt x="120360" y="34601"/>
                  </a:lnTo>
                  <a:lnTo>
                    <a:pt x="157159" y="60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240"/>
          <p:cNvGrpSpPr/>
          <p:nvPr/>
        </p:nvGrpSpPr>
        <p:grpSpPr>
          <a:xfrm>
            <a:off x="5264150" y="1822450"/>
            <a:ext cx="95251" cy="146051"/>
            <a:chOff x="5264150" y="1822450"/>
            <a:chExt cx="95251" cy="146051"/>
          </a:xfrm>
        </p:grpSpPr>
        <p:sp>
          <p:nvSpPr>
            <p:cNvPr id="407" name="SMARTInkShape-1505"/>
            <p:cNvSpPr/>
            <p:nvPr>
              <p:custDataLst>
                <p:tags r:id="rId67"/>
              </p:custDataLst>
            </p:nvPr>
          </p:nvSpPr>
          <p:spPr>
            <a:xfrm>
              <a:off x="5264150" y="184150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5195" y="11537"/>
                  </a:lnTo>
                  <a:lnTo>
                    <a:pt x="56893" y="55879"/>
                  </a:lnTo>
                  <a:lnTo>
                    <a:pt x="69774" y="67592"/>
                  </a:lnTo>
                  <a:lnTo>
                    <a:pt x="78282" y="72374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506"/>
            <p:cNvSpPr/>
            <p:nvPr>
              <p:custDataLst>
                <p:tags r:id="rId68"/>
              </p:custDataLst>
            </p:nvPr>
          </p:nvSpPr>
          <p:spPr>
            <a:xfrm>
              <a:off x="5270500" y="1822450"/>
              <a:ext cx="88901" cy="146051"/>
            </a:xfrm>
            <a:custGeom>
              <a:avLst/>
              <a:gdLst/>
              <a:ahLst/>
              <a:cxnLst/>
              <a:rect l="0" t="0" r="0" b="0"/>
              <a:pathLst>
                <a:path w="88901" h="1460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1" y="3371"/>
                  </a:lnTo>
                  <a:lnTo>
                    <a:pt x="46265" y="39232"/>
                  </a:lnTo>
                  <a:lnTo>
                    <a:pt x="21469" y="78417"/>
                  </a:lnTo>
                  <a:lnTo>
                    <a:pt x="6361" y="11566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241"/>
          <p:cNvGrpSpPr/>
          <p:nvPr/>
        </p:nvGrpSpPr>
        <p:grpSpPr>
          <a:xfrm>
            <a:off x="5524971" y="2202123"/>
            <a:ext cx="132880" cy="390072"/>
            <a:chOff x="5524971" y="2202123"/>
            <a:chExt cx="132880" cy="390072"/>
          </a:xfrm>
        </p:grpSpPr>
        <p:sp>
          <p:nvSpPr>
            <p:cNvPr id="410" name="SMARTInkShape-1507"/>
            <p:cNvSpPr/>
            <p:nvPr>
              <p:custDataLst>
                <p:tags r:id="rId65"/>
              </p:custDataLst>
            </p:nvPr>
          </p:nvSpPr>
          <p:spPr>
            <a:xfrm>
              <a:off x="5588000" y="2229196"/>
              <a:ext cx="12694" cy="362999"/>
            </a:xfrm>
            <a:custGeom>
              <a:avLst/>
              <a:gdLst/>
              <a:ahLst/>
              <a:cxnLst/>
              <a:rect l="0" t="0" r="0" b="0"/>
              <a:pathLst>
                <a:path w="12694" h="362999">
                  <a:moveTo>
                    <a:pt x="0" y="25054"/>
                  </a:moveTo>
                  <a:lnTo>
                    <a:pt x="0" y="25054"/>
                  </a:lnTo>
                  <a:lnTo>
                    <a:pt x="0" y="19587"/>
                  </a:lnTo>
                  <a:lnTo>
                    <a:pt x="5467" y="13314"/>
                  </a:lnTo>
                  <a:lnTo>
                    <a:pt x="6089" y="9267"/>
                  </a:lnTo>
                  <a:lnTo>
                    <a:pt x="4352" y="5573"/>
                  </a:lnTo>
                  <a:lnTo>
                    <a:pt x="255" y="0"/>
                  </a:lnTo>
                  <a:lnTo>
                    <a:pt x="7" y="47193"/>
                  </a:lnTo>
                  <a:lnTo>
                    <a:pt x="4366" y="92535"/>
                  </a:lnTo>
                  <a:lnTo>
                    <a:pt x="5468" y="124896"/>
                  </a:lnTo>
                  <a:lnTo>
                    <a:pt x="7839" y="162326"/>
                  </a:lnTo>
                  <a:lnTo>
                    <a:pt x="10540" y="201069"/>
                  </a:lnTo>
                  <a:lnTo>
                    <a:pt x="11740" y="237103"/>
                  </a:lnTo>
                  <a:lnTo>
                    <a:pt x="12416" y="282382"/>
                  </a:lnTo>
                  <a:lnTo>
                    <a:pt x="12616" y="322608"/>
                  </a:lnTo>
                  <a:lnTo>
                    <a:pt x="12693" y="362998"/>
                  </a:lnTo>
                  <a:lnTo>
                    <a:pt x="11990" y="362533"/>
                  </a:lnTo>
                  <a:lnTo>
                    <a:pt x="6350" y="348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508"/>
            <p:cNvSpPr/>
            <p:nvPr>
              <p:custDataLst>
                <p:tags r:id="rId66"/>
              </p:custDataLst>
            </p:nvPr>
          </p:nvSpPr>
          <p:spPr>
            <a:xfrm>
              <a:off x="5524971" y="2202123"/>
              <a:ext cx="132880" cy="79036"/>
            </a:xfrm>
            <a:custGeom>
              <a:avLst/>
              <a:gdLst/>
              <a:ahLst/>
              <a:cxnLst/>
              <a:rect l="0" t="0" r="0" b="0"/>
              <a:pathLst>
                <a:path w="132880" h="79036">
                  <a:moveTo>
                    <a:pt x="50329" y="45777"/>
                  </a:moveTo>
                  <a:lnTo>
                    <a:pt x="50329" y="45777"/>
                  </a:lnTo>
                  <a:lnTo>
                    <a:pt x="43862" y="19764"/>
                  </a:lnTo>
                  <a:lnTo>
                    <a:pt x="42490" y="17852"/>
                  </a:lnTo>
                  <a:lnTo>
                    <a:pt x="40869" y="16577"/>
                  </a:lnTo>
                  <a:lnTo>
                    <a:pt x="39084" y="16432"/>
                  </a:lnTo>
                  <a:lnTo>
                    <a:pt x="35219" y="18153"/>
                  </a:lnTo>
                  <a:lnTo>
                    <a:pt x="13948" y="46697"/>
                  </a:lnTo>
                  <a:lnTo>
                    <a:pt x="1916" y="73885"/>
                  </a:lnTo>
                  <a:lnTo>
                    <a:pt x="591" y="78730"/>
                  </a:lnTo>
                  <a:lnTo>
                    <a:pt x="236" y="79035"/>
                  </a:lnTo>
                  <a:lnTo>
                    <a:pt x="0" y="78532"/>
                  </a:lnTo>
                  <a:lnTo>
                    <a:pt x="6410" y="60970"/>
                  </a:lnTo>
                  <a:lnTo>
                    <a:pt x="23989" y="36794"/>
                  </a:lnTo>
                  <a:lnTo>
                    <a:pt x="55213" y="9823"/>
                  </a:lnTo>
                  <a:lnTo>
                    <a:pt x="71784" y="2045"/>
                  </a:lnTo>
                  <a:lnTo>
                    <a:pt x="86676" y="0"/>
                  </a:lnTo>
                  <a:lnTo>
                    <a:pt x="93610" y="442"/>
                  </a:lnTo>
                  <a:lnTo>
                    <a:pt x="105078" y="6578"/>
                  </a:lnTo>
                  <a:lnTo>
                    <a:pt x="114173" y="16361"/>
                  </a:lnTo>
                  <a:lnTo>
                    <a:pt x="132879" y="58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242"/>
          <p:cNvGrpSpPr/>
          <p:nvPr/>
        </p:nvGrpSpPr>
        <p:grpSpPr>
          <a:xfrm>
            <a:off x="4669015" y="1537039"/>
            <a:ext cx="969786" cy="710924"/>
            <a:chOff x="4669015" y="1537039"/>
            <a:chExt cx="969786" cy="710924"/>
          </a:xfrm>
        </p:grpSpPr>
        <p:sp>
          <p:nvSpPr>
            <p:cNvPr id="413" name="SMARTInkShape-1509"/>
            <p:cNvSpPr/>
            <p:nvPr>
              <p:custDataLst>
                <p:tags r:id="rId60"/>
              </p:custDataLst>
            </p:nvPr>
          </p:nvSpPr>
          <p:spPr>
            <a:xfrm>
              <a:off x="4669015" y="2038350"/>
              <a:ext cx="242067" cy="209613"/>
            </a:xfrm>
            <a:custGeom>
              <a:avLst/>
              <a:gdLst/>
              <a:ahLst/>
              <a:cxnLst/>
              <a:rect l="0" t="0" r="0" b="0"/>
              <a:pathLst>
                <a:path w="242067" h="209613">
                  <a:moveTo>
                    <a:pt x="10935" y="82550"/>
                  </a:moveTo>
                  <a:lnTo>
                    <a:pt x="10935" y="82550"/>
                  </a:lnTo>
                  <a:lnTo>
                    <a:pt x="2207" y="122401"/>
                  </a:lnTo>
                  <a:lnTo>
                    <a:pt x="0" y="149886"/>
                  </a:lnTo>
                  <a:lnTo>
                    <a:pt x="6545" y="174801"/>
                  </a:lnTo>
                  <a:lnTo>
                    <a:pt x="12242" y="186384"/>
                  </a:lnTo>
                  <a:lnTo>
                    <a:pt x="20979" y="194811"/>
                  </a:lnTo>
                  <a:lnTo>
                    <a:pt x="43856" y="206057"/>
                  </a:lnTo>
                  <a:lnTo>
                    <a:pt x="84503" y="209612"/>
                  </a:lnTo>
                  <a:lnTo>
                    <a:pt x="117010" y="198289"/>
                  </a:lnTo>
                  <a:lnTo>
                    <a:pt x="152624" y="177734"/>
                  </a:lnTo>
                  <a:lnTo>
                    <a:pt x="189619" y="149783"/>
                  </a:lnTo>
                  <a:lnTo>
                    <a:pt x="229292" y="102314"/>
                  </a:lnTo>
                  <a:lnTo>
                    <a:pt x="240157" y="74871"/>
                  </a:lnTo>
                  <a:lnTo>
                    <a:pt x="242066" y="62614"/>
                  </a:lnTo>
                  <a:lnTo>
                    <a:pt x="236662" y="39588"/>
                  </a:lnTo>
                  <a:lnTo>
                    <a:pt x="231270" y="28509"/>
                  </a:lnTo>
                  <a:lnTo>
                    <a:pt x="213989" y="12435"/>
                  </a:lnTo>
                  <a:lnTo>
                    <a:pt x="203454" y="6173"/>
                  </a:lnTo>
                  <a:lnTo>
                    <a:pt x="180460" y="1097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510"/>
            <p:cNvSpPr/>
            <p:nvPr>
              <p:custDataLst>
                <p:tags r:id="rId61"/>
              </p:custDataLst>
            </p:nvPr>
          </p:nvSpPr>
          <p:spPr>
            <a:xfrm>
              <a:off x="4937721" y="1797050"/>
              <a:ext cx="157741" cy="208608"/>
            </a:xfrm>
            <a:custGeom>
              <a:avLst/>
              <a:gdLst/>
              <a:ahLst/>
              <a:cxnLst/>
              <a:rect l="0" t="0" r="0" b="0"/>
              <a:pathLst>
                <a:path w="157741" h="208608">
                  <a:moveTo>
                    <a:pt x="78779" y="0"/>
                  </a:moveTo>
                  <a:lnTo>
                    <a:pt x="78779" y="0"/>
                  </a:lnTo>
                  <a:lnTo>
                    <a:pt x="68640" y="705"/>
                  </a:lnTo>
                  <a:lnTo>
                    <a:pt x="61102" y="3371"/>
                  </a:lnTo>
                  <a:lnTo>
                    <a:pt x="42184" y="18951"/>
                  </a:lnTo>
                  <a:lnTo>
                    <a:pt x="19940" y="55981"/>
                  </a:lnTo>
                  <a:lnTo>
                    <a:pt x="4196" y="95296"/>
                  </a:lnTo>
                  <a:lnTo>
                    <a:pt x="0" y="137518"/>
                  </a:lnTo>
                  <a:lnTo>
                    <a:pt x="4020" y="164130"/>
                  </a:lnTo>
                  <a:lnTo>
                    <a:pt x="14273" y="184425"/>
                  </a:lnTo>
                  <a:lnTo>
                    <a:pt x="28238" y="199089"/>
                  </a:lnTo>
                  <a:lnTo>
                    <a:pt x="43851" y="207958"/>
                  </a:lnTo>
                  <a:lnTo>
                    <a:pt x="60198" y="208607"/>
                  </a:lnTo>
                  <a:lnTo>
                    <a:pt x="68508" y="206805"/>
                  </a:lnTo>
                  <a:lnTo>
                    <a:pt x="97059" y="187413"/>
                  </a:lnTo>
                  <a:lnTo>
                    <a:pt x="136194" y="144186"/>
                  </a:lnTo>
                  <a:lnTo>
                    <a:pt x="153255" y="108103"/>
                  </a:lnTo>
                  <a:lnTo>
                    <a:pt x="157740" y="85675"/>
                  </a:lnTo>
                  <a:lnTo>
                    <a:pt x="155971" y="67711"/>
                  </a:lnTo>
                  <a:lnTo>
                    <a:pt x="153524" y="59957"/>
                  </a:lnTo>
                  <a:lnTo>
                    <a:pt x="123229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511"/>
            <p:cNvSpPr/>
            <p:nvPr>
              <p:custDataLst>
                <p:tags r:id="rId62"/>
              </p:custDataLst>
            </p:nvPr>
          </p:nvSpPr>
          <p:spPr>
            <a:xfrm>
              <a:off x="5537200" y="172720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35504" y="47530"/>
                  </a:lnTo>
                  <a:lnTo>
                    <a:pt x="70180" y="94080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512"/>
            <p:cNvSpPr/>
            <p:nvPr>
              <p:custDataLst>
                <p:tags r:id="rId63"/>
              </p:custDataLst>
            </p:nvPr>
          </p:nvSpPr>
          <p:spPr>
            <a:xfrm>
              <a:off x="5518150" y="172720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120650" y="0"/>
                  </a:moveTo>
                  <a:lnTo>
                    <a:pt x="120650" y="0"/>
                  </a:lnTo>
                  <a:lnTo>
                    <a:pt x="104735" y="6481"/>
                  </a:lnTo>
                  <a:lnTo>
                    <a:pt x="60289" y="42716"/>
                  </a:lnTo>
                  <a:lnTo>
                    <a:pt x="19958" y="8769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513"/>
            <p:cNvSpPr/>
            <p:nvPr>
              <p:custDataLst>
                <p:tags r:id="rId64"/>
              </p:custDataLst>
            </p:nvPr>
          </p:nvSpPr>
          <p:spPr>
            <a:xfrm>
              <a:off x="5189910" y="1537039"/>
              <a:ext cx="186118" cy="194588"/>
            </a:xfrm>
            <a:custGeom>
              <a:avLst/>
              <a:gdLst/>
              <a:ahLst/>
              <a:cxnLst/>
              <a:rect l="0" t="0" r="0" b="0"/>
              <a:pathLst>
                <a:path w="186118" h="194588">
                  <a:moveTo>
                    <a:pt x="74240" y="12361"/>
                  </a:moveTo>
                  <a:lnTo>
                    <a:pt x="74240" y="12361"/>
                  </a:lnTo>
                  <a:lnTo>
                    <a:pt x="62684" y="805"/>
                  </a:lnTo>
                  <a:lnTo>
                    <a:pt x="55137" y="0"/>
                  </a:lnTo>
                  <a:lnTo>
                    <a:pt x="51627" y="2004"/>
                  </a:lnTo>
                  <a:lnTo>
                    <a:pt x="15779" y="44450"/>
                  </a:lnTo>
                  <a:lnTo>
                    <a:pt x="4394" y="70003"/>
                  </a:lnTo>
                  <a:lnTo>
                    <a:pt x="0" y="114607"/>
                  </a:lnTo>
                  <a:lnTo>
                    <a:pt x="1969" y="136591"/>
                  </a:lnTo>
                  <a:lnTo>
                    <a:pt x="10840" y="156239"/>
                  </a:lnTo>
                  <a:lnTo>
                    <a:pt x="24895" y="173673"/>
                  </a:lnTo>
                  <a:lnTo>
                    <a:pt x="42901" y="188478"/>
                  </a:lnTo>
                  <a:lnTo>
                    <a:pt x="62664" y="194587"/>
                  </a:lnTo>
                  <a:lnTo>
                    <a:pt x="83912" y="194245"/>
                  </a:lnTo>
                  <a:lnTo>
                    <a:pt x="107467" y="189389"/>
                  </a:lnTo>
                  <a:lnTo>
                    <a:pt x="146943" y="165340"/>
                  </a:lnTo>
                  <a:lnTo>
                    <a:pt x="171198" y="145883"/>
                  </a:lnTo>
                  <a:lnTo>
                    <a:pt x="180362" y="133087"/>
                  </a:lnTo>
                  <a:lnTo>
                    <a:pt x="186117" y="113983"/>
                  </a:lnTo>
                  <a:lnTo>
                    <a:pt x="183700" y="99390"/>
                  </a:lnTo>
                  <a:lnTo>
                    <a:pt x="176511" y="82790"/>
                  </a:lnTo>
                  <a:lnTo>
                    <a:pt x="147019" y="45271"/>
                  </a:lnTo>
                  <a:lnTo>
                    <a:pt x="128458" y="29810"/>
                  </a:lnTo>
                  <a:lnTo>
                    <a:pt x="93290" y="12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9" name="SMARTInkShape-1514"/>
          <p:cNvSpPr/>
          <p:nvPr>
            <p:custDataLst>
              <p:tags r:id="rId3"/>
            </p:custDataLst>
          </p:nvPr>
        </p:nvSpPr>
        <p:spPr>
          <a:xfrm>
            <a:off x="4953000" y="1708336"/>
            <a:ext cx="753386" cy="330015"/>
          </a:xfrm>
          <a:custGeom>
            <a:avLst/>
            <a:gdLst/>
            <a:ahLst/>
            <a:cxnLst/>
            <a:rect l="0" t="0" r="0" b="0"/>
            <a:pathLst>
              <a:path w="753386" h="330015">
                <a:moveTo>
                  <a:pt x="0" y="330014"/>
                </a:moveTo>
                <a:lnTo>
                  <a:pt x="0" y="330014"/>
                </a:lnTo>
                <a:lnTo>
                  <a:pt x="43324" y="308352"/>
                </a:lnTo>
                <a:lnTo>
                  <a:pt x="88855" y="283404"/>
                </a:lnTo>
                <a:lnTo>
                  <a:pt x="133401" y="258044"/>
                </a:lnTo>
                <a:lnTo>
                  <a:pt x="173852" y="236880"/>
                </a:lnTo>
                <a:lnTo>
                  <a:pt x="215554" y="211481"/>
                </a:lnTo>
                <a:lnTo>
                  <a:pt x="260330" y="192678"/>
                </a:lnTo>
                <a:lnTo>
                  <a:pt x="304799" y="172602"/>
                </a:lnTo>
                <a:lnTo>
                  <a:pt x="349838" y="154383"/>
                </a:lnTo>
                <a:lnTo>
                  <a:pt x="386696" y="140930"/>
                </a:lnTo>
                <a:lnTo>
                  <a:pt x="432063" y="118609"/>
                </a:lnTo>
                <a:lnTo>
                  <a:pt x="476265" y="102840"/>
                </a:lnTo>
                <a:lnTo>
                  <a:pt x="519421" y="85070"/>
                </a:lnTo>
                <a:lnTo>
                  <a:pt x="565798" y="71127"/>
                </a:lnTo>
                <a:lnTo>
                  <a:pt x="611105" y="55737"/>
                </a:lnTo>
                <a:lnTo>
                  <a:pt x="652088" y="39355"/>
                </a:lnTo>
                <a:lnTo>
                  <a:pt x="694269" y="23156"/>
                </a:lnTo>
                <a:lnTo>
                  <a:pt x="740592" y="4108"/>
                </a:lnTo>
                <a:lnTo>
                  <a:pt x="75338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SMARTInkShape-Group244"/>
          <p:cNvGrpSpPr/>
          <p:nvPr/>
        </p:nvGrpSpPr>
        <p:grpSpPr>
          <a:xfrm>
            <a:off x="6819900" y="2127250"/>
            <a:ext cx="165101" cy="196851"/>
            <a:chOff x="6819900" y="2127250"/>
            <a:chExt cx="165101" cy="196851"/>
          </a:xfrm>
        </p:grpSpPr>
        <p:sp>
          <p:nvSpPr>
            <p:cNvPr id="420" name="SMARTInkShape-1515"/>
            <p:cNvSpPr/>
            <p:nvPr>
              <p:custDataLst>
                <p:tags r:id="rId58"/>
              </p:custDataLst>
            </p:nvPr>
          </p:nvSpPr>
          <p:spPr>
            <a:xfrm>
              <a:off x="6819900" y="21590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165100" y="0"/>
                  </a:moveTo>
                  <a:lnTo>
                    <a:pt x="165100" y="0"/>
                  </a:lnTo>
                  <a:lnTo>
                    <a:pt x="152891" y="0"/>
                  </a:lnTo>
                  <a:lnTo>
                    <a:pt x="134593" y="13484"/>
                  </a:lnTo>
                  <a:lnTo>
                    <a:pt x="87916" y="59238"/>
                  </a:lnTo>
                  <a:lnTo>
                    <a:pt x="47059" y="10488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516"/>
            <p:cNvSpPr/>
            <p:nvPr>
              <p:custDataLst>
                <p:tags r:id="rId59"/>
              </p:custDataLst>
            </p:nvPr>
          </p:nvSpPr>
          <p:spPr>
            <a:xfrm>
              <a:off x="6851648" y="2127250"/>
              <a:ext cx="107953" cy="152401"/>
            </a:xfrm>
            <a:custGeom>
              <a:avLst/>
              <a:gdLst/>
              <a:ahLst/>
              <a:cxnLst/>
              <a:rect l="0" t="0" r="0" b="0"/>
              <a:pathLst>
                <a:path w="107953" h="1524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8"/>
                  </a:lnTo>
                  <a:lnTo>
                    <a:pt x="32915" y="53976"/>
                  </a:lnTo>
                  <a:lnTo>
                    <a:pt x="63655" y="99065"/>
                  </a:lnTo>
                  <a:lnTo>
                    <a:pt x="99173" y="146173"/>
                  </a:lnTo>
                  <a:lnTo>
                    <a:pt x="10795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245"/>
          <p:cNvGrpSpPr/>
          <p:nvPr/>
        </p:nvGrpSpPr>
        <p:grpSpPr>
          <a:xfrm>
            <a:off x="5895400" y="2160406"/>
            <a:ext cx="149801" cy="323106"/>
            <a:chOff x="5895400" y="2160406"/>
            <a:chExt cx="149801" cy="323106"/>
          </a:xfrm>
        </p:grpSpPr>
        <p:sp>
          <p:nvSpPr>
            <p:cNvPr id="423" name="SMARTInkShape-1517"/>
            <p:cNvSpPr/>
            <p:nvPr>
              <p:custDataLst>
                <p:tags r:id="rId56"/>
              </p:custDataLst>
            </p:nvPr>
          </p:nvSpPr>
          <p:spPr>
            <a:xfrm>
              <a:off x="5895400" y="2161970"/>
              <a:ext cx="149801" cy="67861"/>
            </a:xfrm>
            <a:custGeom>
              <a:avLst/>
              <a:gdLst/>
              <a:ahLst/>
              <a:cxnLst/>
              <a:rect l="0" t="0" r="0" b="0"/>
              <a:pathLst>
                <a:path w="149801" h="67861">
                  <a:moveTo>
                    <a:pt x="73600" y="22430"/>
                  </a:moveTo>
                  <a:lnTo>
                    <a:pt x="73600" y="22430"/>
                  </a:lnTo>
                  <a:lnTo>
                    <a:pt x="63460" y="18066"/>
                  </a:lnTo>
                  <a:lnTo>
                    <a:pt x="55924" y="16963"/>
                  </a:lnTo>
                  <a:lnTo>
                    <a:pt x="45988" y="20235"/>
                  </a:lnTo>
                  <a:lnTo>
                    <a:pt x="34518" y="27804"/>
                  </a:lnTo>
                  <a:lnTo>
                    <a:pt x="3794" y="60926"/>
                  </a:lnTo>
                  <a:lnTo>
                    <a:pt x="0" y="67860"/>
                  </a:lnTo>
                  <a:lnTo>
                    <a:pt x="15583" y="37422"/>
                  </a:lnTo>
                  <a:lnTo>
                    <a:pt x="40496" y="17465"/>
                  </a:lnTo>
                  <a:lnTo>
                    <a:pt x="69514" y="3712"/>
                  </a:lnTo>
                  <a:lnTo>
                    <a:pt x="87542" y="0"/>
                  </a:lnTo>
                  <a:lnTo>
                    <a:pt x="104961" y="2113"/>
                  </a:lnTo>
                  <a:lnTo>
                    <a:pt x="149800" y="22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518"/>
            <p:cNvSpPr/>
            <p:nvPr>
              <p:custDataLst>
                <p:tags r:id="rId57"/>
              </p:custDataLst>
            </p:nvPr>
          </p:nvSpPr>
          <p:spPr>
            <a:xfrm>
              <a:off x="5956298" y="2160406"/>
              <a:ext cx="44453" cy="323106"/>
            </a:xfrm>
            <a:custGeom>
              <a:avLst/>
              <a:gdLst/>
              <a:ahLst/>
              <a:cxnLst/>
              <a:rect l="0" t="0" r="0" b="0"/>
              <a:pathLst>
                <a:path w="44453" h="323106">
                  <a:moveTo>
                    <a:pt x="2" y="17644"/>
                  </a:moveTo>
                  <a:lnTo>
                    <a:pt x="2" y="17644"/>
                  </a:lnTo>
                  <a:lnTo>
                    <a:pt x="0" y="10902"/>
                  </a:lnTo>
                  <a:lnTo>
                    <a:pt x="1413" y="8210"/>
                  </a:lnTo>
                  <a:lnTo>
                    <a:pt x="10937" y="0"/>
                  </a:lnTo>
                  <a:lnTo>
                    <a:pt x="13799" y="4863"/>
                  </a:lnTo>
                  <a:lnTo>
                    <a:pt x="21385" y="35345"/>
                  </a:lnTo>
                  <a:lnTo>
                    <a:pt x="25499" y="65493"/>
                  </a:lnTo>
                  <a:lnTo>
                    <a:pt x="28972" y="103821"/>
                  </a:lnTo>
                  <a:lnTo>
                    <a:pt x="30516" y="149078"/>
                  </a:lnTo>
                  <a:lnTo>
                    <a:pt x="31204" y="195533"/>
                  </a:lnTo>
                  <a:lnTo>
                    <a:pt x="31508" y="239228"/>
                  </a:lnTo>
                  <a:lnTo>
                    <a:pt x="31642" y="275111"/>
                  </a:lnTo>
                  <a:lnTo>
                    <a:pt x="32436" y="315995"/>
                  </a:lnTo>
                  <a:lnTo>
                    <a:pt x="35113" y="323105"/>
                  </a:lnTo>
                  <a:lnTo>
                    <a:pt x="36814" y="322885"/>
                  </a:lnTo>
                  <a:lnTo>
                    <a:pt x="44452" y="309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246"/>
          <p:cNvGrpSpPr/>
          <p:nvPr/>
        </p:nvGrpSpPr>
        <p:grpSpPr>
          <a:xfrm>
            <a:off x="5911850" y="1231900"/>
            <a:ext cx="50801" cy="12701"/>
            <a:chOff x="5911850" y="1231900"/>
            <a:chExt cx="50801" cy="12701"/>
          </a:xfrm>
        </p:grpSpPr>
        <p:sp>
          <p:nvSpPr>
            <p:cNvPr id="426" name="SMARTInkShape-1519"/>
            <p:cNvSpPr/>
            <p:nvPr>
              <p:custDataLst>
                <p:tags r:id="rId54"/>
              </p:custDataLst>
            </p:nvPr>
          </p:nvSpPr>
          <p:spPr>
            <a:xfrm>
              <a:off x="5958991" y="12319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520"/>
            <p:cNvSpPr/>
            <p:nvPr>
              <p:custDataLst>
                <p:tags r:id="rId55"/>
              </p:custDataLst>
            </p:nvPr>
          </p:nvSpPr>
          <p:spPr>
            <a:xfrm>
              <a:off x="5911850" y="1238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247"/>
          <p:cNvGrpSpPr/>
          <p:nvPr/>
        </p:nvGrpSpPr>
        <p:grpSpPr>
          <a:xfrm>
            <a:off x="4711700" y="986942"/>
            <a:ext cx="857251" cy="810109"/>
            <a:chOff x="4711700" y="986942"/>
            <a:chExt cx="857251" cy="810109"/>
          </a:xfrm>
        </p:grpSpPr>
        <p:sp>
          <p:nvSpPr>
            <p:cNvPr id="429" name="SMARTInkShape-1521"/>
            <p:cNvSpPr/>
            <p:nvPr>
              <p:custDataLst>
                <p:tags r:id="rId46"/>
              </p:custDataLst>
            </p:nvPr>
          </p:nvSpPr>
          <p:spPr>
            <a:xfrm>
              <a:off x="5086350" y="1498600"/>
              <a:ext cx="82551" cy="34233"/>
            </a:xfrm>
            <a:custGeom>
              <a:avLst/>
              <a:gdLst/>
              <a:ahLst/>
              <a:cxnLst/>
              <a:rect l="0" t="0" r="0" b="0"/>
              <a:pathLst>
                <a:path w="82551" h="34233">
                  <a:moveTo>
                    <a:pt x="0" y="19050"/>
                  </a:moveTo>
                  <a:lnTo>
                    <a:pt x="0" y="19050"/>
                  </a:lnTo>
                  <a:lnTo>
                    <a:pt x="0" y="25792"/>
                  </a:lnTo>
                  <a:lnTo>
                    <a:pt x="1881" y="30983"/>
                  </a:lnTo>
                  <a:lnTo>
                    <a:pt x="3371" y="33356"/>
                  </a:lnTo>
                  <a:lnTo>
                    <a:pt x="6479" y="34232"/>
                  </a:lnTo>
                  <a:lnTo>
                    <a:pt x="15580" y="33323"/>
                  </a:lnTo>
                  <a:lnTo>
                    <a:pt x="48103" y="2121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522"/>
            <p:cNvSpPr/>
            <p:nvPr>
              <p:custDataLst>
                <p:tags r:id="rId47"/>
              </p:custDataLst>
            </p:nvPr>
          </p:nvSpPr>
          <p:spPr>
            <a:xfrm>
              <a:off x="5181600" y="1422400"/>
              <a:ext cx="44451" cy="146051"/>
            </a:xfrm>
            <a:custGeom>
              <a:avLst/>
              <a:gdLst/>
              <a:ahLst/>
              <a:cxnLst/>
              <a:rect l="0" t="0" r="0" b="0"/>
              <a:pathLst>
                <a:path w="44451" h="146051">
                  <a:moveTo>
                    <a:pt x="44450" y="0"/>
                  </a:moveTo>
                  <a:lnTo>
                    <a:pt x="44450" y="0"/>
                  </a:lnTo>
                  <a:lnTo>
                    <a:pt x="23402" y="45466"/>
                  </a:lnTo>
                  <a:lnTo>
                    <a:pt x="9129" y="86222"/>
                  </a:lnTo>
                  <a:lnTo>
                    <a:pt x="1803" y="13057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523"/>
            <p:cNvSpPr/>
            <p:nvPr>
              <p:custDataLst>
                <p:tags r:id="rId48"/>
              </p:custDataLst>
            </p:nvPr>
          </p:nvSpPr>
          <p:spPr>
            <a:xfrm>
              <a:off x="4711700" y="1507929"/>
              <a:ext cx="266701" cy="231972"/>
            </a:xfrm>
            <a:custGeom>
              <a:avLst/>
              <a:gdLst/>
              <a:ahLst/>
              <a:cxnLst/>
              <a:rect l="0" t="0" r="0" b="0"/>
              <a:pathLst>
                <a:path w="266701" h="2319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3989"/>
                  </a:lnTo>
                  <a:lnTo>
                    <a:pt x="44057" y="49967"/>
                  </a:lnTo>
                  <a:lnTo>
                    <a:pt x="75319" y="77232"/>
                  </a:lnTo>
                  <a:lnTo>
                    <a:pt x="112263" y="107694"/>
                  </a:lnTo>
                  <a:lnTo>
                    <a:pt x="151493" y="139343"/>
                  </a:lnTo>
                  <a:lnTo>
                    <a:pt x="190097" y="169871"/>
                  </a:lnTo>
                  <a:lnTo>
                    <a:pt x="237418" y="208083"/>
                  </a:lnTo>
                  <a:lnTo>
                    <a:pt x="266700" y="231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524"/>
            <p:cNvSpPr/>
            <p:nvPr>
              <p:custDataLst>
                <p:tags r:id="rId49"/>
              </p:custDataLst>
            </p:nvPr>
          </p:nvSpPr>
          <p:spPr>
            <a:xfrm>
              <a:off x="4868844" y="1657603"/>
              <a:ext cx="149446" cy="139448"/>
            </a:xfrm>
            <a:custGeom>
              <a:avLst/>
              <a:gdLst/>
              <a:ahLst/>
              <a:cxnLst/>
              <a:rect l="0" t="0" r="0" b="0"/>
              <a:pathLst>
                <a:path w="149446" h="139448">
                  <a:moveTo>
                    <a:pt x="14306" y="69597"/>
                  </a:moveTo>
                  <a:lnTo>
                    <a:pt x="14306" y="69597"/>
                  </a:lnTo>
                  <a:lnTo>
                    <a:pt x="7564" y="72968"/>
                  </a:lnTo>
                  <a:lnTo>
                    <a:pt x="2372" y="78386"/>
                  </a:lnTo>
                  <a:lnTo>
                    <a:pt x="0" y="81806"/>
                  </a:lnTo>
                  <a:lnTo>
                    <a:pt x="536" y="84792"/>
                  </a:lnTo>
                  <a:lnTo>
                    <a:pt x="3009" y="87488"/>
                  </a:lnTo>
                  <a:lnTo>
                    <a:pt x="6775" y="89991"/>
                  </a:lnTo>
                  <a:lnTo>
                    <a:pt x="22188" y="93514"/>
                  </a:lnTo>
                  <a:lnTo>
                    <a:pt x="46902" y="91187"/>
                  </a:lnTo>
                  <a:lnTo>
                    <a:pt x="79938" y="75916"/>
                  </a:lnTo>
                  <a:lnTo>
                    <a:pt x="122546" y="33085"/>
                  </a:lnTo>
                  <a:lnTo>
                    <a:pt x="149445" y="1184"/>
                  </a:lnTo>
                  <a:lnTo>
                    <a:pt x="148849" y="0"/>
                  </a:lnTo>
                  <a:lnTo>
                    <a:pt x="142541" y="2446"/>
                  </a:lnTo>
                  <a:lnTo>
                    <a:pt x="116176" y="40863"/>
                  </a:lnTo>
                  <a:lnTo>
                    <a:pt x="93487" y="81701"/>
                  </a:lnTo>
                  <a:lnTo>
                    <a:pt x="71456" y="1394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525"/>
            <p:cNvSpPr/>
            <p:nvPr>
              <p:custDataLst>
                <p:tags r:id="rId50"/>
              </p:custDataLst>
            </p:nvPr>
          </p:nvSpPr>
          <p:spPr>
            <a:xfrm>
              <a:off x="4986515" y="1277756"/>
              <a:ext cx="188736" cy="258945"/>
            </a:xfrm>
            <a:custGeom>
              <a:avLst/>
              <a:gdLst/>
              <a:ahLst/>
              <a:cxnLst/>
              <a:rect l="0" t="0" r="0" b="0"/>
              <a:pathLst>
                <a:path w="188736" h="258945">
                  <a:moveTo>
                    <a:pt x="10935" y="17644"/>
                  </a:moveTo>
                  <a:lnTo>
                    <a:pt x="10935" y="17644"/>
                  </a:lnTo>
                  <a:lnTo>
                    <a:pt x="2207" y="8210"/>
                  </a:lnTo>
                  <a:lnTo>
                    <a:pt x="0" y="3338"/>
                  </a:lnTo>
                  <a:lnTo>
                    <a:pt x="117" y="1757"/>
                  </a:lnTo>
                  <a:lnTo>
                    <a:pt x="901" y="703"/>
                  </a:lnTo>
                  <a:lnTo>
                    <a:pt x="2129" y="0"/>
                  </a:lnTo>
                  <a:lnTo>
                    <a:pt x="37536" y="30172"/>
                  </a:lnTo>
                  <a:lnTo>
                    <a:pt x="74791" y="67687"/>
                  </a:lnTo>
                  <a:lnTo>
                    <a:pt x="99993" y="99152"/>
                  </a:lnTo>
                  <a:lnTo>
                    <a:pt x="125306" y="134303"/>
                  </a:lnTo>
                  <a:lnTo>
                    <a:pt x="146903" y="169211"/>
                  </a:lnTo>
                  <a:lnTo>
                    <a:pt x="171167" y="216834"/>
                  </a:lnTo>
                  <a:lnTo>
                    <a:pt x="188735" y="258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526"/>
            <p:cNvSpPr/>
            <p:nvPr>
              <p:custDataLst>
                <p:tags r:id="rId51"/>
              </p:custDataLst>
            </p:nvPr>
          </p:nvSpPr>
          <p:spPr>
            <a:xfrm>
              <a:off x="5511800" y="1200150"/>
              <a:ext cx="57151" cy="127001"/>
            </a:xfrm>
            <a:custGeom>
              <a:avLst/>
              <a:gdLst/>
              <a:ahLst/>
              <a:cxnLst/>
              <a:rect l="0" t="0" r="0" b="0"/>
              <a:pathLst>
                <a:path w="57151" h="127001">
                  <a:moveTo>
                    <a:pt x="57150" y="0"/>
                  </a:moveTo>
                  <a:lnTo>
                    <a:pt x="57150" y="0"/>
                  </a:lnTo>
                  <a:lnTo>
                    <a:pt x="51375" y="7186"/>
                  </a:lnTo>
                  <a:lnTo>
                    <a:pt x="26643" y="51555"/>
                  </a:lnTo>
                  <a:lnTo>
                    <a:pt x="10089" y="9586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527"/>
            <p:cNvSpPr/>
            <p:nvPr>
              <p:custDataLst>
                <p:tags r:id="rId52"/>
              </p:custDataLst>
            </p:nvPr>
          </p:nvSpPr>
          <p:spPr>
            <a:xfrm>
              <a:off x="5401368" y="1244600"/>
              <a:ext cx="104083" cy="23452"/>
            </a:xfrm>
            <a:custGeom>
              <a:avLst/>
              <a:gdLst/>
              <a:ahLst/>
              <a:cxnLst/>
              <a:rect l="0" t="0" r="0" b="0"/>
              <a:pathLst>
                <a:path w="104083" h="23452">
                  <a:moveTo>
                    <a:pt x="15182" y="0"/>
                  </a:moveTo>
                  <a:lnTo>
                    <a:pt x="15182" y="0"/>
                  </a:lnTo>
                  <a:lnTo>
                    <a:pt x="877" y="14306"/>
                  </a:lnTo>
                  <a:lnTo>
                    <a:pt x="0" y="16593"/>
                  </a:lnTo>
                  <a:lnTo>
                    <a:pt x="122" y="18823"/>
                  </a:lnTo>
                  <a:lnTo>
                    <a:pt x="908" y="21015"/>
                  </a:lnTo>
                  <a:lnTo>
                    <a:pt x="11190" y="23451"/>
                  </a:lnTo>
                  <a:lnTo>
                    <a:pt x="49906" y="21644"/>
                  </a:lnTo>
                  <a:lnTo>
                    <a:pt x="104082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528"/>
            <p:cNvSpPr/>
            <p:nvPr>
              <p:custDataLst>
                <p:tags r:id="rId53"/>
              </p:custDataLst>
            </p:nvPr>
          </p:nvSpPr>
          <p:spPr>
            <a:xfrm>
              <a:off x="5353050" y="986942"/>
              <a:ext cx="165101" cy="295759"/>
            </a:xfrm>
            <a:custGeom>
              <a:avLst/>
              <a:gdLst/>
              <a:ahLst/>
              <a:cxnLst/>
              <a:rect l="0" t="0" r="0" b="0"/>
              <a:pathLst>
                <a:path w="165101" h="295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3878" y="48940"/>
                  </a:lnTo>
                  <a:lnTo>
                    <a:pt x="52686" y="81404"/>
                  </a:lnTo>
                  <a:lnTo>
                    <a:pt x="73511" y="120056"/>
                  </a:lnTo>
                  <a:lnTo>
                    <a:pt x="96877" y="163105"/>
                  </a:lnTo>
                  <a:lnTo>
                    <a:pt x="119492" y="204346"/>
                  </a:lnTo>
                  <a:lnTo>
                    <a:pt x="139185" y="241019"/>
                  </a:lnTo>
                  <a:lnTo>
                    <a:pt x="165100" y="295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248"/>
          <p:cNvGrpSpPr/>
          <p:nvPr/>
        </p:nvGrpSpPr>
        <p:grpSpPr>
          <a:xfrm>
            <a:off x="5867400" y="1555750"/>
            <a:ext cx="139701" cy="120651"/>
            <a:chOff x="5867400" y="1555750"/>
            <a:chExt cx="139701" cy="120651"/>
          </a:xfrm>
        </p:grpSpPr>
        <p:sp>
          <p:nvSpPr>
            <p:cNvPr id="438" name="SMARTInkShape-1529"/>
            <p:cNvSpPr/>
            <p:nvPr>
              <p:custDataLst>
                <p:tags r:id="rId44"/>
              </p:custDataLst>
            </p:nvPr>
          </p:nvSpPr>
          <p:spPr>
            <a:xfrm>
              <a:off x="5867400" y="1571142"/>
              <a:ext cx="139701" cy="86209"/>
            </a:xfrm>
            <a:custGeom>
              <a:avLst/>
              <a:gdLst/>
              <a:ahLst/>
              <a:cxnLst/>
              <a:rect l="0" t="0" r="0" b="0"/>
              <a:pathLst>
                <a:path w="139701" h="86209">
                  <a:moveTo>
                    <a:pt x="0" y="3658"/>
                  </a:moveTo>
                  <a:lnTo>
                    <a:pt x="0" y="3658"/>
                  </a:lnTo>
                  <a:lnTo>
                    <a:pt x="6741" y="3658"/>
                  </a:lnTo>
                  <a:lnTo>
                    <a:pt x="11933" y="1776"/>
                  </a:lnTo>
                  <a:lnTo>
                    <a:pt x="14305" y="287"/>
                  </a:lnTo>
                  <a:lnTo>
                    <a:pt x="17299" y="0"/>
                  </a:lnTo>
                  <a:lnTo>
                    <a:pt x="24386" y="1562"/>
                  </a:lnTo>
                  <a:lnTo>
                    <a:pt x="68881" y="30267"/>
                  </a:lnTo>
                  <a:lnTo>
                    <a:pt x="110218" y="60967"/>
                  </a:lnTo>
                  <a:lnTo>
                    <a:pt x="139700" y="86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530"/>
            <p:cNvSpPr/>
            <p:nvPr>
              <p:custDataLst>
                <p:tags r:id="rId45"/>
              </p:custDataLst>
            </p:nvPr>
          </p:nvSpPr>
          <p:spPr>
            <a:xfrm>
              <a:off x="5867400" y="155575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120650" y="0"/>
                  </a:moveTo>
                  <a:lnTo>
                    <a:pt x="120650" y="0"/>
                  </a:lnTo>
                  <a:lnTo>
                    <a:pt x="77312" y="37576"/>
                  </a:lnTo>
                  <a:lnTo>
                    <a:pt x="32596" y="8370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249"/>
          <p:cNvGrpSpPr/>
          <p:nvPr/>
        </p:nvGrpSpPr>
        <p:grpSpPr>
          <a:xfrm>
            <a:off x="6228595" y="2152650"/>
            <a:ext cx="146806" cy="457201"/>
            <a:chOff x="6228595" y="2152650"/>
            <a:chExt cx="146806" cy="457201"/>
          </a:xfrm>
        </p:grpSpPr>
        <p:sp>
          <p:nvSpPr>
            <p:cNvPr id="441" name="SMARTInkShape-1531"/>
            <p:cNvSpPr/>
            <p:nvPr>
              <p:custDataLst>
                <p:tags r:id="rId42"/>
              </p:custDataLst>
            </p:nvPr>
          </p:nvSpPr>
          <p:spPr>
            <a:xfrm>
              <a:off x="6286500" y="2152650"/>
              <a:ext cx="22067" cy="457201"/>
            </a:xfrm>
            <a:custGeom>
              <a:avLst/>
              <a:gdLst/>
              <a:ahLst/>
              <a:cxnLst/>
              <a:rect l="0" t="0" r="0" b="0"/>
              <a:pathLst>
                <a:path w="22067" h="457201">
                  <a:moveTo>
                    <a:pt x="0" y="0"/>
                  </a:moveTo>
                  <a:lnTo>
                    <a:pt x="0" y="0"/>
                  </a:lnTo>
                  <a:lnTo>
                    <a:pt x="5467" y="42095"/>
                  </a:lnTo>
                  <a:lnTo>
                    <a:pt x="6088" y="87497"/>
                  </a:lnTo>
                  <a:lnTo>
                    <a:pt x="8115" y="128493"/>
                  </a:lnTo>
                  <a:lnTo>
                    <a:pt x="10662" y="174936"/>
                  </a:lnTo>
                  <a:lnTo>
                    <a:pt x="11341" y="199174"/>
                  </a:lnTo>
                  <a:lnTo>
                    <a:pt x="11795" y="223799"/>
                  </a:lnTo>
                  <a:lnTo>
                    <a:pt x="12802" y="248683"/>
                  </a:lnTo>
                  <a:lnTo>
                    <a:pt x="14179" y="273739"/>
                  </a:lnTo>
                  <a:lnTo>
                    <a:pt x="15803" y="298909"/>
                  </a:lnTo>
                  <a:lnTo>
                    <a:pt x="19490" y="345691"/>
                  </a:lnTo>
                  <a:lnTo>
                    <a:pt x="22066" y="387179"/>
                  </a:lnTo>
                  <a:lnTo>
                    <a:pt x="20257" y="430809"/>
                  </a:lnTo>
                  <a:lnTo>
                    <a:pt x="19050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532"/>
            <p:cNvSpPr/>
            <p:nvPr>
              <p:custDataLst>
                <p:tags r:id="rId43"/>
              </p:custDataLst>
            </p:nvPr>
          </p:nvSpPr>
          <p:spPr>
            <a:xfrm>
              <a:off x="6228595" y="2171364"/>
              <a:ext cx="146806" cy="63837"/>
            </a:xfrm>
            <a:custGeom>
              <a:avLst/>
              <a:gdLst/>
              <a:ahLst/>
              <a:cxnLst/>
              <a:rect l="0" t="0" r="0" b="0"/>
              <a:pathLst>
                <a:path w="146806" h="63837">
                  <a:moveTo>
                    <a:pt x="57905" y="19386"/>
                  </a:moveTo>
                  <a:lnTo>
                    <a:pt x="57905" y="19386"/>
                  </a:lnTo>
                  <a:lnTo>
                    <a:pt x="49066" y="5080"/>
                  </a:lnTo>
                  <a:lnTo>
                    <a:pt x="45040" y="2445"/>
                  </a:lnTo>
                  <a:lnTo>
                    <a:pt x="42978" y="1742"/>
                  </a:lnTo>
                  <a:lnTo>
                    <a:pt x="40898" y="2684"/>
                  </a:lnTo>
                  <a:lnTo>
                    <a:pt x="27008" y="21507"/>
                  </a:lnTo>
                  <a:lnTo>
                    <a:pt x="0" y="63675"/>
                  </a:lnTo>
                  <a:lnTo>
                    <a:pt x="252" y="63728"/>
                  </a:lnTo>
                  <a:lnTo>
                    <a:pt x="17332" y="26973"/>
                  </a:lnTo>
                  <a:lnTo>
                    <a:pt x="33654" y="8464"/>
                  </a:lnTo>
                  <a:lnTo>
                    <a:pt x="45715" y="891"/>
                  </a:lnTo>
                  <a:lnTo>
                    <a:pt x="51189" y="0"/>
                  </a:lnTo>
                  <a:lnTo>
                    <a:pt x="56251" y="818"/>
                  </a:lnTo>
                  <a:lnTo>
                    <a:pt x="101747" y="24019"/>
                  </a:lnTo>
                  <a:lnTo>
                    <a:pt x="146805" y="638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250"/>
          <p:cNvGrpSpPr/>
          <p:nvPr/>
        </p:nvGrpSpPr>
        <p:grpSpPr>
          <a:xfrm>
            <a:off x="5900033" y="533853"/>
            <a:ext cx="157868" cy="634548"/>
            <a:chOff x="5900033" y="533853"/>
            <a:chExt cx="157868" cy="634548"/>
          </a:xfrm>
        </p:grpSpPr>
        <p:sp>
          <p:nvSpPr>
            <p:cNvPr id="444" name="SMARTInkShape-1533"/>
            <p:cNvSpPr/>
            <p:nvPr>
              <p:custDataLst>
                <p:tags r:id="rId39"/>
              </p:custDataLst>
            </p:nvPr>
          </p:nvSpPr>
          <p:spPr>
            <a:xfrm>
              <a:off x="5969000" y="533853"/>
              <a:ext cx="38101" cy="611781"/>
            </a:xfrm>
            <a:custGeom>
              <a:avLst/>
              <a:gdLst/>
              <a:ahLst/>
              <a:cxnLst/>
              <a:rect l="0" t="0" r="0" b="0"/>
              <a:pathLst>
                <a:path w="38101" h="611781">
                  <a:moveTo>
                    <a:pt x="38100" y="37647"/>
                  </a:moveTo>
                  <a:lnTo>
                    <a:pt x="38100" y="37647"/>
                  </a:lnTo>
                  <a:lnTo>
                    <a:pt x="38100" y="30905"/>
                  </a:lnTo>
                  <a:lnTo>
                    <a:pt x="36218" y="25714"/>
                  </a:lnTo>
                  <a:lnTo>
                    <a:pt x="34729" y="23341"/>
                  </a:lnTo>
                  <a:lnTo>
                    <a:pt x="32633" y="13261"/>
                  </a:lnTo>
                  <a:lnTo>
                    <a:pt x="34023" y="7288"/>
                  </a:lnTo>
                  <a:lnTo>
                    <a:pt x="37862" y="0"/>
                  </a:lnTo>
                  <a:lnTo>
                    <a:pt x="38090" y="42873"/>
                  </a:lnTo>
                  <a:lnTo>
                    <a:pt x="38097" y="81058"/>
                  </a:lnTo>
                  <a:lnTo>
                    <a:pt x="37393" y="114091"/>
                  </a:lnTo>
                  <a:lnTo>
                    <a:pt x="34729" y="154642"/>
                  </a:lnTo>
                  <a:lnTo>
                    <a:pt x="31193" y="200417"/>
                  </a:lnTo>
                  <a:lnTo>
                    <a:pt x="29261" y="224477"/>
                  </a:lnTo>
                  <a:lnTo>
                    <a:pt x="27268" y="250395"/>
                  </a:lnTo>
                  <a:lnTo>
                    <a:pt x="25235" y="277551"/>
                  </a:lnTo>
                  <a:lnTo>
                    <a:pt x="23173" y="305533"/>
                  </a:lnTo>
                  <a:lnTo>
                    <a:pt x="21093" y="333360"/>
                  </a:lnTo>
                  <a:lnTo>
                    <a:pt x="19002" y="361083"/>
                  </a:lnTo>
                  <a:lnTo>
                    <a:pt x="16900" y="388738"/>
                  </a:lnTo>
                  <a:lnTo>
                    <a:pt x="15500" y="414935"/>
                  </a:lnTo>
                  <a:lnTo>
                    <a:pt x="14567" y="440161"/>
                  </a:lnTo>
                  <a:lnTo>
                    <a:pt x="13529" y="486064"/>
                  </a:lnTo>
                  <a:lnTo>
                    <a:pt x="13069" y="522929"/>
                  </a:lnTo>
                  <a:lnTo>
                    <a:pt x="12864" y="555776"/>
                  </a:lnTo>
                  <a:lnTo>
                    <a:pt x="9362" y="600251"/>
                  </a:lnTo>
                  <a:lnTo>
                    <a:pt x="7241" y="610980"/>
                  </a:lnTo>
                  <a:lnTo>
                    <a:pt x="6240" y="611780"/>
                  </a:lnTo>
                  <a:lnTo>
                    <a:pt x="4866" y="611608"/>
                  </a:lnTo>
                  <a:lnTo>
                    <a:pt x="0" y="6091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534"/>
            <p:cNvSpPr/>
            <p:nvPr>
              <p:custDataLst>
                <p:tags r:id="rId40"/>
              </p:custDataLst>
            </p:nvPr>
          </p:nvSpPr>
          <p:spPr>
            <a:xfrm>
              <a:off x="5900033" y="1060450"/>
              <a:ext cx="94368" cy="30211"/>
            </a:xfrm>
            <a:custGeom>
              <a:avLst/>
              <a:gdLst/>
              <a:ahLst/>
              <a:cxnLst/>
              <a:rect l="0" t="0" r="0" b="0"/>
              <a:pathLst>
                <a:path w="94368" h="3021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831"/>
                  </a:lnTo>
                  <a:lnTo>
                    <a:pt x="2749" y="14927"/>
                  </a:lnTo>
                  <a:lnTo>
                    <a:pt x="14773" y="21199"/>
                  </a:lnTo>
                  <a:lnTo>
                    <a:pt x="38507" y="28934"/>
                  </a:lnTo>
                  <a:lnTo>
                    <a:pt x="61510" y="30210"/>
                  </a:lnTo>
                  <a:lnTo>
                    <a:pt x="94367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535"/>
            <p:cNvSpPr/>
            <p:nvPr>
              <p:custDataLst>
                <p:tags r:id="rId41"/>
              </p:custDataLst>
            </p:nvPr>
          </p:nvSpPr>
          <p:spPr>
            <a:xfrm>
              <a:off x="5962650" y="104140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95250" y="0"/>
                  </a:moveTo>
                  <a:lnTo>
                    <a:pt x="95250" y="0"/>
                  </a:lnTo>
                  <a:lnTo>
                    <a:pt x="58622" y="36628"/>
                  </a:lnTo>
                  <a:lnTo>
                    <a:pt x="30697" y="7466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251"/>
          <p:cNvGrpSpPr/>
          <p:nvPr/>
        </p:nvGrpSpPr>
        <p:grpSpPr>
          <a:xfrm>
            <a:off x="5111750" y="622300"/>
            <a:ext cx="469901" cy="774701"/>
            <a:chOff x="5111750" y="622300"/>
            <a:chExt cx="469901" cy="774701"/>
          </a:xfrm>
        </p:grpSpPr>
        <p:sp>
          <p:nvSpPr>
            <p:cNvPr id="448" name="SMARTInkShape-1536"/>
            <p:cNvSpPr/>
            <p:nvPr>
              <p:custDataLst>
                <p:tags r:id="rId34"/>
              </p:custDataLst>
            </p:nvPr>
          </p:nvSpPr>
          <p:spPr>
            <a:xfrm>
              <a:off x="5111750" y="1265925"/>
              <a:ext cx="152663" cy="131076"/>
            </a:xfrm>
            <a:custGeom>
              <a:avLst/>
              <a:gdLst/>
              <a:ahLst/>
              <a:cxnLst/>
              <a:rect l="0" t="0" r="0" b="0"/>
              <a:pathLst>
                <a:path w="152663" h="131076">
                  <a:moveTo>
                    <a:pt x="0" y="35825"/>
                  </a:moveTo>
                  <a:lnTo>
                    <a:pt x="0" y="35825"/>
                  </a:lnTo>
                  <a:lnTo>
                    <a:pt x="705" y="50328"/>
                  </a:lnTo>
                  <a:lnTo>
                    <a:pt x="3371" y="58969"/>
                  </a:lnTo>
                  <a:lnTo>
                    <a:pt x="10670" y="65632"/>
                  </a:lnTo>
                  <a:lnTo>
                    <a:pt x="21675" y="70239"/>
                  </a:lnTo>
                  <a:lnTo>
                    <a:pt x="35974" y="72287"/>
                  </a:lnTo>
                  <a:lnTo>
                    <a:pt x="63262" y="66698"/>
                  </a:lnTo>
                  <a:lnTo>
                    <a:pt x="108452" y="37664"/>
                  </a:lnTo>
                  <a:lnTo>
                    <a:pt x="151736" y="79"/>
                  </a:lnTo>
                  <a:lnTo>
                    <a:pt x="152662" y="0"/>
                  </a:lnTo>
                  <a:lnTo>
                    <a:pt x="152575" y="1358"/>
                  </a:lnTo>
                  <a:lnTo>
                    <a:pt x="122912" y="48925"/>
                  </a:lnTo>
                  <a:lnTo>
                    <a:pt x="97801" y="91212"/>
                  </a:lnTo>
                  <a:lnTo>
                    <a:pt x="76200" y="131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537"/>
            <p:cNvSpPr/>
            <p:nvPr>
              <p:custDataLst>
                <p:tags r:id="rId35"/>
              </p:custDataLst>
            </p:nvPr>
          </p:nvSpPr>
          <p:spPr>
            <a:xfrm>
              <a:off x="5443715" y="1098550"/>
              <a:ext cx="80786" cy="39425"/>
            </a:xfrm>
            <a:custGeom>
              <a:avLst/>
              <a:gdLst/>
              <a:ahLst/>
              <a:cxnLst/>
              <a:rect l="0" t="0" r="0" b="0"/>
              <a:pathLst>
                <a:path w="80786" h="39425">
                  <a:moveTo>
                    <a:pt x="10935" y="0"/>
                  </a:moveTo>
                  <a:lnTo>
                    <a:pt x="10935" y="0"/>
                  </a:lnTo>
                  <a:lnTo>
                    <a:pt x="4193" y="6742"/>
                  </a:lnTo>
                  <a:lnTo>
                    <a:pt x="883" y="13815"/>
                  </a:lnTo>
                  <a:lnTo>
                    <a:pt x="0" y="17677"/>
                  </a:lnTo>
                  <a:lnTo>
                    <a:pt x="901" y="25731"/>
                  </a:lnTo>
                  <a:lnTo>
                    <a:pt x="2129" y="29854"/>
                  </a:lnTo>
                  <a:lnTo>
                    <a:pt x="5064" y="33308"/>
                  </a:lnTo>
                  <a:lnTo>
                    <a:pt x="13970" y="39028"/>
                  </a:lnTo>
                  <a:lnTo>
                    <a:pt x="20014" y="39424"/>
                  </a:lnTo>
                  <a:lnTo>
                    <a:pt x="34255" y="36101"/>
                  </a:lnTo>
                  <a:lnTo>
                    <a:pt x="80785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538"/>
            <p:cNvSpPr/>
            <p:nvPr>
              <p:custDataLst>
                <p:tags r:id="rId36"/>
              </p:custDataLst>
            </p:nvPr>
          </p:nvSpPr>
          <p:spPr>
            <a:xfrm>
              <a:off x="5441950" y="622300"/>
              <a:ext cx="82551" cy="584201"/>
            </a:xfrm>
            <a:custGeom>
              <a:avLst/>
              <a:gdLst/>
              <a:ahLst/>
              <a:cxnLst/>
              <a:rect l="0" t="0" r="0" b="0"/>
              <a:pathLst>
                <a:path w="82551" h="584201">
                  <a:moveTo>
                    <a:pt x="0" y="0"/>
                  </a:moveTo>
                  <a:lnTo>
                    <a:pt x="0" y="0"/>
                  </a:lnTo>
                  <a:lnTo>
                    <a:pt x="8838" y="46741"/>
                  </a:lnTo>
                  <a:lnTo>
                    <a:pt x="16628" y="87566"/>
                  </a:lnTo>
                  <a:lnTo>
                    <a:pt x="21669" y="111294"/>
                  </a:lnTo>
                  <a:lnTo>
                    <a:pt x="26441" y="137696"/>
                  </a:lnTo>
                  <a:lnTo>
                    <a:pt x="31032" y="165881"/>
                  </a:lnTo>
                  <a:lnTo>
                    <a:pt x="35504" y="195254"/>
                  </a:lnTo>
                  <a:lnTo>
                    <a:pt x="39898" y="227536"/>
                  </a:lnTo>
                  <a:lnTo>
                    <a:pt x="44238" y="261757"/>
                  </a:lnTo>
                  <a:lnTo>
                    <a:pt x="48542" y="297271"/>
                  </a:lnTo>
                  <a:lnTo>
                    <a:pt x="52116" y="332942"/>
                  </a:lnTo>
                  <a:lnTo>
                    <a:pt x="55205" y="368717"/>
                  </a:lnTo>
                  <a:lnTo>
                    <a:pt x="57970" y="404561"/>
                  </a:lnTo>
                  <a:lnTo>
                    <a:pt x="61225" y="434808"/>
                  </a:lnTo>
                  <a:lnTo>
                    <a:pt x="64805" y="461322"/>
                  </a:lnTo>
                  <a:lnTo>
                    <a:pt x="71841" y="504893"/>
                  </a:lnTo>
                  <a:lnTo>
                    <a:pt x="79063" y="547845"/>
                  </a:lnTo>
                  <a:lnTo>
                    <a:pt x="82550" y="584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539"/>
            <p:cNvSpPr/>
            <p:nvPr>
              <p:custDataLst>
                <p:tags r:id="rId37"/>
              </p:custDataLst>
            </p:nvPr>
          </p:nvSpPr>
          <p:spPr>
            <a:xfrm>
              <a:off x="5524500" y="106045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57150" y="0"/>
                  </a:moveTo>
                  <a:lnTo>
                    <a:pt x="57150" y="0"/>
                  </a:lnTo>
                  <a:lnTo>
                    <a:pt x="37691" y="38300"/>
                  </a:lnTo>
                  <a:lnTo>
                    <a:pt x="16341" y="7625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540"/>
            <p:cNvSpPr/>
            <p:nvPr>
              <p:custDataLst>
                <p:tags r:id="rId38"/>
              </p:custDataLst>
            </p:nvPr>
          </p:nvSpPr>
          <p:spPr>
            <a:xfrm>
              <a:off x="5125333" y="863600"/>
              <a:ext cx="56268" cy="520701"/>
            </a:xfrm>
            <a:custGeom>
              <a:avLst/>
              <a:gdLst/>
              <a:ahLst/>
              <a:cxnLst/>
              <a:rect l="0" t="0" r="0" b="0"/>
              <a:pathLst>
                <a:path w="56268" h="5207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37903"/>
                  </a:lnTo>
                  <a:lnTo>
                    <a:pt x="1391" y="76583"/>
                  </a:lnTo>
                  <a:lnTo>
                    <a:pt x="2749" y="99738"/>
                  </a:lnTo>
                  <a:lnTo>
                    <a:pt x="5772" y="127170"/>
                  </a:lnTo>
                  <a:lnTo>
                    <a:pt x="9904" y="157452"/>
                  </a:lnTo>
                  <a:lnTo>
                    <a:pt x="14775" y="189635"/>
                  </a:lnTo>
                  <a:lnTo>
                    <a:pt x="19433" y="223084"/>
                  </a:lnTo>
                  <a:lnTo>
                    <a:pt x="23950" y="257378"/>
                  </a:lnTo>
                  <a:lnTo>
                    <a:pt x="28372" y="292236"/>
                  </a:lnTo>
                  <a:lnTo>
                    <a:pt x="32732" y="324646"/>
                  </a:lnTo>
                  <a:lnTo>
                    <a:pt x="37049" y="355425"/>
                  </a:lnTo>
                  <a:lnTo>
                    <a:pt x="41338" y="385117"/>
                  </a:lnTo>
                  <a:lnTo>
                    <a:pt x="44905" y="411261"/>
                  </a:lnTo>
                  <a:lnTo>
                    <a:pt x="50746" y="457244"/>
                  </a:lnTo>
                  <a:lnTo>
                    <a:pt x="54631" y="498606"/>
                  </a:lnTo>
                  <a:lnTo>
                    <a:pt x="56267" y="520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252"/>
          <p:cNvGrpSpPr/>
          <p:nvPr/>
        </p:nvGrpSpPr>
        <p:grpSpPr>
          <a:xfrm>
            <a:off x="6254750" y="1492250"/>
            <a:ext cx="127001" cy="139701"/>
            <a:chOff x="6254750" y="1492250"/>
            <a:chExt cx="127001" cy="139701"/>
          </a:xfrm>
        </p:grpSpPr>
        <p:sp>
          <p:nvSpPr>
            <p:cNvPr id="454" name="SMARTInkShape-1541"/>
            <p:cNvSpPr/>
            <p:nvPr>
              <p:custDataLst>
                <p:tags r:id="rId32"/>
              </p:custDataLst>
            </p:nvPr>
          </p:nvSpPr>
          <p:spPr>
            <a:xfrm>
              <a:off x="6254750" y="149225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10392" y="5775"/>
                  </a:lnTo>
                  <a:lnTo>
                    <a:pt x="99864" y="12209"/>
                  </a:lnTo>
                  <a:lnTo>
                    <a:pt x="65858" y="56449"/>
                  </a:lnTo>
                  <a:lnTo>
                    <a:pt x="35035" y="9692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542"/>
            <p:cNvSpPr/>
            <p:nvPr>
              <p:custDataLst>
                <p:tags r:id="rId33"/>
              </p:custDataLst>
            </p:nvPr>
          </p:nvSpPr>
          <p:spPr>
            <a:xfrm>
              <a:off x="6267450" y="1492250"/>
              <a:ext cx="109931" cy="93519"/>
            </a:xfrm>
            <a:custGeom>
              <a:avLst/>
              <a:gdLst/>
              <a:ahLst/>
              <a:cxnLst/>
              <a:rect l="0" t="0" r="0" b="0"/>
              <a:pathLst>
                <a:path w="109931" h="93519">
                  <a:moveTo>
                    <a:pt x="0" y="0"/>
                  </a:moveTo>
                  <a:lnTo>
                    <a:pt x="0" y="0"/>
                  </a:lnTo>
                  <a:lnTo>
                    <a:pt x="43897" y="38872"/>
                  </a:lnTo>
                  <a:lnTo>
                    <a:pt x="90158" y="83155"/>
                  </a:lnTo>
                  <a:lnTo>
                    <a:pt x="102756" y="91353"/>
                  </a:lnTo>
                  <a:lnTo>
                    <a:pt x="108700" y="93518"/>
                  </a:lnTo>
                  <a:lnTo>
                    <a:pt x="109862" y="93390"/>
                  </a:lnTo>
                  <a:lnTo>
                    <a:pt x="109930" y="92599"/>
                  </a:lnTo>
                  <a:lnTo>
                    <a:pt x="1079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253"/>
          <p:cNvGrpSpPr/>
          <p:nvPr/>
        </p:nvGrpSpPr>
        <p:grpSpPr>
          <a:xfrm>
            <a:off x="6440445" y="2150879"/>
            <a:ext cx="131806" cy="673905"/>
            <a:chOff x="6440445" y="2150879"/>
            <a:chExt cx="131806" cy="673905"/>
          </a:xfrm>
        </p:grpSpPr>
        <p:sp>
          <p:nvSpPr>
            <p:cNvPr id="457" name="SMARTInkShape-1543"/>
            <p:cNvSpPr/>
            <p:nvPr>
              <p:custDataLst>
                <p:tags r:id="rId30"/>
              </p:custDataLst>
            </p:nvPr>
          </p:nvSpPr>
          <p:spPr>
            <a:xfrm>
              <a:off x="6518339" y="2159000"/>
              <a:ext cx="21124" cy="665784"/>
            </a:xfrm>
            <a:custGeom>
              <a:avLst/>
              <a:gdLst/>
              <a:ahLst/>
              <a:cxnLst/>
              <a:rect l="0" t="0" r="0" b="0"/>
              <a:pathLst>
                <a:path w="21124" h="665784">
                  <a:moveTo>
                    <a:pt x="3111" y="0"/>
                  </a:moveTo>
                  <a:lnTo>
                    <a:pt x="3111" y="0"/>
                  </a:lnTo>
                  <a:lnTo>
                    <a:pt x="8578" y="0"/>
                  </a:lnTo>
                  <a:lnTo>
                    <a:pt x="8872" y="705"/>
                  </a:lnTo>
                  <a:lnTo>
                    <a:pt x="9199" y="3371"/>
                  </a:lnTo>
                  <a:lnTo>
                    <a:pt x="3684" y="38682"/>
                  </a:lnTo>
                  <a:lnTo>
                    <a:pt x="1342" y="79033"/>
                  </a:lnTo>
                  <a:lnTo>
                    <a:pt x="0" y="120784"/>
                  </a:lnTo>
                  <a:lnTo>
                    <a:pt x="1728" y="155987"/>
                  </a:lnTo>
                  <a:lnTo>
                    <a:pt x="2496" y="195152"/>
                  </a:lnTo>
                  <a:lnTo>
                    <a:pt x="2837" y="237958"/>
                  </a:lnTo>
                  <a:lnTo>
                    <a:pt x="2989" y="284265"/>
                  </a:lnTo>
                  <a:lnTo>
                    <a:pt x="3030" y="309454"/>
                  </a:lnTo>
                  <a:lnTo>
                    <a:pt x="3057" y="335419"/>
                  </a:lnTo>
                  <a:lnTo>
                    <a:pt x="3075" y="360491"/>
                  </a:lnTo>
                  <a:lnTo>
                    <a:pt x="3088" y="384966"/>
                  </a:lnTo>
                  <a:lnTo>
                    <a:pt x="4511" y="432151"/>
                  </a:lnTo>
                  <a:lnTo>
                    <a:pt x="9848" y="476641"/>
                  </a:lnTo>
                  <a:lnTo>
                    <a:pt x="13161" y="519933"/>
                  </a:lnTo>
                  <a:lnTo>
                    <a:pt x="15338" y="560576"/>
                  </a:lnTo>
                  <a:lnTo>
                    <a:pt x="18657" y="595102"/>
                  </a:lnTo>
                  <a:lnTo>
                    <a:pt x="21123" y="635565"/>
                  </a:lnTo>
                  <a:lnTo>
                    <a:pt x="17592" y="663517"/>
                  </a:lnTo>
                  <a:lnTo>
                    <a:pt x="16999" y="665300"/>
                  </a:lnTo>
                  <a:lnTo>
                    <a:pt x="16602" y="665783"/>
                  </a:lnTo>
                  <a:lnTo>
                    <a:pt x="3111" y="635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544"/>
            <p:cNvSpPr/>
            <p:nvPr>
              <p:custDataLst>
                <p:tags r:id="rId31"/>
              </p:custDataLst>
            </p:nvPr>
          </p:nvSpPr>
          <p:spPr>
            <a:xfrm>
              <a:off x="6440445" y="2150879"/>
              <a:ext cx="131806" cy="97022"/>
            </a:xfrm>
            <a:custGeom>
              <a:avLst/>
              <a:gdLst/>
              <a:ahLst/>
              <a:cxnLst/>
              <a:rect l="0" t="0" r="0" b="0"/>
              <a:pathLst>
                <a:path w="131806" h="97022">
                  <a:moveTo>
                    <a:pt x="55605" y="27171"/>
                  </a:moveTo>
                  <a:lnTo>
                    <a:pt x="55605" y="27171"/>
                  </a:lnTo>
                  <a:lnTo>
                    <a:pt x="55605" y="21704"/>
                  </a:lnTo>
                  <a:lnTo>
                    <a:pt x="54900" y="21409"/>
                  </a:lnTo>
                  <a:lnTo>
                    <a:pt x="52234" y="21082"/>
                  </a:lnTo>
                  <a:lnTo>
                    <a:pt x="43396" y="31011"/>
                  </a:lnTo>
                  <a:lnTo>
                    <a:pt x="19658" y="76901"/>
                  </a:lnTo>
                  <a:lnTo>
                    <a:pt x="9126" y="90432"/>
                  </a:lnTo>
                  <a:lnTo>
                    <a:pt x="3668" y="94093"/>
                  </a:lnTo>
                  <a:lnTo>
                    <a:pt x="1930" y="93658"/>
                  </a:lnTo>
                  <a:lnTo>
                    <a:pt x="772" y="91956"/>
                  </a:lnTo>
                  <a:lnTo>
                    <a:pt x="0" y="89411"/>
                  </a:lnTo>
                  <a:lnTo>
                    <a:pt x="7429" y="46043"/>
                  </a:lnTo>
                  <a:lnTo>
                    <a:pt x="20165" y="15908"/>
                  </a:lnTo>
                  <a:lnTo>
                    <a:pt x="25628" y="9079"/>
                  </a:lnTo>
                  <a:lnTo>
                    <a:pt x="37343" y="1491"/>
                  </a:lnTo>
                  <a:lnTo>
                    <a:pt x="49605" y="0"/>
                  </a:lnTo>
                  <a:lnTo>
                    <a:pt x="55839" y="591"/>
                  </a:lnTo>
                  <a:lnTo>
                    <a:pt x="68409" y="8772"/>
                  </a:lnTo>
                  <a:lnTo>
                    <a:pt x="103922" y="52609"/>
                  </a:lnTo>
                  <a:lnTo>
                    <a:pt x="121644" y="80563"/>
                  </a:lnTo>
                  <a:lnTo>
                    <a:pt x="126207" y="89558"/>
                  </a:lnTo>
                  <a:lnTo>
                    <a:pt x="131805" y="97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254"/>
          <p:cNvGrpSpPr/>
          <p:nvPr/>
        </p:nvGrpSpPr>
        <p:grpSpPr>
          <a:xfrm>
            <a:off x="5417979" y="1184606"/>
            <a:ext cx="987367" cy="406451"/>
            <a:chOff x="5417979" y="1184606"/>
            <a:chExt cx="987367" cy="406451"/>
          </a:xfrm>
        </p:grpSpPr>
        <p:sp>
          <p:nvSpPr>
            <p:cNvPr id="460" name="SMARTInkShape-1545"/>
            <p:cNvSpPr/>
            <p:nvPr>
              <p:custDataLst>
                <p:tags r:id="rId27"/>
              </p:custDataLst>
            </p:nvPr>
          </p:nvSpPr>
          <p:spPr>
            <a:xfrm>
              <a:off x="5825596" y="1184606"/>
              <a:ext cx="247065" cy="234417"/>
            </a:xfrm>
            <a:custGeom>
              <a:avLst/>
              <a:gdLst/>
              <a:ahLst/>
              <a:cxnLst/>
              <a:rect l="0" t="0" r="0" b="0"/>
              <a:pathLst>
                <a:path w="247065" h="234417">
                  <a:moveTo>
                    <a:pt x="130704" y="21894"/>
                  </a:moveTo>
                  <a:lnTo>
                    <a:pt x="130704" y="21894"/>
                  </a:lnTo>
                  <a:lnTo>
                    <a:pt x="130702" y="13056"/>
                  </a:lnTo>
                  <a:lnTo>
                    <a:pt x="129293" y="11063"/>
                  </a:lnTo>
                  <a:lnTo>
                    <a:pt x="113028" y="695"/>
                  </a:lnTo>
                  <a:lnTo>
                    <a:pt x="109043" y="0"/>
                  </a:lnTo>
                  <a:lnTo>
                    <a:pt x="100850" y="1110"/>
                  </a:lnTo>
                  <a:lnTo>
                    <a:pt x="57975" y="16997"/>
                  </a:lnTo>
                  <a:lnTo>
                    <a:pt x="43346" y="27244"/>
                  </a:lnTo>
                  <a:lnTo>
                    <a:pt x="20079" y="53446"/>
                  </a:lnTo>
                  <a:lnTo>
                    <a:pt x="6282" y="79377"/>
                  </a:lnTo>
                  <a:lnTo>
                    <a:pt x="0" y="112774"/>
                  </a:lnTo>
                  <a:lnTo>
                    <a:pt x="3652" y="156916"/>
                  </a:lnTo>
                  <a:lnTo>
                    <a:pt x="14115" y="188273"/>
                  </a:lnTo>
                  <a:lnTo>
                    <a:pt x="24559" y="206848"/>
                  </a:lnTo>
                  <a:lnTo>
                    <a:pt x="45709" y="226430"/>
                  </a:lnTo>
                  <a:lnTo>
                    <a:pt x="63531" y="232743"/>
                  </a:lnTo>
                  <a:lnTo>
                    <a:pt x="95279" y="234416"/>
                  </a:lnTo>
                  <a:lnTo>
                    <a:pt x="135259" y="228562"/>
                  </a:lnTo>
                  <a:lnTo>
                    <a:pt x="165890" y="219580"/>
                  </a:lnTo>
                  <a:lnTo>
                    <a:pt x="208080" y="194689"/>
                  </a:lnTo>
                  <a:lnTo>
                    <a:pt x="234534" y="164266"/>
                  </a:lnTo>
                  <a:lnTo>
                    <a:pt x="246466" y="140909"/>
                  </a:lnTo>
                  <a:lnTo>
                    <a:pt x="247064" y="112654"/>
                  </a:lnTo>
                  <a:lnTo>
                    <a:pt x="240276" y="81282"/>
                  </a:lnTo>
                  <a:lnTo>
                    <a:pt x="230203" y="48524"/>
                  </a:lnTo>
                  <a:lnTo>
                    <a:pt x="213025" y="24557"/>
                  </a:lnTo>
                  <a:lnTo>
                    <a:pt x="202518" y="15203"/>
                  </a:lnTo>
                  <a:lnTo>
                    <a:pt x="179555" y="6690"/>
                  </a:lnTo>
                  <a:lnTo>
                    <a:pt x="155238" y="5965"/>
                  </a:lnTo>
                  <a:lnTo>
                    <a:pt x="105304" y="15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546"/>
            <p:cNvSpPr/>
            <p:nvPr>
              <p:custDataLst>
                <p:tags r:id="rId28"/>
              </p:custDataLst>
            </p:nvPr>
          </p:nvSpPr>
          <p:spPr>
            <a:xfrm>
              <a:off x="6187376" y="1244700"/>
              <a:ext cx="217970" cy="249799"/>
            </a:xfrm>
            <a:custGeom>
              <a:avLst/>
              <a:gdLst/>
              <a:ahLst/>
              <a:cxnLst/>
              <a:rect l="0" t="0" r="0" b="0"/>
              <a:pathLst>
                <a:path w="217970" h="249799">
                  <a:moveTo>
                    <a:pt x="118174" y="12600"/>
                  </a:moveTo>
                  <a:lnTo>
                    <a:pt x="118174" y="12600"/>
                  </a:lnTo>
                  <a:lnTo>
                    <a:pt x="118174" y="9229"/>
                  </a:lnTo>
                  <a:lnTo>
                    <a:pt x="116293" y="5693"/>
                  </a:lnTo>
                  <a:lnTo>
                    <a:pt x="112707" y="1044"/>
                  </a:lnTo>
                  <a:lnTo>
                    <a:pt x="97597" y="0"/>
                  </a:lnTo>
                  <a:lnTo>
                    <a:pt x="91154" y="3708"/>
                  </a:lnTo>
                  <a:lnTo>
                    <a:pt x="46793" y="39980"/>
                  </a:lnTo>
                  <a:lnTo>
                    <a:pt x="30702" y="59518"/>
                  </a:lnTo>
                  <a:lnTo>
                    <a:pt x="9001" y="104072"/>
                  </a:lnTo>
                  <a:lnTo>
                    <a:pt x="0" y="141153"/>
                  </a:lnTo>
                  <a:lnTo>
                    <a:pt x="1384" y="178869"/>
                  </a:lnTo>
                  <a:lnTo>
                    <a:pt x="9157" y="212790"/>
                  </a:lnTo>
                  <a:lnTo>
                    <a:pt x="15864" y="227163"/>
                  </a:lnTo>
                  <a:lnTo>
                    <a:pt x="25431" y="236843"/>
                  </a:lnTo>
                  <a:lnTo>
                    <a:pt x="44599" y="246259"/>
                  </a:lnTo>
                  <a:lnTo>
                    <a:pt x="60780" y="249798"/>
                  </a:lnTo>
                  <a:lnTo>
                    <a:pt x="106862" y="244614"/>
                  </a:lnTo>
                  <a:lnTo>
                    <a:pt x="147947" y="232861"/>
                  </a:lnTo>
                  <a:lnTo>
                    <a:pt x="190995" y="204249"/>
                  </a:lnTo>
                  <a:lnTo>
                    <a:pt x="201339" y="193733"/>
                  </a:lnTo>
                  <a:lnTo>
                    <a:pt x="213684" y="172651"/>
                  </a:lnTo>
                  <a:lnTo>
                    <a:pt x="217969" y="150569"/>
                  </a:lnTo>
                  <a:lnTo>
                    <a:pt x="217536" y="104372"/>
                  </a:lnTo>
                  <a:lnTo>
                    <a:pt x="210880" y="66132"/>
                  </a:lnTo>
                  <a:lnTo>
                    <a:pt x="203121" y="44859"/>
                  </a:lnTo>
                  <a:lnTo>
                    <a:pt x="192617" y="28348"/>
                  </a:lnTo>
                  <a:lnTo>
                    <a:pt x="168062" y="10524"/>
                  </a:lnTo>
                  <a:lnTo>
                    <a:pt x="150459" y="6503"/>
                  </a:lnTo>
                  <a:lnTo>
                    <a:pt x="132523" y="7774"/>
                  </a:lnTo>
                  <a:lnTo>
                    <a:pt x="92774" y="1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547"/>
            <p:cNvSpPr/>
            <p:nvPr>
              <p:custDataLst>
                <p:tags r:id="rId29"/>
              </p:custDataLst>
            </p:nvPr>
          </p:nvSpPr>
          <p:spPr>
            <a:xfrm>
              <a:off x="5417979" y="1315749"/>
              <a:ext cx="259578" cy="275308"/>
            </a:xfrm>
            <a:custGeom>
              <a:avLst/>
              <a:gdLst/>
              <a:ahLst/>
              <a:cxnLst/>
              <a:rect l="0" t="0" r="0" b="0"/>
              <a:pathLst>
                <a:path w="259578" h="275308">
                  <a:moveTo>
                    <a:pt x="157321" y="24101"/>
                  </a:moveTo>
                  <a:lnTo>
                    <a:pt x="157321" y="24101"/>
                  </a:lnTo>
                  <a:lnTo>
                    <a:pt x="157321" y="3086"/>
                  </a:lnTo>
                  <a:lnTo>
                    <a:pt x="155204" y="1624"/>
                  </a:lnTo>
                  <a:lnTo>
                    <a:pt x="147208" y="0"/>
                  </a:lnTo>
                  <a:lnTo>
                    <a:pt x="130806" y="2457"/>
                  </a:lnTo>
                  <a:lnTo>
                    <a:pt x="109170" y="14395"/>
                  </a:lnTo>
                  <a:lnTo>
                    <a:pt x="66435" y="53307"/>
                  </a:lnTo>
                  <a:lnTo>
                    <a:pt x="31850" y="94295"/>
                  </a:lnTo>
                  <a:lnTo>
                    <a:pt x="8667" y="141168"/>
                  </a:lnTo>
                  <a:lnTo>
                    <a:pt x="0" y="171616"/>
                  </a:lnTo>
                  <a:lnTo>
                    <a:pt x="1323" y="201611"/>
                  </a:lnTo>
                  <a:lnTo>
                    <a:pt x="4639" y="216525"/>
                  </a:lnTo>
                  <a:lnTo>
                    <a:pt x="19612" y="240621"/>
                  </a:lnTo>
                  <a:lnTo>
                    <a:pt x="41084" y="259326"/>
                  </a:lnTo>
                  <a:lnTo>
                    <a:pt x="67090" y="272344"/>
                  </a:lnTo>
                  <a:lnTo>
                    <a:pt x="98874" y="275307"/>
                  </a:lnTo>
                  <a:lnTo>
                    <a:pt x="133461" y="270509"/>
                  </a:lnTo>
                  <a:lnTo>
                    <a:pt x="167648" y="258970"/>
                  </a:lnTo>
                  <a:lnTo>
                    <a:pt x="215257" y="226493"/>
                  </a:lnTo>
                  <a:lnTo>
                    <a:pt x="247159" y="182220"/>
                  </a:lnTo>
                  <a:lnTo>
                    <a:pt x="257221" y="147998"/>
                  </a:lnTo>
                  <a:lnTo>
                    <a:pt x="259577" y="113033"/>
                  </a:lnTo>
                  <a:lnTo>
                    <a:pt x="249002" y="66993"/>
                  </a:lnTo>
                  <a:lnTo>
                    <a:pt x="238285" y="41988"/>
                  </a:lnTo>
                  <a:lnTo>
                    <a:pt x="218940" y="24760"/>
                  </a:lnTo>
                  <a:lnTo>
                    <a:pt x="206867" y="18190"/>
                  </a:lnTo>
                  <a:lnTo>
                    <a:pt x="178401" y="12772"/>
                  </a:lnTo>
                  <a:lnTo>
                    <a:pt x="131921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255"/>
          <p:cNvGrpSpPr/>
          <p:nvPr/>
        </p:nvGrpSpPr>
        <p:grpSpPr>
          <a:xfrm>
            <a:off x="6438900" y="1397000"/>
            <a:ext cx="139701" cy="152401"/>
            <a:chOff x="6438900" y="1397000"/>
            <a:chExt cx="139701" cy="152401"/>
          </a:xfrm>
        </p:grpSpPr>
        <p:sp>
          <p:nvSpPr>
            <p:cNvPr id="464" name="SMARTInkShape-1548"/>
            <p:cNvSpPr/>
            <p:nvPr>
              <p:custDataLst>
                <p:tags r:id="rId25"/>
              </p:custDataLst>
            </p:nvPr>
          </p:nvSpPr>
          <p:spPr>
            <a:xfrm>
              <a:off x="6464300" y="141605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1933" y="10670"/>
                  </a:lnTo>
                  <a:lnTo>
                    <a:pt x="14305" y="15580"/>
                  </a:lnTo>
                  <a:lnTo>
                    <a:pt x="57731" y="56613"/>
                  </a:lnTo>
                  <a:lnTo>
                    <a:pt x="85670" y="77557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549"/>
            <p:cNvSpPr/>
            <p:nvPr>
              <p:custDataLst>
                <p:tags r:id="rId26"/>
              </p:custDataLst>
            </p:nvPr>
          </p:nvSpPr>
          <p:spPr>
            <a:xfrm>
              <a:off x="6438900" y="13970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32792" y="3763"/>
                  </a:lnTo>
                  <a:lnTo>
                    <a:pt x="92971" y="50216"/>
                  </a:lnTo>
                  <a:lnTo>
                    <a:pt x="59062" y="88727"/>
                  </a:lnTo>
                  <a:lnTo>
                    <a:pt x="16841" y="13292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256"/>
          <p:cNvGrpSpPr/>
          <p:nvPr/>
        </p:nvGrpSpPr>
        <p:grpSpPr>
          <a:xfrm>
            <a:off x="8629650" y="1612900"/>
            <a:ext cx="1607961" cy="782375"/>
            <a:chOff x="8629650" y="1612900"/>
            <a:chExt cx="1607961" cy="782375"/>
          </a:xfrm>
        </p:grpSpPr>
        <p:sp>
          <p:nvSpPr>
            <p:cNvPr id="467" name="SMARTInkShape-1550"/>
            <p:cNvSpPr/>
            <p:nvPr>
              <p:custDataLst>
                <p:tags r:id="rId13"/>
              </p:custDataLst>
            </p:nvPr>
          </p:nvSpPr>
          <p:spPr>
            <a:xfrm>
              <a:off x="9886950" y="20129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9330" y="24419"/>
                  </a:lnTo>
                  <a:lnTo>
                    <a:pt x="1715" y="639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551"/>
            <p:cNvSpPr/>
            <p:nvPr>
              <p:custDataLst>
                <p:tags r:id="rId14"/>
              </p:custDataLst>
            </p:nvPr>
          </p:nvSpPr>
          <p:spPr>
            <a:xfrm>
              <a:off x="9918700" y="18986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1176" y="105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552"/>
            <p:cNvSpPr/>
            <p:nvPr>
              <p:custDataLst>
                <p:tags r:id="rId15"/>
              </p:custDataLst>
            </p:nvPr>
          </p:nvSpPr>
          <p:spPr>
            <a:xfrm>
              <a:off x="9969836" y="1958986"/>
              <a:ext cx="101265" cy="139668"/>
            </a:xfrm>
            <a:custGeom>
              <a:avLst/>
              <a:gdLst/>
              <a:ahLst/>
              <a:cxnLst/>
              <a:rect l="0" t="0" r="0" b="0"/>
              <a:pathLst>
                <a:path w="101265" h="139668">
                  <a:moveTo>
                    <a:pt x="6014" y="53964"/>
                  </a:moveTo>
                  <a:lnTo>
                    <a:pt x="6014" y="53964"/>
                  </a:lnTo>
                  <a:lnTo>
                    <a:pt x="9385" y="57335"/>
                  </a:lnTo>
                  <a:lnTo>
                    <a:pt x="11481" y="69544"/>
                  </a:lnTo>
                  <a:lnTo>
                    <a:pt x="10365" y="105701"/>
                  </a:lnTo>
                  <a:lnTo>
                    <a:pt x="802" y="139667"/>
                  </a:lnTo>
                  <a:lnTo>
                    <a:pt x="423" y="138616"/>
                  </a:lnTo>
                  <a:lnTo>
                    <a:pt x="0" y="131804"/>
                  </a:lnTo>
                  <a:lnTo>
                    <a:pt x="10574" y="93564"/>
                  </a:lnTo>
                  <a:lnTo>
                    <a:pt x="27120" y="51273"/>
                  </a:lnTo>
                  <a:lnTo>
                    <a:pt x="55757" y="9949"/>
                  </a:lnTo>
                  <a:lnTo>
                    <a:pt x="62459" y="3454"/>
                  </a:lnTo>
                  <a:lnTo>
                    <a:pt x="68338" y="535"/>
                  </a:lnTo>
                  <a:lnTo>
                    <a:pt x="73666" y="0"/>
                  </a:lnTo>
                  <a:lnTo>
                    <a:pt x="78634" y="1055"/>
                  </a:lnTo>
                  <a:lnTo>
                    <a:pt x="82650" y="4580"/>
                  </a:lnTo>
                  <a:lnTo>
                    <a:pt x="88993" y="16023"/>
                  </a:lnTo>
                  <a:lnTo>
                    <a:pt x="94450" y="55799"/>
                  </a:lnTo>
                  <a:lnTo>
                    <a:pt x="101264" y="98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553"/>
            <p:cNvSpPr/>
            <p:nvPr>
              <p:custDataLst>
                <p:tags r:id="rId16"/>
              </p:custDataLst>
            </p:nvPr>
          </p:nvSpPr>
          <p:spPr>
            <a:xfrm>
              <a:off x="10134600" y="1972456"/>
              <a:ext cx="103011" cy="422819"/>
            </a:xfrm>
            <a:custGeom>
              <a:avLst/>
              <a:gdLst/>
              <a:ahLst/>
              <a:cxnLst/>
              <a:rect l="0" t="0" r="0" b="0"/>
              <a:pathLst>
                <a:path w="103011" h="422819">
                  <a:moveTo>
                    <a:pt x="95250" y="46844"/>
                  </a:moveTo>
                  <a:lnTo>
                    <a:pt x="95250" y="46844"/>
                  </a:lnTo>
                  <a:lnTo>
                    <a:pt x="100717" y="9394"/>
                  </a:lnTo>
                  <a:lnTo>
                    <a:pt x="98189" y="4944"/>
                  </a:lnTo>
                  <a:lnTo>
                    <a:pt x="93683" y="1978"/>
                  </a:lnTo>
                  <a:lnTo>
                    <a:pt x="87855" y="0"/>
                  </a:lnTo>
                  <a:lnTo>
                    <a:pt x="71973" y="3446"/>
                  </a:lnTo>
                  <a:lnTo>
                    <a:pt x="54565" y="12740"/>
                  </a:lnTo>
                  <a:lnTo>
                    <a:pt x="39772" y="26277"/>
                  </a:lnTo>
                  <a:lnTo>
                    <a:pt x="26289" y="49765"/>
                  </a:lnTo>
                  <a:lnTo>
                    <a:pt x="25285" y="57258"/>
                  </a:lnTo>
                  <a:lnTo>
                    <a:pt x="27936" y="71228"/>
                  </a:lnTo>
                  <a:lnTo>
                    <a:pt x="33817" y="80730"/>
                  </a:lnTo>
                  <a:lnTo>
                    <a:pt x="37361" y="84251"/>
                  </a:lnTo>
                  <a:lnTo>
                    <a:pt x="41135" y="85893"/>
                  </a:lnTo>
                  <a:lnTo>
                    <a:pt x="49092" y="85836"/>
                  </a:lnTo>
                  <a:lnTo>
                    <a:pt x="68245" y="75095"/>
                  </a:lnTo>
                  <a:lnTo>
                    <a:pt x="102657" y="46195"/>
                  </a:lnTo>
                  <a:lnTo>
                    <a:pt x="103010" y="47117"/>
                  </a:lnTo>
                  <a:lnTo>
                    <a:pt x="94816" y="84053"/>
                  </a:lnTo>
                  <a:lnTo>
                    <a:pt x="90653" y="123956"/>
                  </a:lnTo>
                  <a:lnTo>
                    <a:pt x="90385" y="159433"/>
                  </a:lnTo>
                  <a:lnTo>
                    <a:pt x="92618" y="201071"/>
                  </a:lnTo>
                  <a:lnTo>
                    <a:pt x="95962" y="247328"/>
                  </a:lnTo>
                  <a:lnTo>
                    <a:pt x="99092" y="293992"/>
                  </a:lnTo>
                  <a:lnTo>
                    <a:pt x="100486" y="335899"/>
                  </a:lnTo>
                  <a:lnTo>
                    <a:pt x="91157" y="381708"/>
                  </a:lnTo>
                  <a:lnTo>
                    <a:pt x="78849" y="402400"/>
                  </a:lnTo>
                  <a:lnTo>
                    <a:pt x="71617" y="410881"/>
                  </a:lnTo>
                  <a:lnTo>
                    <a:pt x="54171" y="420305"/>
                  </a:lnTo>
                  <a:lnTo>
                    <a:pt x="44583" y="422818"/>
                  </a:lnTo>
                  <a:lnTo>
                    <a:pt x="35366" y="421671"/>
                  </a:lnTo>
                  <a:lnTo>
                    <a:pt x="0" y="40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554"/>
            <p:cNvSpPr/>
            <p:nvPr>
              <p:custDataLst>
                <p:tags r:id="rId17"/>
              </p:custDataLst>
            </p:nvPr>
          </p:nvSpPr>
          <p:spPr>
            <a:xfrm>
              <a:off x="8629650" y="16129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1986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555"/>
            <p:cNvSpPr/>
            <p:nvPr>
              <p:custDataLst>
                <p:tags r:id="rId18"/>
              </p:custDataLst>
            </p:nvPr>
          </p:nvSpPr>
          <p:spPr>
            <a:xfrm>
              <a:off x="8676125" y="1612900"/>
              <a:ext cx="17026" cy="88901"/>
            </a:xfrm>
            <a:custGeom>
              <a:avLst/>
              <a:gdLst/>
              <a:ahLst/>
              <a:cxnLst/>
              <a:rect l="0" t="0" r="0" b="0"/>
              <a:pathLst>
                <a:path w="17026" h="88901">
                  <a:moveTo>
                    <a:pt x="17025" y="0"/>
                  </a:moveTo>
                  <a:lnTo>
                    <a:pt x="17025" y="0"/>
                  </a:lnTo>
                  <a:lnTo>
                    <a:pt x="4815" y="15580"/>
                  </a:lnTo>
                  <a:lnTo>
                    <a:pt x="0" y="39345"/>
                  </a:lnTo>
                  <a:lnTo>
                    <a:pt x="1067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556"/>
            <p:cNvSpPr/>
            <p:nvPr>
              <p:custDataLst>
                <p:tags r:id="rId19"/>
              </p:custDataLst>
            </p:nvPr>
          </p:nvSpPr>
          <p:spPr>
            <a:xfrm>
              <a:off x="8835684" y="1764742"/>
              <a:ext cx="187667" cy="354859"/>
            </a:xfrm>
            <a:custGeom>
              <a:avLst/>
              <a:gdLst/>
              <a:ahLst/>
              <a:cxnLst/>
              <a:rect l="0" t="0" r="0" b="0"/>
              <a:pathLst>
                <a:path w="187667" h="354859">
                  <a:moveTo>
                    <a:pt x="60666" y="267258"/>
                  </a:moveTo>
                  <a:lnTo>
                    <a:pt x="60666" y="267258"/>
                  </a:lnTo>
                  <a:lnTo>
                    <a:pt x="64036" y="257145"/>
                  </a:lnTo>
                  <a:lnTo>
                    <a:pt x="63810" y="248417"/>
                  </a:lnTo>
                  <a:lnTo>
                    <a:pt x="62760" y="244114"/>
                  </a:lnTo>
                  <a:lnTo>
                    <a:pt x="64087" y="217800"/>
                  </a:lnTo>
                  <a:lnTo>
                    <a:pt x="62946" y="213120"/>
                  </a:lnTo>
                  <a:lnTo>
                    <a:pt x="60775" y="209999"/>
                  </a:lnTo>
                  <a:lnTo>
                    <a:pt x="57917" y="207919"/>
                  </a:lnTo>
                  <a:lnTo>
                    <a:pt x="54599" y="206532"/>
                  </a:lnTo>
                  <a:lnTo>
                    <a:pt x="45269" y="208754"/>
                  </a:lnTo>
                  <a:lnTo>
                    <a:pt x="39818" y="211322"/>
                  </a:lnTo>
                  <a:lnTo>
                    <a:pt x="22033" y="238533"/>
                  </a:lnTo>
                  <a:lnTo>
                    <a:pt x="6731" y="277875"/>
                  </a:lnTo>
                  <a:lnTo>
                    <a:pt x="0" y="314070"/>
                  </a:lnTo>
                  <a:lnTo>
                    <a:pt x="2187" y="332513"/>
                  </a:lnTo>
                  <a:lnTo>
                    <a:pt x="7865" y="346355"/>
                  </a:lnTo>
                  <a:lnTo>
                    <a:pt x="15091" y="354858"/>
                  </a:lnTo>
                  <a:lnTo>
                    <a:pt x="21111" y="354586"/>
                  </a:lnTo>
                  <a:lnTo>
                    <a:pt x="37206" y="346758"/>
                  </a:lnTo>
                  <a:lnTo>
                    <a:pt x="62730" y="319741"/>
                  </a:lnTo>
                  <a:lnTo>
                    <a:pt x="83455" y="287526"/>
                  </a:lnTo>
                  <a:lnTo>
                    <a:pt x="104661" y="245222"/>
                  </a:lnTo>
                  <a:lnTo>
                    <a:pt x="113279" y="220112"/>
                  </a:lnTo>
                  <a:lnTo>
                    <a:pt x="121142" y="193494"/>
                  </a:lnTo>
                  <a:lnTo>
                    <a:pt x="127794" y="167282"/>
                  </a:lnTo>
                  <a:lnTo>
                    <a:pt x="133639" y="141340"/>
                  </a:lnTo>
                  <a:lnTo>
                    <a:pt x="138947" y="115580"/>
                  </a:lnTo>
                  <a:lnTo>
                    <a:pt x="146728" y="73786"/>
                  </a:lnTo>
                  <a:lnTo>
                    <a:pt x="150422" y="41570"/>
                  </a:lnTo>
                  <a:lnTo>
                    <a:pt x="145272" y="12945"/>
                  </a:lnTo>
                  <a:lnTo>
                    <a:pt x="141073" y="3006"/>
                  </a:lnTo>
                  <a:lnTo>
                    <a:pt x="138259" y="779"/>
                  </a:lnTo>
                  <a:lnTo>
                    <a:pt x="134972" y="0"/>
                  </a:lnTo>
                  <a:lnTo>
                    <a:pt x="131369" y="186"/>
                  </a:lnTo>
                  <a:lnTo>
                    <a:pt x="112816" y="27415"/>
                  </a:lnTo>
                  <a:lnTo>
                    <a:pt x="103129" y="61413"/>
                  </a:lnTo>
                  <a:lnTo>
                    <a:pt x="97176" y="102393"/>
                  </a:lnTo>
                  <a:lnTo>
                    <a:pt x="94531" y="146477"/>
                  </a:lnTo>
                  <a:lnTo>
                    <a:pt x="97120" y="188178"/>
                  </a:lnTo>
                  <a:lnTo>
                    <a:pt x="103680" y="227172"/>
                  </a:lnTo>
                  <a:lnTo>
                    <a:pt x="113649" y="263318"/>
                  </a:lnTo>
                  <a:lnTo>
                    <a:pt x="128900" y="290672"/>
                  </a:lnTo>
                  <a:lnTo>
                    <a:pt x="147436" y="310825"/>
                  </a:lnTo>
                  <a:lnTo>
                    <a:pt x="187666" y="337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557"/>
            <p:cNvSpPr/>
            <p:nvPr>
              <p:custDataLst>
                <p:tags r:id="rId20"/>
              </p:custDataLst>
            </p:nvPr>
          </p:nvSpPr>
          <p:spPr>
            <a:xfrm>
              <a:off x="9054867" y="1982683"/>
              <a:ext cx="114534" cy="139665"/>
            </a:xfrm>
            <a:custGeom>
              <a:avLst/>
              <a:gdLst/>
              <a:ahLst/>
              <a:cxnLst/>
              <a:rect l="0" t="0" r="0" b="0"/>
              <a:pathLst>
                <a:path w="114534" h="139665">
                  <a:moveTo>
                    <a:pt x="82783" y="23917"/>
                  </a:moveTo>
                  <a:lnTo>
                    <a:pt x="82783" y="23917"/>
                  </a:lnTo>
                  <a:lnTo>
                    <a:pt x="68969" y="15128"/>
                  </a:lnTo>
                  <a:lnTo>
                    <a:pt x="52928" y="3523"/>
                  </a:lnTo>
                  <a:lnTo>
                    <a:pt x="43755" y="0"/>
                  </a:lnTo>
                  <a:lnTo>
                    <a:pt x="36980" y="1058"/>
                  </a:lnTo>
                  <a:lnTo>
                    <a:pt x="33196" y="2327"/>
                  </a:lnTo>
                  <a:lnTo>
                    <a:pt x="17761" y="24340"/>
                  </a:lnTo>
                  <a:lnTo>
                    <a:pt x="3151" y="61045"/>
                  </a:lnTo>
                  <a:lnTo>
                    <a:pt x="0" y="99829"/>
                  </a:lnTo>
                  <a:lnTo>
                    <a:pt x="5775" y="119744"/>
                  </a:lnTo>
                  <a:lnTo>
                    <a:pt x="10277" y="128019"/>
                  </a:lnTo>
                  <a:lnTo>
                    <a:pt x="15396" y="133535"/>
                  </a:lnTo>
                  <a:lnTo>
                    <a:pt x="26728" y="139664"/>
                  </a:lnTo>
                  <a:lnTo>
                    <a:pt x="32712" y="138476"/>
                  </a:lnTo>
                  <a:lnTo>
                    <a:pt x="45008" y="129630"/>
                  </a:lnTo>
                  <a:lnTo>
                    <a:pt x="65078" y="91522"/>
                  </a:lnTo>
                  <a:lnTo>
                    <a:pt x="80749" y="49292"/>
                  </a:lnTo>
                  <a:lnTo>
                    <a:pt x="88397" y="17208"/>
                  </a:lnTo>
                  <a:lnTo>
                    <a:pt x="88642" y="17327"/>
                  </a:lnTo>
                  <a:lnTo>
                    <a:pt x="94174" y="60877"/>
                  </a:lnTo>
                  <a:lnTo>
                    <a:pt x="103874" y="92078"/>
                  </a:lnTo>
                  <a:lnTo>
                    <a:pt x="114533" y="11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558"/>
            <p:cNvSpPr/>
            <p:nvPr>
              <p:custDataLst>
                <p:tags r:id="rId21"/>
              </p:custDataLst>
            </p:nvPr>
          </p:nvSpPr>
          <p:spPr>
            <a:xfrm>
              <a:off x="9234199" y="1993900"/>
              <a:ext cx="115151" cy="110995"/>
            </a:xfrm>
            <a:custGeom>
              <a:avLst/>
              <a:gdLst/>
              <a:ahLst/>
              <a:cxnLst/>
              <a:rect l="0" t="0" r="0" b="0"/>
              <a:pathLst>
                <a:path w="115151" h="110995">
                  <a:moveTo>
                    <a:pt x="11401" y="0"/>
                  </a:moveTo>
                  <a:lnTo>
                    <a:pt x="11401" y="0"/>
                  </a:lnTo>
                  <a:lnTo>
                    <a:pt x="8030" y="3371"/>
                  </a:lnTo>
                  <a:lnTo>
                    <a:pt x="6374" y="8789"/>
                  </a:lnTo>
                  <a:lnTo>
                    <a:pt x="5166" y="47660"/>
                  </a:lnTo>
                  <a:lnTo>
                    <a:pt x="702" y="91309"/>
                  </a:lnTo>
                  <a:lnTo>
                    <a:pt x="0" y="106861"/>
                  </a:lnTo>
                  <a:lnTo>
                    <a:pt x="979" y="109340"/>
                  </a:lnTo>
                  <a:lnTo>
                    <a:pt x="2335" y="110994"/>
                  </a:lnTo>
                  <a:lnTo>
                    <a:pt x="3945" y="109979"/>
                  </a:lnTo>
                  <a:lnTo>
                    <a:pt x="20087" y="75838"/>
                  </a:lnTo>
                  <a:lnTo>
                    <a:pt x="35689" y="33653"/>
                  </a:lnTo>
                  <a:lnTo>
                    <a:pt x="44311" y="20006"/>
                  </a:lnTo>
                  <a:lnTo>
                    <a:pt x="46041" y="18982"/>
                  </a:lnTo>
                  <a:lnTo>
                    <a:pt x="47194" y="19710"/>
                  </a:lnTo>
                  <a:lnTo>
                    <a:pt x="53560" y="40565"/>
                  </a:lnTo>
                  <a:lnTo>
                    <a:pt x="61553" y="84159"/>
                  </a:lnTo>
                  <a:lnTo>
                    <a:pt x="61768" y="84328"/>
                  </a:lnTo>
                  <a:lnTo>
                    <a:pt x="78085" y="41398"/>
                  </a:lnTo>
                  <a:lnTo>
                    <a:pt x="94953" y="10155"/>
                  </a:lnTo>
                  <a:lnTo>
                    <a:pt x="98147" y="6770"/>
                  </a:lnTo>
                  <a:lnTo>
                    <a:pt x="105458" y="3009"/>
                  </a:lnTo>
                  <a:lnTo>
                    <a:pt x="108678" y="4123"/>
                  </a:lnTo>
                  <a:lnTo>
                    <a:pt x="114138" y="11004"/>
                  </a:lnTo>
                  <a:lnTo>
                    <a:pt x="115150" y="23000"/>
                  </a:lnTo>
                  <a:lnTo>
                    <a:pt x="113190" y="70197"/>
                  </a:lnTo>
                  <a:lnTo>
                    <a:pt x="11300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559"/>
            <p:cNvSpPr/>
            <p:nvPr>
              <p:custDataLst>
                <p:tags r:id="rId22"/>
              </p:custDataLst>
            </p:nvPr>
          </p:nvSpPr>
          <p:spPr>
            <a:xfrm>
              <a:off x="9400024" y="1971999"/>
              <a:ext cx="136493" cy="378299"/>
            </a:xfrm>
            <a:custGeom>
              <a:avLst/>
              <a:gdLst/>
              <a:ahLst/>
              <a:cxnLst/>
              <a:rect l="0" t="0" r="0" b="0"/>
              <a:pathLst>
                <a:path w="136493" h="378299">
                  <a:moveTo>
                    <a:pt x="29726" y="53651"/>
                  </a:moveTo>
                  <a:lnTo>
                    <a:pt x="29726" y="53651"/>
                  </a:lnTo>
                  <a:lnTo>
                    <a:pt x="18895" y="96989"/>
                  </a:lnTo>
                  <a:lnTo>
                    <a:pt x="14130" y="132814"/>
                  </a:lnTo>
                  <a:lnTo>
                    <a:pt x="15853" y="179961"/>
                  </a:lnTo>
                  <a:lnTo>
                    <a:pt x="16505" y="217974"/>
                  </a:lnTo>
                  <a:lnTo>
                    <a:pt x="16794" y="258387"/>
                  </a:lnTo>
                  <a:lnTo>
                    <a:pt x="16218" y="297750"/>
                  </a:lnTo>
                  <a:lnTo>
                    <a:pt x="11219" y="344856"/>
                  </a:lnTo>
                  <a:lnTo>
                    <a:pt x="0" y="378298"/>
                  </a:lnTo>
                  <a:lnTo>
                    <a:pt x="5148" y="337294"/>
                  </a:lnTo>
                  <a:lnTo>
                    <a:pt x="9630" y="296131"/>
                  </a:lnTo>
                  <a:lnTo>
                    <a:pt x="12801" y="270338"/>
                  </a:lnTo>
                  <a:lnTo>
                    <a:pt x="16326" y="242559"/>
                  </a:lnTo>
                  <a:lnTo>
                    <a:pt x="20792" y="213456"/>
                  </a:lnTo>
                  <a:lnTo>
                    <a:pt x="25887" y="183471"/>
                  </a:lnTo>
                  <a:lnTo>
                    <a:pt x="31400" y="152897"/>
                  </a:lnTo>
                  <a:lnTo>
                    <a:pt x="37898" y="125460"/>
                  </a:lnTo>
                  <a:lnTo>
                    <a:pt x="45051" y="100112"/>
                  </a:lnTo>
                  <a:lnTo>
                    <a:pt x="59820" y="57367"/>
                  </a:lnTo>
                  <a:lnTo>
                    <a:pt x="80035" y="18847"/>
                  </a:lnTo>
                  <a:lnTo>
                    <a:pt x="93008" y="3846"/>
                  </a:lnTo>
                  <a:lnTo>
                    <a:pt x="99431" y="692"/>
                  </a:lnTo>
                  <a:lnTo>
                    <a:pt x="105829" y="0"/>
                  </a:lnTo>
                  <a:lnTo>
                    <a:pt x="112211" y="951"/>
                  </a:lnTo>
                  <a:lnTo>
                    <a:pt x="124947" y="11414"/>
                  </a:lnTo>
                  <a:lnTo>
                    <a:pt x="131305" y="19143"/>
                  </a:lnTo>
                  <a:lnTo>
                    <a:pt x="136492" y="42782"/>
                  </a:lnTo>
                  <a:lnTo>
                    <a:pt x="134327" y="70693"/>
                  </a:lnTo>
                  <a:lnTo>
                    <a:pt x="123957" y="97208"/>
                  </a:lnTo>
                  <a:lnTo>
                    <a:pt x="88770" y="132566"/>
                  </a:lnTo>
                  <a:lnTo>
                    <a:pt x="56673" y="152695"/>
                  </a:lnTo>
                  <a:lnTo>
                    <a:pt x="4326" y="18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560"/>
            <p:cNvSpPr/>
            <p:nvPr>
              <p:custDataLst>
                <p:tags r:id="rId23"/>
              </p:custDataLst>
            </p:nvPr>
          </p:nvSpPr>
          <p:spPr>
            <a:xfrm>
              <a:off x="9620508" y="1983888"/>
              <a:ext cx="133093" cy="129487"/>
            </a:xfrm>
            <a:custGeom>
              <a:avLst/>
              <a:gdLst/>
              <a:ahLst/>
              <a:cxnLst/>
              <a:rect l="0" t="0" r="0" b="0"/>
              <a:pathLst>
                <a:path w="133093" h="129487">
                  <a:moveTo>
                    <a:pt x="6092" y="10012"/>
                  </a:moveTo>
                  <a:lnTo>
                    <a:pt x="6092" y="10012"/>
                  </a:lnTo>
                  <a:lnTo>
                    <a:pt x="2721" y="13383"/>
                  </a:lnTo>
                  <a:lnTo>
                    <a:pt x="1065" y="16920"/>
                  </a:lnTo>
                  <a:lnTo>
                    <a:pt x="0" y="24939"/>
                  </a:lnTo>
                  <a:lnTo>
                    <a:pt x="5502" y="30993"/>
                  </a:lnTo>
                  <a:lnTo>
                    <a:pt x="9933" y="34582"/>
                  </a:lnTo>
                  <a:lnTo>
                    <a:pt x="20500" y="38571"/>
                  </a:lnTo>
                  <a:lnTo>
                    <a:pt x="26280" y="39635"/>
                  </a:lnTo>
                  <a:lnTo>
                    <a:pt x="38347" y="37053"/>
                  </a:lnTo>
                  <a:lnTo>
                    <a:pt x="50768" y="30497"/>
                  </a:lnTo>
                  <a:lnTo>
                    <a:pt x="67542" y="15611"/>
                  </a:lnTo>
                  <a:lnTo>
                    <a:pt x="72207" y="6386"/>
                  </a:lnTo>
                  <a:lnTo>
                    <a:pt x="72041" y="3361"/>
                  </a:lnTo>
                  <a:lnTo>
                    <a:pt x="70519" y="1345"/>
                  </a:lnTo>
                  <a:lnTo>
                    <a:pt x="68094" y="0"/>
                  </a:lnTo>
                  <a:lnTo>
                    <a:pt x="57869" y="2270"/>
                  </a:lnTo>
                  <a:lnTo>
                    <a:pt x="51195" y="4850"/>
                  </a:lnTo>
                  <a:lnTo>
                    <a:pt x="28314" y="25337"/>
                  </a:lnTo>
                  <a:lnTo>
                    <a:pt x="10404" y="57121"/>
                  </a:lnTo>
                  <a:lnTo>
                    <a:pt x="6362" y="79162"/>
                  </a:lnTo>
                  <a:lnTo>
                    <a:pt x="6272" y="89979"/>
                  </a:lnTo>
                  <a:lnTo>
                    <a:pt x="9741" y="99307"/>
                  </a:lnTo>
                  <a:lnTo>
                    <a:pt x="22999" y="115315"/>
                  </a:lnTo>
                  <a:lnTo>
                    <a:pt x="40653" y="125723"/>
                  </a:lnTo>
                  <a:lnTo>
                    <a:pt x="50299" y="129486"/>
                  </a:lnTo>
                  <a:lnTo>
                    <a:pt x="72306" y="128023"/>
                  </a:lnTo>
                  <a:lnTo>
                    <a:pt x="94787" y="119611"/>
                  </a:lnTo>
                  <a:lnTo>
                    <a:pt x="133092" y="9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561"/>
            <p:cNvSpPr/>
            <p:nvPr>
              <p:custDataLst>
                <p:tags r:id="rId24"/>
              </p:custDataLst>
            </p:nvPr>
          </p:nvSpPr>
          <p:spPr>
            <a:xfrm>
              <a:off x="9766402" y="1982850"/>
              <a:ext cx="76099" cy="131570"/>
            </a:xfrm>
            <a:custGeom>
              <a:avLst/>
              <a:gdLst/>
              <a:ahLst/>
              <a:cxnLst/>
              <a:rect l="0" t="0" r="0" b="0"/>
              <a:pathLst>
                <a:path w="76099" h="131570">
                  <a:moveTo>
                    <a:pt x="12598" y="17400"/>
                  </a:moveTo>
                  <a:lnTo>
                    <a:pt x="12598" y="17400"/>
                  </a:lnTo>
                  <a:lnTo>
                    <a:pt x="9227" y="14029"/>
                  </a:lnTo>
                  <a:lnTo>
                    <a:pt x="7528" y="13742"/>
                  </a:lnTo>
                  <a:lnTo>
                    <a:pt x="5691" y="14255"/>
                  </a:lnTo>
                  <a:lnTo>
                    <a:pt x="3759" y="15304"/>
                  </a:lnTo>
                  <a:lnTo>
                    <a:pt x="2472" y="17413"/>
                  </a:lnTo>
                  <a:lnTo>
                    <a:pt x="660" y="28536"/>
                  </a:lnTo>
                  <a:lnTo>
                    <a:pt x="0" y="68247"/>
                  </a:lnTo>
                  <a:lnTo>
                    <a:pt x="4937" y="113640"/>
                  </a:lnTo>
                  <a:lnTo>
                    <a:pt x="5990" y="131504"/>
                  </a:lnTo>
                  <a:lnTo>
                    <a:pt x="6074" y="131569"/>
                  </a:lnTo>
                  <a:lnTo>
                    <a:pt x="11302" y="93623"/>
                  </a:lnTo>
                  <a:lnTo>
                    <a:pt x="17075" y="56526"/>
                  </a:lnTo>
                  <a:lnTo>
                    <a:pt x="27229" y="15434"/>
                  </a:lnTo>
                  <a:lnTo>
                    <a:pt x="33915" y="3120"/>
                  </a:lnTo>
                  <a:lnTo>
                    <a:pt x="36687" y="825"/>
                  </a:lnTo>
                  <a:lnTo>
                    <a:pt x="39241" y="0"/>
                  </a:lnTo>
                  <a:lnTo>
                    <a:pt x="42354" y="861"/>
                  </a:lnTo>
                  <a:lnTo>
                    <a:pt x="49576" y="5581"/>
                  </a:lnTo>
                  <a:lnTo>
                    <a:pt x="61576" y="26284"/>
                  </a:lnTo>
                  <a:lnTo>
                    <a:pt x="70699" y="54761"/>
                  </a:lnTo>
                  <a:lnTo>
                    <a:pt x="73528" y="101424"/>
                  </a:lnTo>
                  <a:lnTo>
                    <a:pt x="76098" y="112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257"/>
          <p:cNvGrpSpPr/>
          <p:nvPr/>
        </p:nvGrpSpPr>
        <p:grpSpPr>
          <a:xfrm>
            <a:off x="10585450" y="1803400"/>
            <a:ext cx="1168401" cy="510816"/>
            <a:chOff x="10585450" y="1803400"/>
            <a:chExt cx="1168401" cy="510816"/>
          </a:xfrm>
        </p:grpSpPr>
        <p:sp>
          <p:nvSpPr>
            <p:cNvPr id="480" name="SMARTInkShape-1562"/>
            <p:cNvSpPr/>
            <p:nvPr>
              <p:custDataLst>
                <p:tags r:id="rId8"/>
              </p:custDataLst>
            </p:nvPr>
          </p:nvSpPr>
          <p:spPr>
            <a:xfrm>
              <a:off x="11741150" y="18034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2649" y="3358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563"/>
            <p:cNvSpPr/>
            <p:nvPr>
              <p:custDataLst>
                <p:tags r:id="rId9"/>
              </p:custDataLst>
            </p:nvPr>
          </p:nvSpPr>
          <p:spPr>
            <a:xfrm>
              <a:off x="10585450" y="1825002"/>
              <a:ext cx="495301" cy="489214"/>
            </a:xfrm>
            <a:custGeom>
              <a:avLst/>
              <a:gdLst/>
              <a:ahLst/>
              <a:cxnLst/>
              <a:rect l="0" t="0" r="0" b="0"/>
              <a:pathLst>
                <a:path w="495301" h="489214">
                  <a:moveTo>
                    <a:pt x="0" y="238748"/>
                  </a:moveTo>
                  <a:lnTo>
                    <a:pt x="0" y="238748"/>
                  </a:lnTo>
                  <a:lnTo>
                    <a:pt x="0" y="233281"/>
                  </a:lnTo>
                  <a:lnTo>
                    <a:pt x="41427" y="228670"/>
                  </a:lnTo>
                  <a:lnTo>
                    <a:pt x="77720" y="214728"/>
                  </a:lnTo>
                  <a:lnTo>
                    <a:pt x="103540" y="195804"/>
                  </a:lnTo>
                  <a:lnTo>
                    <a:pt x="113045" y="182268"/>
                  </a:lnTo>
                  <a:lnTo>
                    <a:pt x="115581" y="175694"/>
                  </a:lnTo>
                  <a:lnTo>
                    <a:pt x="115860" y="169901"/>
                  </a:lnTo>
                  <a:lnTo>
                    <a:pt x="112405" y="159701"/>
                  </a:lnTo>
                  <a:lnTo>
                    <a:pt x="108097" y="157122"/>
                  </a:lnTo>
                  <a:lnTo>
                    <a:pt x="95786" y="156138"/>
                  </a:lnTo>
                  <a:lnTo>
                    <a:pt x="80906" y="161816"/>
                  </a:lnTo>
                  <a:lnTo>
                    <a:pt x="64886" y="172806"/>
                  </a:lnTo>
                  <a:lnTo>
                    <a:pt x="48359" y="189450"/>
                  </a:lnTo>
                  <a:lnTo>
                    <a:pt x="39132" y="208606"/>
                  </a:lnTo>
                  <a:lnTo>
                    <a:pt x="35737" y="228174"/>
                  </a:lnTo>
                  <a:lnTo>
                    <a:pt x="36578" y="246278"/>
                  </a:lnTo>
                  <a:lnTo>
                    <a:pt x="39908" y="252940"/>
                  </a:lnTo>
                  <a:lnTo>
                    <a:pt x="51133" y="262224"/>
                  </a:lnTo>
                  <a:lnTo>
                    <a:pt x="69293" y="264939"/>
                  </a:lnTo>
                  <a:lnTo>
                    <a:pt x="92180" y="262383"/>
                  </a:lnTo>
                  <a:lnTo>
                    <a:pt x="118817" y="254191"/>
                  </a:lnTo>
                  <a:lnTo>
                    <a:pt x="161575" y="224195"/>
                  </a:lnTo>
                  <a:lnTo>
                    <a:pt x="198787" y="180657"/>
                  </a:lnTo>
                  <a:lnTo>
                    <a:pt x="219346" y="146608"/>
                  </a:lnTo>
                  <a:lnTo>
                    <a:pt x="236482" y="110308"/>
                  </a:lnTo>
                  <a:lnTo>
                    <a:pt x="248801" y="73008"/>
                  </a:lnTo>
                  <a:lnTo>
                    <a:pt x="260298" y="26421"/>
                  </a:lnTo>
                  <a:lnTo>
                    <a:pt x="264805" y="2662"/>
                  </a:lnTo>
                  <a:lnTo>
                    <a:pt x="264730" y="218"/>
                  </a:lnTo>
                  <a:lnTo>
                    <a:pt x="263975" y="0"/>
                  </a:lnTo>
                  <a:lnTo>
                    <a:pt x="259138" y="7049"/>
                  </a:lnTo>
                  <a:lnTo>
                    <a:pt x="241254" y="41607"/>
                  </a:lnTo>
                  <a:lnTo>
                    <a:pt x="228581" y="78928"/>
                  </a:lnTo>
                  <a:lnTo>
                    <a:pt x="215891" y="125148"/>
                  </a:lnTo>
                  <a:lnTo>
                    <a:pt x="209546" y="150315"/>
                  </a:lnTo>
                  <a:lnTo>
                    <a:pt x="203196" y="178381"/>
                  </a:lnTo>
                  <a:lnTo>
                    <a:pt x="196848" y="208381"/>
                  </a:lnTo>
                  <a:lnTo>
                    <a:pt x="190498" y="239670"/>
                  </a:lnTo>
                  <a:lnTo>
                    <a:pt x="184148" y="271113"/>
                  </a:lnTo>
                  <a:lnTo>
                    <a:pt x="177800" y="302658"/>
                  </a:lnTo>
                  <a:lnTo>
                    <a:pt x="171450" y="334271"/>
                  </a:lnTo>
                  <a:lnTo>
                    <a:pt x="166511" y="362402"/>
                  </a:lnTo>
                  <a:lnTo>
                    <a:pt x="162513" y="388212"/>
                  </a:lnTo>
                  <a:lnTo>
                    <a:pt x="157600" y="432176"/>
                  </a:lnTo>
                  <a:lnTo>
                    <a:pt x="157768" y="463475"/>
                  </a:lnTo>
                  <a:lnTo>
                    <a:pt x="160211" y="473938"/>
                  </a:lnTo>
                  <a:lnTo>
                    <a:pt x="168570" y="487446"/>
                  </a:lnTo>
                  <a:lnTo>
                    <a:pt x="173765" y="489213"/>
                  </a:lnTo>
                  <a:lnTo>
                    <a:pt x="179343" y="488275"/>
                  </a:lnTo>
                  <a:lnTo>
                    <a:pt x="185177" y="485532"/>
                  </a:lnTo>
                  <a:lnTo>
                    <a:pt x="219891" y="439869"/>
                  </a:lnTo>
                  <a:lnTo>
                    <a:pt x="240017" y="406452"/>
                  </a:lnTo>
                  <a:lnTo>
                    <a:pt x="255075" y="374196"/>
                  </a:lnTo>
                  <a:lnTo>
                    <a:pt x="269499" y="326730"/>
                  </a:lnTo>
                  <a:lnTo>
                    <a:pt x="271998" y="313970"/>
                  </a:lnTo>
                  <a:lnTo>
                    <a:pt x="271643" y="312885"/>
                  </a:lnTo>
                  <a:lnTo>
                    <a:pt x="270702" y="312867"/>
                  </a:lnTo>
                  <a:lnTo>
                    <a:pt x="269369" y="313560"/>
                  </a:lnTo>
                  <a:lnTo>
                    <a:pt x="269184" y="315434"/>
                  </a:lnTo>
                  <a:lnTo>
                    <a:pt x="270862" y="321279"/>
                  </a:lnTo>
                  <a:lnTo>
                    <a:pt x="273003" y="323402"/>
                  </a:lnTo>
                  <a:lnTo>
                    <a:pt x="279143" y="325761"/>
                  </a:lnTo>
                  <a:lnTo>
                    <a:pt x="290340" y="321165"/>
                  </a:lnTo>
                  <a:lnTo>
                    <a:pt x="323894" y="294225"/>
                  </a:lnTo>
                  <a:lnTo>
                    <a:pt x="354123" y="255029"/>
                  </a:lnTo>
                  <a:lnTo>
                    <a:pt x="374933" y="218232"/>
                  </a:lnTo>
                  <a:lnTo>
                    <a:pt x="395238" y="177419"/>
                  </a:lnTo>
                  <a:lnTo>
                    <a:pt x="413668" y="138112"/>
                  </a:lnTo>
                  <a:lnTo>
                    <a:pt x="429385" y="101358"/>
                  </a:lnTo>
                  <a:lnTo>
                    <a:pt x="444491" y="58340"/>
                  </a:lnTo>
                  <a:lnTo>
                    <a:pt x="447318" y="42150"/>
                  </a:lnTo>
                  <a:lnTo>
                    <a:pt x="447084" y="37833"/>
                  </a:lnTo>
                  <a:lnTo>
                    <a:pt x="446222" y="34954"/>
                  </a:lnTo>
                  <a:lnTo>
                    <a:pt x="442826" y="37269"/>
                  </a:lnTo>
                  <a:lnTo>
                    <a:pt x="431526" y="51129"/>
                  </a:lnTo>
                  <a:lnTo>
                    <a:pt x="412669" y="96217"/>
                  </a:lnTo>
                  <a:lnTo>
                    <a:pt x="396252" y="139888"/>
                  </a:lnTo>
                  <a:lnTo>
                    <a:pt x="386935" y="164374"/>
                  </a:lnTo>
                  <a:lnTo>
                    <a:pt x="377902" y="191282"/>
                  </a:lnTo>
                  <a:lnTo>
                    <a:pt x="369054" y="219804"/>
                  </a:lnTo>
                  <a:lnTo>
                    <a:pt x="360335" y="249402"/>
                  </a:lnTo>
                  <a:lnTo>
                    <a:pt x="353113" y="278306"/>
                  </a:lnTo>
                  <a:lnTo>
                    <a:pt x="346887" y="306748"/>
                  </a:lnTo>
                  <a:lnTo>
                    <a:pt x="341325" y="334881"/>
                  </a:lnTo>
                  <a:lnTo>
                    <a:pt x="335145" y="381192"/>
                  </a:lnTo>
                  <a:lnTo>
                    <a:pt x="333809" y="417768"/>
                  </a:lnTo>
                  <a:lnTo>
                    <a:pt x="337918" y="443431"/>
                  </a:lnTo>
                  <a:lnTo>
                    <a:pt x="342402" y="450697"/>
                  </a:lnTo>
                  <a:lnTo>
                    <a:pt x="348211" y="454837"/>
                  </a:lnTo>
                  <a:lnTo>
                    <a:pt x="354908" y="456890"/>
                  </a:lnTo>
                  <a:lnTo>
                    <a:pt x="362901" y="454732"/>
                  </a:lnTo>
                  <a:lnTo>
                    <a:pt x="381186" y="442926"/>
                  </a:lnTo>
                  <a:lnTo>
                    <a:pt x="411315" y="406333"/>
                  </a:lnTo>
                  <a:lnTo>
                    <a:pt x="435843" y="359742"/>
                  </a:lnTo>
                  <a:lnTo>
                    <a:pt x="447944" y="326860"/>
                  </a:lnTo>
                  <a:lnTo>
                    <a:pt x="455201" y="296253"/>
                  </a:lnTo>
                  <a:lnTo>
                    <a:pt x="453725" y="273243"/>
                  </a:lnTo>
                  <a:lnTo>
                    <a:pt x="448366" y="259253"/>
                  </a:lnTo>
                  <a:lnTo>
                    <a:pt x="444959" y="254535"/>
                  </a:lnTo>
                  <a:lnTo>
                    <a:pt x="441279" y="253506"/>
                  </a:lnTo>
                  <a:lnTo>
                    <a:pt x="437414" y="254937"/>
                  </a:lnTo>
                  <a:lnTo>
                    <a:pt x="433427" y="258007"/>
                  </a:lnTo>
                  <a:lnTo>
                    <a:pt x="431474" y="261465"/>
                  </a:lnTo>
                  <a:lnTo>
                    <a:pt x="430876" y="265181"/>
                  </a:lnTo>
                  <a:lnTo>
                    <a:pt x="431185" y="269070"/>
                  </a:lnTo>
                  <a:lnTo>
                    <a:pt x="437170" y="277154"/>
                  </a:lnTo>
                  <a:lnTo>
                    <a:pt x="446181" y="284039"/>
                  </a:lnTo>
                  <a:lnTo>
                    <a:pt x="454890" y="287100"/>
                  </a:lnTo>
                  <a:lnTo>
                    <a:pt x="495300" y="283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564"/>
            <p:cNvSpPr/>
            <p:nvPr>
              <p:custDataLst>
                <p:tags r:id="rId10"/>
              </p:custDataLst>
            </p:nvPr>
          </p:nvSpPr>
          <p:spPr>
            <a:xfrm>
              <a:off x="11137900" y="1811715"/>
              <a:ext cx="386949" cy="316001"/>
            </a:xfrm>
            <a:custGeom>
              <a:avLst/>
              <a:gdLst/>
              <a:ahLst/>
              <a:cxnLst/>
              <a:rect l="0" t="0" r="0" b="0"/>
              <a:pathLst>
                <a:path w="386949" h="316001">
                  <a:moveTo>
                    <a:pt x="0" y="258385"/>
                  </a:moveTo>
                  <a:lnTo>
                    <a:pt x="0" y="258385"/>
                  </a:lnTo>
                  <a:lnTo>
                    <a:pt x="3371" y="258385"/>
                  </a:lnTo>
                  <a:lnTo>
                    <a:pt x="32603" y="240708"/>
                  </a:lnTo>
                  <a:lnTo>
                    <a:pt x="61087" y="210519"/>
                  </a:lnTo>
                  <a:lnTo>
                    <a:pt x="63304" y="206719"/>
                  </a:lnTo>
                  <a:lnTo>
                    <a:pt x="64073" y="203480"/>
                  </a:lnTo>
                  <a:lnTo>
                    <a:pt x="63882" y="200615"/>
                  </a:lnTo>
                  <a:lnTo>
                    <a:pt x="62344" y="199410"/>
                  </a:lnTo>
                  <a:lnTo>
                    <a:pt x="59907" y="199313"/>
                  </a:lnTo>
                  <a:lnTo>
                    <a:pt x="56871" y="199954"/>
                  </a:lnTo>
                  <a:lnTo>
                    <a:pt x="39115" y="214339"/>
                  </a:lnTo>
                  <a:lnTo>
                    <a:pt x="22723" y="239847"/>
                  </a:lnTo>
                  <a:lnTo>
                    <a:pt x="12298" y="269747"/>
                  </a:lnTo>
                  <a:lnTo>
                    <a:pt x="12758" y="286718"/>
                  </a:lnTo>
                  <a:lnTo>
                    <a:pt x="19068" y="304410"/>
                  </a:lnTo>
                  <a:lnTo>
                    <a:pt x="21178" y="308118"/>
                  </a:lnTo>
                  <a:lnTo>
                    <a:pt x="24702" y="309885"/>
                  </a:lnTo>
                  <a:lnTo>
                    <a:pt x="34262" y="309966"/>
                  </a:lnTo>
                  <a:lnTo>
                    <a:pt x="76383" y="279777"/>
                  </a:lnTo>
                  <a:lnTo>
                    <a:pt x="116237" y="248966"/>
                  </a:lnTo>
                  <a:lnTo>
                    <a:pt x="163837" y="214113"/>
                  </a:lnTo>
                  <a:lnTo>
                    <a:pt x="178131" y="205050"/>
                  </a:lnTo>
                  <a:lnTo>
                    <a:pt x="179431" y="205190"/>
                  </a:lnTo>
                  <a:lnTo>
                    <a:pt x="179593" y="206694"/>
                  </a:lnTo>
                  <a:lnTo>
                    <a:pt x="171742" y="231454"/>
                  </a:lnTo>
                  <a:lnTo>
                    <a:pt x="171645" y="231259"/>
                  </a:lnTo>
                  <a:lnTo>
                    <a:pt x="171477" y="224012"/>
                  </a:lnTo>
                  <a:lnTo>
                    <a:pt x="169580" y="220060"/>
                  </a:lnTo>
                  <a:lnTo>
                    <a:pt x="168087" y="218018"/>
                  </a:lnTo>
                  <a:lnTo>
                    <a:pt x="165681" y="218068"/>
                  </a:lnTo>
                  <a:lnTo>
                    <a:pt x="159243" y="221887"/>
                  </a:lnTo>
                  <a:lnTo>
                    <a:pt x="144314" y="235341"/>
                  </a:lnTo>
                  <a:lnTo>
                    <a:pt x="133228" y="256104"/>
                  </a:lnTo>
                  <a:lnTo>
                    <a:pt x="128846" y="276759"/>
                  </a:lnTo>
                  <a:lnTo>
                    <a:pt x="130918" y="296285"/>
                  </a:lnTo>
                  <a:lnTo>
                    <a:pt x="133141" y="300585"/>
                  </a:lnTo>
                  <a:lnTo>
                    <a:pt x="136033" y="303452"/>
                  </a:lnTo>
                  <a:lnTo>
                    <a:pt x="139372" y="305363"/>
                  </a:lnTo>
                  <a:lnTo>
                    <a:pt x="152490" y="303723"/>
                  </a:lnTo>
                  <a:lnTo>
                    <a:pt x="199768" y="284431"/>
                  </a:lnTo>
                  <a:lnTo>
                    <a:pt x="232720" y="265728"/>
                  </a:lnTo>
                  <a:lnTo>
                    <a:pt x="267119" y="240482"/>
                  </a:lnTo>
                  <a:lnTo>
                    <a:pt x="298872" y="205743"/>
                  </a:lnTo>
                  <a:lnTo>
                    <a:pt x="327565" y="161140"/>
                  </a:lnTo>
                  <a:lnTo>
                    <a:pt x="341144" y="136405"/>
                  </a:lnTo>
                  <a:lnTo>
                    <a:pt x="361878" y="90107"/>
                  </a:lnTo>
                  <a:lnTo>
                    <a:pt x="376731" y="49539"/>
                  </a:lnTo>
                  <a:lnTo>
                    <a:pt x="386948" y="10395"/>
                  </a:lnTo>
                  <a:lnTo>
                    <a:pt x="386376" y="4158"/>
                  </a:lnTo>
                  <a:lnTo>
                    <a:pt x="384584" y="0"/>
                  </a:lnTo>
                  <a:lnTo>
                    <a:pt x="380567" y="2167"/>
                  </a:lnTo>
                  <a:lnTo>
                    <a:pt x="368578" y="17746"/>
                  </a:lnTo>
                  <a:lnTo>
                    <a:pt x="353841" y="50540"/>
                  </a:lnTo>
                  <a:lnTo>
                    <a:pt x="337886" y="93337"/>
                  </a:lnTo>
                  <a:lnTo>
                    <a:pt x="321387" y="140580"/>
                  </a:lnTo>
                  <a:lnTo>
                    <a:pt x="308409" y="186037"/>
                  </a:lnTo>
                  <a:lnTo>
                    <a:pt x="300054" y="228347"/>
                  </a:lnTo>
                  <a:lnTo>
                    <a:pt x="298693" y="265966"/>
                  </a:lnTo>
                  <a:lnTo>
                    <a:pt x="304202" y="292093"/>
                  </a:lnTo>
                  <a:lnTo>
                    <a:pt x="308635" y="302024"/>
                  </a:lnTo>
                  <a:lnTo>
                    <a:pt x="314414" y="308644"/>
                  </a:lnTo>
                  <a:lnTo>
                    <a:pt x="328356" y="316000"/>
                  </a:lnTo>
                  <a:lnTo>
                    <a:pt x="336028" y="315139"/>
                  </a:lnTo>
                  <a:lnTo>
                    <a:pt x="368300" y="296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565"/>
            <p:cNvSpPr/>
            <p:nvPr>
              <p:custDataLst>
                <p:tags r:id="rId11"/>
              </p:custDataLst>
            </p:nvPr>
          </p:nvSpPr>
          <p:spPr>
            <a:xfrm>
              <a:off x="11442700" y="19685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12963" y="23989"/>
                  </a:lnTo>
                  <a:lnTo>
                    <a:pt x="57123" y="1158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566"/>
            <p:cNvSpPr/>
            <p:nvPr>
              <p:custDataLst>
                <p:tags r:id="rId12"/>
              </p:custDataLst>
            </p:nvPr>
          </p:nvSpPr>
          <p:spPr>
            <a:xfrm>
              <a:off x="11696700" y="1803400"/>
              <a:ext cx="5764" cy="50801"/>
            </a:xfrm>
            <a:custGeom>
              <a:avLst/>
              <a:gdLst/>
              <a:ahLst/>
              <a:cxnLst/>
              <a:rect l="0" t="0" r="0" b="0"/>
              <a:pathLst>
                <a:path w="5764" h="50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3" y="10844"/>
                  </a:lnTo>
                  <a:lnTo>
                    <a:pt x="5468" y="267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258"/>
          <p:cNvGrpSpPr/>
          <p:nvPr/>
        </p:nvGrpSpPr>
        <p:grpSpPr>
          <a:xfrm>
            <a:off x="7664944" y="565958"/>
            <a:ext cx="1917207" cy="1180293"/>
            <a:chOff x="7664944" y="565958"/>
            <a:chExt cx="1917207" cy="1180293"/>
          </a:xfrm>
        </p:grpSpPr>
        <p:sp>
          <p:nvSpPr>
            <p:cNvPr id="486" name="SMARTInkShape-1567"/>
            <p:cNvSpPr/>
            <p:nvPr>
              <p:custDataLst>
                <p:tags r:id="rId4"/>
              </p:custDataLst>
            </p:nvPr>
          </p:nvSpPr>
          <p:spPr>
            <a:xfrm>
              <a:off x="9419741" y="1657350"/>
              <a:ext cx="124310" cy="42065"/>
            </a:xfrm>
            <a:custGeom>
              <a:avLst/>
              <a:gdLst/>
              <a:ahLst/>
              <a:cxnLst/>
              <a:rect l="0" t="0" r="0" b="0"/>
              <a:pathLst>
                <a:path w="124310" h="42065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6491" y="14747"/>
                  </a:lnTo>
                  <a:lnTo>
                    <a:pt x="14794" y="22076"/>
                  </a:lnTo>
                  <a:lnTo>
                    <a:pt x="43121" y="36398"/>
                  </a:lnTo>
                  <a:lnTo>
                    <a:pt x="69445" y="42064"/>
                  </a:lnTo>
                  <a:lnTo>
                    <a:pt x="88636" y="41978"/>
                  </a:lnTo>
                  <a:lnTo>
                    <a:pt x="12430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568"/>
            <p:cNvSpPr/>
            <p:nvPr>
              <p:custDataLst>
                <p:tags r:id="rId5"/>
              </p:custDataLst>
            </p:nvPr>
          </p:nvSpPr>
          <p:spPr>
            <a:xfrm>
              <a:off x="7854950" y="768350"/>
              <a:ext cx="1656026" cy="941520"/>
            </a:xfrm>
            <a:custGeom>
              <a:avLst/>
              <a:gdLst/>
              <a:ahLst/>
              <a:cxnLst/>
              <a:rect l="0" t="0" r="0" b="0"/>
              <a:pathLst>
                <a:path w="1656026" h="941520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28543" y="54183"/>
                  </a:lnTo>
                  <a:lnTo>
                    <a:pt x="39497" y="86876"/>
                  </a:lnTo>
                  <a:lnTo>
                    <a:pt x="53302" y="126336"/>
                  </a:lnTo>
                  <a:lnTo>
                    <a:pt x="70257" y="169744"/>
                  </a:lnTo>
                  <a:lnTo>
                    <a:pt x="91903" y="214906"/>
                  </a:lnTo>
                  <a:lnTo>
                    <a:pt x="121279" y="260849"/>
                  </a:lnTo>
                  <a:lnTo>
                    <a:pt x="157618" y="307138"/>
                  </a:lnTo>
                  <a:lnTo>
                    <a:pt x="201991" y="353582"/>
                  </a:lnTo>
                  <a:lnTo>
                    <a:pt x="227794" y="373305"/>
                  </a:lnTo>
                  <a:lnTo>
                    <a:pt x="255580" y="390686"/>
                  </a:lnTo>
                  <a:lnTo>
                    <a:pt x="284686" y="406508"/>
                  </a:lnTo>
                  <a:lnTo>
                    <a:pt x="316791" y="420583"/>
                  </a:lnTo>
                  <a:lnTo>
                    <a:pt x="350893" y="433494"/>
                  </a:lnTo>
                  <a:lnTo>
                    <a:pt x="386328" y="445629"/>
                  </a:lnTo>
                  <a:lnTo>
                    <a:pt x="424769" y="454425"/>
                  </a:lnTo>
                  <a:lnTo>
                    <a:pt x="465213" y="460994"/>
                  </a:lnTo>
                  <a:lnTo>
                    <a:pt x="506992" y="466080"/>
                  </a:lnTo>
                  <a:lnTo>
                    <a:pt x="551072" y="468764"/>
                  </a:lnTo>
                  <a:lnTo>
                    <a:pt x="596687" y="469848"/>
                  </a:lnTo>
                  <a:lnTo>
                    <a:pt x="643324" y="469866"/>
                  </a:lnTo>
                  <a:lnTo>
                    <a:pt x="690644" y="468466"/>
                  </a:lnTo>
                  <a:lnTo>
                    <a:pt x="738418" y="466122"/>
                  </a:lnTo>
                  <a:lnTo>
                    <a:pt x="786495" y="463148"/>
                  </a:lnTo>
                  <a:lnTo>
                    <a:pt x="835480" y="459048"/>
                  </a:lnTo>
                  <a:lnTo>
                    <a:pt x="885071" y="454199"/>
                  </a:lnTo>
                  <a:lnTo>
                    <a:pt x="935065" y="448849"/>
                  </a:lnTo>
                  <a:lnTo>
                    <a:pt x="983211" y="443872"/>
                  </a:lnTo>
                  <a:lnTo>
                    <a:pt x="1030123" y="439142"/>
                  </a:lnTo>
                  <a:lnTo>
                    <a:pt x="1076216" y="434578"/>
                  </a:lnTo>
                  <a:lnTo>
                    <a:pt x="1118937" y="430830"/>
                  </a:lnTo>
                  <a:lnTo>
                    <a:pt x="1159414" y="427625"/>
                  </a:lnTo>
                  <a:lnTo>
                    <a:pt x="1198392" y="424784"/>
                  </a:lnTo>
                  <a:lnTo>
                    <a:pt x="1234960" y="422889"/>
                  </a:lnTo>
                  <a:lnTo>
                    <a:pt x="1269923" y="421626"/>
                  </a:lnTo>
                  <a:lnTo>
                    <a:pt x="1303817" y="420784"/>
                  </a:lnTo>
                  <a:lnTo>
                    <a:pt x="1334877" y="421634"/>
                  </a:lnTo>
                  <a:lnTo>
                    <a:pt x="1364051" y="423611"/>
                  </a:lnTo>
                  <a:lnTo>
                    <a:pt x="1391968" y="426341"/>
                  </a:lnTo>
                  <a:lnTo>
                    <a:pt x="1436157" y="433137"/>
                  </a:lnTo>
                  <a:lnTo>
                    <a:pt x="1471553" y="441566"/>
                  </a:lnTo>
                  <a:lnTo>
                    <a:pt x="1513870" y="459623"/>
                  </a:lnTo>
                  <a:lnTo>
                    <a:pt x="1544908" y="488100"/>
                  </a:lnTo>
                  <a:lnTo>
                    <a:pt x="1571274" y="527896"/>
                  </a:lnTo>
                  <a:lnTo>
                    <a:pt x="1585933" y="558941"/>
                  </a:lnTo>
                  <a:lnTo>
                    <a:pt x="1597623" y="595316"/>
                  </a:lnTo>
                  <a:lnTo>
                    <a:pt x="1606814" y="636413"/>
                  </a:lnTo>
                  <a:lnTo>
                    <a:pt x="1613253" y="682900"/>
                  </a:lnTo>
                  <a:lnTo>
                    <a:pt x="1616586" y="729902"/>
                  </a:lnTo>
                  <a:lnTo>
                    <a:pt x="1618770" y="775251"/>
                  </a:lnTo>
                  <a:lnTo>
                    <a:pt x="1622094" y="816573"/>
                  </a:lnTo>
                  <a:lnTo>
                    <a:pt x="1627804" y="852341"/>
                  </a:lnTo>
                  <a:lnTo>
                    <a:pt x="1638953" y="896483"/>
                  </a:lnTo>
                  <a:lnTo>
                    <a:pt x="1656025" y="940263"/>
                  </a:lnTo>
                  <a:lnTo>
                    <a:pt x="1654349" y="941519"/>
                  </a:lnTo>
                  <a:lnTo>
                    <a:pt x="1644650" y="939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569"/>
            <p:cNvSpPr/>
            <p:nvPr>
              <p:custDataLst>
                <p:tags r:id="rId6"/>
              </p:custDataLst>
            </p:nvPr>
          </p:nvSpPr>
          <p:spPr>
            <a:xfrm>
              <a:off x="7664944" y="565958"/>
              <a:ext cx="405907" cy="116342"/>
            </a:xfrm>
            <a:custGeom>
              <a:avLst/>
              <a:gdLst/>
              <a:ahLst/>
              <a:cxnLst/>
              <a:rect l="0" t="0" r="0" b="0"/>
              <a:pathLst>
                <a:path w="405907" h="116342">
                  <a:moveTo>
                    <a:pt x="50306" y="37292"/>
                  </a:moveTo>
                  <a:lnTo>
                    <a:pt x="50306" y="37292"/>
                  </a:lnTo>
                  <a:lnTo>
                    <a:pt x="38063" y="37998"/>
                  </a:lnTo>
                  <a:lnTo>
                    <a:pt x="7950" y="45131"/>
                  </a:lnTo>
                  <a:lnTo>
                    <a:pt x="0" y="49708"/>
                  </a:lnTo>
                  <a:lnTo>
                    <a:pt x="39753" y="48073"/>
                  </a:lnTo>
                  <a:lnTo>
                    <a:pt x="73837" y="44200"/>
                  </a:lnTo>
                  <a:lnTo>
                    <a:pt x="97743" y="41192"/>
                  </a:lnTo>
                  <a:lnTo>
                    <a:pt x="124264" y="37775"/>
                  </a:lnTo>
                  <a:lnTo>
                    <a:pt x="153938" y="33381"/>
                  </a:lnTo>
                  <a:lnTo>
                    <a:pt x="185716" y="28335"/>
                  </a:lnTo>
                  <a:lnTo>
                    <a:pt x="218896" y="22854"/>
                  </a:lnTo>
                  <a:lnTo>
                    <a:pt x="250894" y="17789"/>
                  </a:lnTo>
                  <a:lnTo>
                    <a:pt x="282103" y="13001"/>
                  </a:lnTo>
                  <a:lnTo>
                    <a:pt x="312788" y="8398"/>
                  </a:lnTo>
                  <a:lnTo>
                    <a:pt x="358169" y="3284"/>
                  </a:lnTo>
                  <a:lnTo>
                    <a:pt x="401572" y="0"/>
                  </a:lnTo>
                  <a:lnTo>
                    <a:pt x="400194" y="1847"/>
                  </a:lnTo>
                  <a:lnTo>
                    <a:pt x="353089" y="21902"/>
                  </a:lnTo>
                  <a:lnTo>
                    <a:pt x="309053" y="37508"/>
                  </a:lnTo>
                  <a:lnTo>
                    <a:pt x="283481" y="46608"/>
                  </a:lnTo>
                  <a:lnTo>
                    <a:pt x="256555" y="56203"/>
                  </a:lnTo>
                  <a:lnTo>
                    <a:pt x="230138" y="65421"/>
                  </a:lnTo>
                  <a:lnTo>
                    <a:pt x="204062" y="74389"/>
                  </a:lnTo>
                  <a:lnTo>
                    <a:pt x="178210" y="83190"/>
                  </a:lnTo>
                  <a:lnTo>
                    <a:pt x="134433" y="98613"/>
                  </a:lnTo>
                  <a:lnTo>
                    <a:pt x="91224" y="113552"/>
                  </a:lnTo>
                  <a:lnTo>
                    <a:pt x="82603" y="116341"/>
                  </a:lnTo>
                  <a:lnTo>
                    <a:pt x="118983" y="106738"/>
                  </a:lnTo>
                  <a:lnTo>
                    <a:pt x="164085" y="93557"/>
                  </a:lnTo>
                  <a:lnTo>
                    <a:pt x="193892" y="86091"/>
                  </a:lnTo>
                  <a:lnTo>
                    <a:pt x="226463" y="78291"/>
                  </a:lnTo>
                  <a:lnTo>
                    <a:pt x="260877" y="70975"/>
                  </a:lnTo>
                  <a:lnTo>
                    <a:pt x="296520" y="63981"/>
                  </a:lnTo>
                  <a:lnTo>
                    <a:pt x="332982" y="57201"/>
                  </a:lnTo>
                  <a:lnTo>
                    <a:pt x="405906" y="4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570"/>
            <p:cNvSpPr/>
            <p:nvPr>
              <p:custDataLst>
                <p:tags r:id="rId7"/>
              </p:custDataLst>
            </p:nvPr>
          </p:nvSpPr>
          <p:spPr>
            <a:xfrm>
              <a:off x="9512300" y="16510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63107" y="3371"/>
                  </a:lnTo>
                  <a:lnTo>
                    <a:pt x="57917" y="10670"/>
                  </a:lnTo>
                  <a:lnTo>
                    <a:pt x="31459" y="495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459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SMARTInkShape-Group324"/>
          <p:cNvGrpSpPr/>
          <p:nvPr/>
        </p:nvGrpSpPr>
        <p:grpSpPr>
          <a:xfrm>
            <a:off x="10179933" y="5556534"/>
            <a:ext cx="1815218" cy="460499"/>
            <a:chOff x="10179933" y="5556534"/>
            <a:chExt cx="1815218" cy="460499"/>
          </a:xfrm>
        </p:grpSpPr>
        <p:sp>
          <p:nvSpPr>
            <p:cNvPr id="380" name="SMARTInkShape-2042"/>
            <p:cNvSpPr/>
            <p:nvPr>
              <p:custDataLst>
                <p:tags r:id="rId276"/>
              </p:custDataLst>
            </p:nvPr>
          </p:nvSpPr>
          <p:spPr>
            <a:xfrm>
              <a:off x="10179933" y="5835650"/>
              <a:ext cx="176918" cy="6089"/>
            </a:xfrm>
            <a:custGeom>
              <a:avLst/>
              <a:gdLst/>
              <a:ahLst/>
              <a:cxnLst/>
              <a:rect l="0" t="0" r="0" b="0"/>
              <a:pathLst>
                <a:path w="176918" h="6089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3371"/>
                  </a:lnTo>
                  <a:lnTo>
                    <a:pt x="53412" y="6088"/>
                  </a:lnTo>
                  <a:lnTo>
                    <a:pt x="95795" y="2901"/>
                  </a:lnTo>
                  <a:lnTo>
                    <a:pt x="140406" y="4231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043"/>
            <p:cNvSpPr/>
            <p:nvPr>
              <p:custDataLst>
                <p:tags r:id="rId277"/>
              </p:custDataLst>
            </p:nvPr>
          </p:nvSpPr>
          <p:spPr>
            <a:xfrm>
              <a:off x="10261600" y="5749441"/>
              <a:ext cx="25401" cy="162410"/>
            </a:xfrm>
            <a:custGeom>
              <a:avLst/>
              <a:gdLst/>
              <a:ahLst/>
              <a:cxnLst/>
              <a:rect l="0" t="0" r="0" b="0"/>
              <a:pathLst>
                <a:path w="25401" h="1624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8839" y="40103"/>
                  </a:lnTo>
                  <a:lnTo>
                    <a:pt x="11557" y="78271"/>
                  </a:lnTo>
                  <a:lnTo>
                    <a:pt x="16839" y="120206"/>
                  </a:lnTo>
                  <a:lnTo>
                    <a:pt x="20493" y="150023"/>
                  </a:lnTo>
                  <a:lnTo>
                    <a:pt x="25400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044"/>
            <p:cNvSpPr/>
            <p:nvPr>
              <p:custDataLst>
                <p:tags r:id="rId278"/>
              </p:custDataLst>
            </p:nvPr>
          </p:nvSpPr>
          <p:spPr>
            <a:xfrm>
              <a:off x="10489176" y="5729106"/>
              <a:ext cx="70875" cy="176395"/>
            </a:xfrm>
            <a:custGeom>
              <a:avLst/>
              <a:gdLst/>
              <a:ahLst/>
              <a:cxnLst/>
              <a:rect l="0" t="0" r="0" b="0"/>
              <a:pathLst>
                <a:path w="70875" h="176395">
                  <a:moveTo>
                    <a:pt x="70874" y="17644"/>
                  </a:moveTo>
                  <a:lnTo>
                    <a:pt x="70874" y="17644"/>
                  </a:lnTo>
                  <a:lnTo>
                    <a:pt x="62035" y="3339"/>
                  </a:lnTo>
                  <a:lnTo>
                    <a:pt x="58009" y="704"/>
                  </a:lnTo>
                  <a:lnTo>
                    <a:pt x="55945" y="0"/>
                  </a:lnTo>
                  <a:lnTo>
                    <a:pt x="53161" y="1648"/>
                  </a:lnTo>
                  <a:lnTo>
                    <a:pt x="36671" y="23264"/>
                  </a:lnTo>
                  <a:lnTo>
                    <a:pt x="13238" y="67829"/>
                  </a:lnTo>
                  <a:lnTo>
                    <a:pt x="1272" y="102992"/>
                  </a:lnTo>
                  <a:lnTo>
                    <a:pt x="0" y="135752"/>
                  </a:lnTo>
                  <a:lnTo>
                    <a:pt x="4332" y="151509"/>
                  </a:lnTo>
                  <a:lnTo>
                    <a:pt x="7463" y="157689"/>
                  </a:lnTo>
                  <a:lnTo>
                    <a:pt x="16586" y="166433"/>
                  </a:lnTo>
                  <a:lnTo>
                    <a:pt x="21982" y="169754"/>
                  </a:lnTo>
                  <a:lnTo>
                    <a:pt x="64524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045"/>
            <p:cNvSpPr/>
            <p:nvPr>
              <p:custDataLst>
                <p:tags r:id="rId279"/>
              </p:custDataLst>
            </p:nvPr>
          </p:nvSpPr>
          <p:spPr>
            <a:xfrm>
              <a:off x="10656179" y="5765800"/>
              <a:ext cx="5472" cy="120651"/>
            </a:xfrm>
            <a:custGeom>
              <a:avLst/>
              <a:gdLst/>
              <a:ahLst/>
              <a:cxnLst/>
              <a:rect l="0" t="0" r="0" b="0"/>
              <a:pathLst>
                <a:path w="5472" h="120651">
                  <a:moveTo>
                    <a:pt x="5471" y="0"/>
                  </a:moveTo>
                  <a:lnTo>
                    <a:pt x="5471" y="0"/>
                  </a:lnTo>
                  <a:lnTo>
                    <a:pt x="4" y="42095"/>
                  </a:lnTo>
                  <a:lnTo>
                    <a:pt x="0" y="80255"/>
                  </a:lnTo>
                  <a:lnTo>
                    <a:pt x="547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046"/>
            <p:cNvSpPr/>
            <p:nvPr>
              <p:custDataLst>
                <p:tags r:id="rId280"/>
              </p:custDataLst>
            </p:nvPr>
          </p:nvSpPr>
          <p:spPr>
            <a:xfrm>
              <a:off x="10737850" y="583565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38974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047"/>
            <p:cNvSpPr/>
            <p:nvPr>
              <p:custDataLst>
                <p:tags r:id="rId281"/>
              </p:custDataLst>
            </p:nvPr>
          </p:nvSpPr>
          <p:spPr>
            <a:xfrm>
              <a:off x="10827604" y="5810250"/>
              <a:ext cx="138847" cy="81247"/>
            </a:xfrm>
            <a:custGeom>
              <a:avLst/>
              <a:gdLst/>
              <a:ahLst/>
              <a:cxnLst/>
              <a:rect l="0" t="0" r="0" b="0"/>
              <a:pathLst>
                <a:path w="138847" h="81247">
                  <a:moveTo>
                    <a:pt x="138846" y="0"/>
                  </a:moveTo>
                  <a:lnTo>
                    <a:pt x="138846" y="0"/>
                  </a:lnTo>
                  <a:lnTo>
                    <a:pt x="135476" y="0"/>
                  </a:lnTo>
                  <a:lnTo>
                    <a:pt x="126637" y="3371"/>
                  </a:lnTo>
                  <a:lnTo>
                    <a:pt x="85042" y="44812"/>
                  </a:lnTo>
                  <a:lnTo>
                    <a:pt x="43891" y="79535"/>
                  </a:lnTo>
                  <a:lnTo>
                    <a:pt x="37442" y="81246"/>
                  </a:lnTo>
                  <a:lnTo>
                    <a:pt x="24635" y="79383"/>
                  </a:lnTo>
                  <a:lnTo>
                    <a:pt x="13766" y="71969"/>
                  </a:lnTo>
                  <a:lnTo>
                    <a:pt x="5643" y="62326"/>
                  </a:lnTo>
                  <a:lnTo>
                    <a:pt x="1071" y="49668"/>
                  </a:lnTo>
                  <a:lnTo>
                    <a:pt x="0" y="43711"/>
                  </a:lnTo>
                  <a:lnTo>
                    <a:pt x="1128" y="41135"/>
                  </a:lnTo>
                  <a:lnTo>
                    <a:pt x="6139" y="36391"/>
                  </a:lnTo>
                  <a:lnTo>
                    <a:pt x="10159" y="35549"/>
                  </a:lnTo>
                  <a:lnTo>
                    <a:pt x="20270" y="36496"/>
                  </a:lnTo>
                  <a:lnTo>
                    <a:pt x="65316" y="55635"/>
                  </a:lnTo>
                  <a:lnTo>
                    <a:pt x="10074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048"/>
            <p:cNvSpPr/>
            <p:nvPr>
              <p:custDataLst>
                <p:tags r:id="rId282"/>
              </p:custDataLst>
            </p:nvPr>
          </p:nvSpPr>
          <p:spPr>
            <a:xfrm>
              <a:off x="11017250" y="5759450"/>
              <a:ext cx="30458" cy="165101"/>
            </a:xfrm>
            <a:custGeom>
              <a:avLst/>
              <a:gdLst/>
              <a:ahLst/>
              <a:cxnLst/>
              <a:rect l="0" t="0" r="0" b="0"/>
              <a:pathLst>
                <a:path w="30458" h="165101">
                  <a:moveTo>
                    <a:pt x="25400" y="0"/>
                  </a:moveTo>
                  <a:lnTo>
                    <a:pt x="25400" y="0"/>
                  </a:lnTo>
                  <a:lnTo>
                    <a:pt x="29763" y="38282"/>
                  </a:lnTo>
                  <a:lnTo>
                    <a:pt x="30457" y="75235"/>
                  </a:lnTo>
                  <a:lnTo>
                    <a:pt x="22844" y="120041"/>
                  </a:lnTo>
                  <a:lnTo>
                    <a:pt x="11942" y="14657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049"/>
            <p:cNvSpPr/>
            <p:nvPr>
              <p:custDataLst>
                <p:tags r:id="rId283"/>
              </p:custDataLst>
            </p:nvPr>
          </p:nvSpPr>
          <p:spPr>
            <a:xfrm>
              <a:off x="11055350" y="5638800"/>
              <a:ext cx="79225" cy="120651"/>
            </a:xfrm>
            <a:custGeom>
              <a:avLst/>
              <a:gdLst/>
              <a:ahLst/>
              <a:cxnLst/>
              <a:rect l="0" t="0" r="0" b="0"/>
              <a:pathLst>
                <a:path w="79225" h="120651">
                  <a:moveTo>
                    <a:pt x="12700" y="0"/>
                  </a:moveTo>
                  <a:lnTo>
                    <a:pt x="12700" y="0"/>
                  </a:lnTo>
                  <a:lnTo>
                    <a:pt x="34363" y="706"/>
                  </a:lnTo>
                  <a:lnTo>
                    <a:pt x="46009" y="5069"/>
                  </a:lnTo>
                  <a:lnTo>
                    <a:pt x="51728" y="8838"/>
                  </a:lnTo>
                  <a:lnTo>
                    <a:pt x="54740" y="12865"/>
                  </a:lnTo>
                  <a:lnTo>
                    <a:pt x="55542" y="14927"/>
                  </a:lnTo>
                  <a:lnTo>
                    <a:pt x="55373" y="17007"/>
                  </a:lnTo>
                  <a:lnTo>
                    <a:pt x="53303" y="21199"/>
                  </a:lnTo>
                  <a:lnTo>
                    <a:pt x="41078" y="31754"/>
                  </a:lnTo>
                  <a:lnTo>
                    <a:pt x="38274" y="37728"/>
                  </a:lnTo>
                  <a:lnTo>
                    <a:pt x="38152" y="44731"/>
                  </a:lnTo>
                  <a:lnTo>
                    <a:pt x="39546" y="47460"/>
                  </a:lnTo>
                  <a:lnTo>
                    <a:pt x="77562" y="82694"/>
                  </a:lnTo>
                  <a:lnTo>
                    <a:pt x="79224" y="86880"/>
                  </a:lnTo>
                  <a:lnTo>
                    <a:pt x="78922" y="91081"/>
                  </a:lnTo>
                  <a:lnTo>
                    <a:pt x="74823" y="99512"/>
                  </a:lnTo>
                  <a:lnTo>
                    <a:pt x="64533" y="106082"/>
                  </a:lnTo>
                  <a:lnTo>
                    <a:pt x="27523" y="11758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050"/>
            <p:cNvSpPr/>
            <p:nvPr>
              <p:custDataLst>
                <p:tags r:id="rId284"/>
              </p:custDataLst>
            </p:nvPr>
          </p:nvSpPr>
          <p:spPr>
            <a:xfrm>
              <a:off x="11299341" y="5753100"/>
              <a:ext cx="149710" cy="139701"/>
            </a:xfrm>
            <a:custGeom>
              <a:avLst/>
              <a:gdLst/>
              <a:ahLst/>
              <a:cxnLst/>
              <a:rect l="0" t="0" r="0" b="0"/>
              <a:pathLst>
                <a:path w="149710" h="1397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47566" y="49514"/>
                  </a:lnTo>
                  <a:lnTo>
                    <a:pt x="90701" y="92487"/>
                  </a:lnTo>
                  <a:lnTo>
                    <a:pt x="132877" y="125200"/>
                  </a:lnTo>
                  <a:lnTo>
                    <a:pt x="14970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051"/>
            <p:cNvSpPr/>
            <p:nvPr>
              <p:custDataLst>
                <p:tags r:id="rId285"/>
              </p:custDataLst>
            </p:nvPr>
          </p:nvSpPr>
          <p:spPr>
            <a:xfrm>
              <a:off x="11322050" y="5740400"/>
              <a:ext cx="120651" cy="177801"/>
            </a:xfrm>
            <a:custGeom>
              <a:avLst/>
              <a:gdLst/>
              <a:ahLst/>
              <a:cxnLst/>
              <a:rect l="0" t="0" r="0" b="0"/>
              <a:pathLst>
                <a:path w="120651" h="177801">
                  <a:moveTo>
                    <a:pt x="120650" y="0"/>
                  </a:moveTo>
                  <a:lnTo>
                    <a:pt x="120650" y="0"/>
                  </a:lnTo>
                  <a:lnTo>
                    <a:pt x="117280" y="0"/>
                  </a:lnTo>
                  <a:lnTo>
                    <a:pt x="113743" y="5645"/>
                  </a:lnTo>
                  <a:lnTo>
                    <a:pt x="87729" y="47701"/>
                  </a:lnTo>
                  <a:lnTo>
                    <a:pt x="60489" y="83513"/>
                  </a:lnTo>
                  <a:lnTo>
                    <a:pt x="35639" y="120230"/>
                  </a:lnTo>
                  <a:lnTo>
                    <a:pt x="9256" y="16523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052"/>
            <p:cNvSpPr/>
            <p:nvPr>
              <p:custDataLst>
                <p:tags r:id="rId286"/>
              </p:custDataLst>
            </p:nvPr>
          </p:nvSpPr>
          <p:spPr>
            <a:xfrm>
              <a:off x="11533259" y="5854700"/>
              <a:ext cx="74542" cy="162333"/>
            </a:xfrm>
            <a:custGeom>
              <a:avLst/>
              <a:gdLst/>
              <a:ahLst/>
              <a:cxnLst/>
              <a:rect l="0" t="0" r="0" b="0"/>
              <a:pathLst>
                <a:path w="74542" h="162333">
                  <a:moveTo>
                    <a:pt x="36441" y="0"/>
                  </a:moveTo>
                  <a:lnTo>
                    <a:pt x="36441" y="0"/>
                  </a:lnTo>
                  <a:lnTo>
                    <a:pt x="39811" y="0"/>
                  </a:lnTo>
                  <a:lnTo>
                    <a:pt x="40804" y="1411"/>
                  </a:lnTo>
                  <a:lnTo>
                    <a:pt x="41909" y="6741"/>
                  </a:lnTo>
                  <a:lnTo>
                    <a:pt x="39159" y="24419"/>
                  </a:lnTo>
                  <a:lnTo>
                    <a:pt x="17958" y="70836"/>
                  </a:lnTo>
                  <a:lnTo>
                    <a:pt x="3940" y="112378"/>
                  </a:lnTo>
                  <a:lnTo>
                    <a:pt x="0" y="137249"/>
                  </a:lnTo>
                  <a:lnTo>
                    <a:pt x="1563" y="143710"/>
                  </a:lnTo>
                  <a:lnTo>
                    <a:pt x="8947" y="154653"/>
                  </a:lnTo>
                  <a:lnTo>
                    <a:pt x="21164" y="160457"/>
                  </a:lnTo>
                  <a:lnTo>
                    <a:pt x="36707" y="162332"/>
                  </a:lnTo>
                  <a:lnTo>
                    <a:pt x="7454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053"/>
            <p:cNvSpPr/>
            <p:nvPr>
              <p:custDataLst>
                <p:tags r:id="rId287"/>
              </p:custDataLst>
            </p:nvPr>
          </p:nvSpPr>
          <p:spPr>
            <a:xfrm>
              <a:off x="11525250" y="59118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2553" y="4468"/>
                  </a:lnTo>
                  <a:lnTo>
                    <a:pt x="55405" y="58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054"/>
            <p:cNvSpPr/>
            <p:nvPr>
              <p:custDataLst>
                <p:tags r:id="rId288"/>
              </p:custDataLst>
            </p:nvPr>
          </p:nvSpPr>
          <p:spPr>
            <a:xfrm>
              <a:off x="11734800" y="59436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36595" y="3371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055"/>
            <p:cNvSpPr/>
            <p:nvPr>
              <p:custDataLst>
                <p:tags r:id="rId289"/>
              </p:custDataLst>
            </p:nvPr>
          </p:nvSpPr>
          <p:spPr>
            <a:xfrm>
              <a:off x="11865799" y="5877271"/>
              <a:ext cx="129352" cy="129830"/>
            </a:xfrm>
            <a:custGeom>
              <a:avLst/>
              <a:gdLst/>
              <a:ahLst/>
              <a:cxnLst/>
              <a:rect l="0" t="0" r="0" b="0"/>
              <a:pathLst>
                <a:path w="129352" h="129830">
                  <a:moveTo>
                    <a:pt x="15051" y="28229"/>
                  </a:moveTo>
                  <a:lnTo>
                    <a:pt x="15051" y="28229"/>
                  </a:lnTo>
                  <a:lnTo>
                    <a:pt x="15051" y="19390"/>
                  </a:lnTo>
                  <a:lnTo>
                    <a:pt x="16932" y="15364"/>
                  </a:lnTo>
                  <a:lnTo>
                    <a:pt x="23890" y="7029"/>
                  </a:lnTo>
                  <a:lnTo>
                    <a:pt x="33348" y="703"/>
                  </a:lnTo>
                  <a:lnTo>
                    <a:pt x="37124" y="0"/>
                  </a:lnTo>
                  <a:lnTo>
                    <a:pt x="57504" y="2317"/>
                  </a:lnTo>
                  <a:lnTo>
                    <a:pt x="60286" y="3899"/>
                  </a:lnTo>
                  <a:lnTo>
                    <a:pt x="62141" y="6364"/>
                  </a:lnTo>
                  <a:lnTo>
                    <a:pt x="63379" y="9419"/>
                  </a:lnTo>
                  <a:lnTo>
                    <a:pt x="65118" y="30573"/>
                  </a:lnTo>
                  <a:lnTo>
                    <a:pt x="62541" y="38258"/>
                  </a:lnTo>
                  <a:lnTo>
                    <a:pt x="23190" y="83157"/>
                  </a:lnTo>
                  <a:lnTo>
                    <a:pt x="1998" y="106577"/>
                  </a:lnTo>
                  <a:lnTo>
                    <a:pt x="0" y="110095"/>
                  </a:lnTo>
                  <a:lnTo>
                    <a:pt x="784" y="113145"/>
                  </a:lnTo>
                  <a:lnTo>
                    <a:pt x="3423" y="115885"/>
                  </a:lnTo>
                  <a:lnTo>
                    <a:pt x="7298" y="118416"/>
                  </a:lnTo>
                  <a:lnTo>
                    <a:pt x="44640" y="122479"/>
                  </a:lnTo>
                  <a:lnTo>
                    <a:pt x="83242" y="123890"/>
                  </a:lnTo>
                  <a:lnTo>
                    <a:pt x="129351" y="129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056"/>
            <p:cNvSpPr/>
            <p:nvPr>
              <p:custDataLst>
                <p:tags r:id="rId290"/>
              </p:custDataLst>
            </p:nvPr>
          </p:nvSpPr>
          <p:spPr>
            <a:xfrm>
              <a:off x="11367006" y="5556534"/>
              <a:ext cx="139195" cy="82267"/>
            </a:xfrm>
            <a:custGeom>
              <a:avLst/>
              <a:gdLst/>
              <a:ahLst/>
              <a:cxnLst/>
              <a:rect l="0" t="0" r="0" b="0"/>
              <a:pathLst>
                <a:path w="139195" h="82267">
                  <a:moveTo>
                    <a:pt x="62994" y="12416"/>
                  </a:moveTo>
                  <a:lnTo>
                    <a:pt x="62994" y="12416"/>
                  </a:lnTo>
                  <a:lnTo>
                    <a:pt x="62994" y="0"/>
                  </a:lnTo>
                  <a:lnTo>
                    <a:pt x="25029" y="44151"/>
                  </a:lnTo>
                  <a:lnTo>
                    <a:pt x="3351" y="75078"/>
                  </a:lnTo>
                  <a:lnTo>
                    <a:pt x="2065" y="76063"/>
                  </a:lnTo>
                  <a:lnTo>
                    <a:pt x="1208" y="76014"/>
                  </a:lnTo>
                  <a:lnTo>
                    <a:pt x="637" y="75276"/>
                  </a:lnTo>
                  <a:lnTo>
                    <a:pt x="0" y="72574"/>
                  </a:lnTo>
                  <a:lnTo>
                    <a:pt x="6386" y="60344"/>
                  </a:lnTo>
                  <a:lnTo>
                    <a:pt x="34032" y="31089"/>
                  </a:lnTo>
                  <a:lnTo>
                    <a:pt x="58920" y="12733"/>
                  </a:lnTo>
                  <a:lnTo>
                    <a:pt x="76368" y="8041"/>
                  </a:lnTo>
                  <a:lnTo>
                    <a:pt x="88694" y="10707"/>
                  </a:lnTo>
                  <a:lnTo>
                    <a:pt x="94945" y="13393"/>
                  </a:lnTo>
                  <a:lnTo>
                    <a:pt x="105650" y="23904"/>
                  </a:lnTo>
                  <a:lnTo>
                    <a:pt x="131327" y="56706"/>
                  </a:lnTo>
                  <a:lnTo>
                    <a:pt x="139194" y="82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325"/>
          <p:cNvGrpSpPr/>
          <p:nvPr/>
        </p:nvGrpSpPr>
        <p:grpSpPr>
          <a:xfrm>
            <a:off x="8074367" y="5633330"/>
            <a:ext cx="1876084" cy="380121"/>
            <a:chOff x="8074367" y="5633330"/>
            <a:chExt cx="1876084" cy="380121"/>
          </a:xfrm>
        </p:grpSpPr>
        <p:sp>
          <p:nvSpPr>
            <p:cNvPr id="396" name="SMARTInkShape-2057"/>
            <p:cNvSpPr/>
            <p:nvPr>
              <p:custDataLst>
                <p:tags r:id="rId262"/>
              </p:custDataLst>
            </p:nvPr>
          </p:nvSpPr>
          <p:spPr>
            <a:xfrm>
              <a:off x="9850712" y="5880983"/>
              <a:ext cx="99739" cy="111837"/>
            </a:xfrm>
            <a:custGeom>
              <a:avLst/>
              <a:gdLst/>
              <a:ahLst/>
              <a:cxnLst/>
              <a:rect l="0" t="0" r="0" b="0"/>
              <a:pathLst>
                <a:path w="99739" h="111837">
                  <a:moveTo>
                    <a:pt x="4488" y="5467"/>
                  </a:moveTo>
                  <a:lnTo>
                    <a:pt x="4488" y="5467"/>
                  </a:lnTo>
                  <a:lnTo>
                    <a:pt x="7858" y="2096"/>
                  </a:lnTo>
                  <a:lnTo>
                    <a:pt x="11395" y="441"/>
                  </a:lnTo>
                  <a:lnTo>
                    <a:pt x="13327" y="0"/>
                  </a:lnTo>
                  <a:lnTo>
                    <a:pt x="26157" y="2749"/>
                  </a:lnTo>
                  <a:lnTo>
                    <a:pt x="39992" y="11403"/>
                  </a:lnTo>
                  <a:lnTo>
                    <a:pt x="44961" y="22687"/>
                  </a:lnTo>
                  <a:lnTo>
                    <a:pt x="46287" y="29647"/>
                  </a:lnTo>
                  <a:lnTo>
                    <a:pt x="43996" y="44906"/>
                  </a:lnTo>
                  <a:lnTo>
                    <a:pt x="34773" y="65601"/>
                  </a:lnTo>
                  <a:lnTo>
                    <a:pt x="0" y="105121"/>
                  </a:lnTo>
                  <a:lnTo>
                    <a:pt x="83" y="106475"/>
                  </a:lnTo>
                  <a:lnTo>
                    <a:pt x="2061" y="109862"/>
                  </a:lnTo>
                  <a:lnTo>
                    <a:pt x="9054" y="111836"/>
                  </a:lnTo>
                  <a:lnTo>
                    <a:pt x="30534" y="111068"/>
                  </a:lnTo>
                  <a:lnTo>
                    <a:pt x="75720" y="107858"/>
                  </a:lnTo>
                  <a:lnTo>
                    <a:pt x="99738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058"/>
            <p:cNvSpPr/>
            <p:nvPr>
              <p:custDataLst>
                <p:tags r:id="rId263"/>
              </p:custDataLst>
            </p:nvPr>
          </p:nvSpPr>
          <p:spPr>
            <a:xfrm>
              <a:off x="9734550" y="59436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1550" y="58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059"/>
            <p:cNvSpPr/>
            <p:nvPr>
              <p:custDataLst>
                <p:tags r:id="rId264"/>
              </p:custDataLst>
            </p:nvPr>
          </p:nvSpPr>
          <p:spPr>
            <a:xfrm>
              <a:off x="8074367" y="5800519"/>
              <a:ext cx="167934" cy="149432"/>
            </a:xfrm>
            <a:custGeom>
              <a:avLst/>
              <a:gdLst/>
              <a:ahLst/>
              <a:cxnLst/>
              <a:rect l="0" t="0" r="0" b="0"/>
              <a:pathLst>
                <a:path w="167934" h="149432">
                  <a:moveTo>
                    <a:pt x="167933" y="22431"/>
                  </a:moveTo>
                  <a:lnTo>
                    <a:pt x="167933" y="22431"/>
                  </a:lnTo>
                  <a:lnTo>
                    <a:pt x="167931" y="0"/>
                  </a:lnTo>
                  <a:lnTo>
                    <a:pt x="162864" y="41324"/>
                  </a:lnTo>
                  <a:lnTo>
                    <a:pt x="159094" y="57168"/>
                  </a:lnTo>
                  <a:lnTo>
                    <a:pt x="142891" y="81954"/>
                  </a:lnTo>
                  <a:lnTo>
                    <a:pt x="98897" y="115276"/>
                  </a:lnTo>
                  <a:lnTo>
                    <a:pt x="80805" y="123667"/>
                  </a:lnTo>
                  <a:lnTo>
                    <a:pt x="61006" y="127397"/>
                  </a:lnTo>
                  <a:lnTo>
                    <a:pt x="42328" y="125292"/>
                  </a:lnTo>
                  <a:lnTo>
                    <a:pt x="33396" y="122755"/>
                  </a:lnTo>
                  <a:lnTo>
                    <a:pt x="17826" y="112410"/>
                  </a:lnTo>
                  <a:lnTo>
                    <a:pt x="10712" y="105700"/>
                  </a:lnTo>
                  <a:lnTo>
                    <a:pt x="2807" y="90720"/>
                  </a:lnTo>
                  <a:lnTo>
                    <a:pt x="0" y="76064"/>
                  </a:lnTo>
                  <a:lnTo>
                    <a:pt x="1103" y="64849"/>
                  </a:lnTo>
                  <a:lnTo>
                    <a:pt x="7709" y="55159"/>
                  </a:lnTo>
                  <a:lnTo>
                    <a:pt x="25825" y="40810"/>
                  </a:lnTo>
                  <a:lnTo>
                    <a:pt x="45472" y="36813"/>
                  </a:lnTo>
                  <a:lnTo>
                    <a:pt x="61060" y="41523"/>
                  </a:lnTo>
                  <a:lnTo>
                    <a:pt x="77394" y="52083"/>
                  </a:lnTo>
                  <a:lnTo>
                    <a:pt x="107114" y="85725"/>
                  </a:lnTo>
                  <a:lnTo>
                    <a:pt x="132097" y="127924"/>
                  </a:lnTo>
                  <a:lnTo>
                    <a:pt x="133460" y="132976"/>
                  </a:lnTo>
                  <a:lnTo>
                    <a:pt x="138736" y="140471"/>
                  </a:lnTo>
                  <a:lnTo>
                    <a:pt x="148883" y="14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060"/>
            <p:cNvSpPr/>
            <p:nvPr>
              <p:custDataLst>
                <p:tags r:id="rId265"/>
              </p:custDataLst>
            </p:nvPr>
          </p:nvSpPr>
          <p:spPr>
            <a:xfrm>
              <a:off x="8356600" y="5899148"/>
              <a:ext cx="19051" cy="6353"/>
            </a:xfrm>
            <a:custGeom>
              <a:avLst/>
              <a:gdLst/>
              <a:ahLst/>
              <a:cxnLst/>
              <a:rect l="0" t="0" r="0" b="0"/>
              <a:pathLst>
                <a:path w="19051" h="635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19050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061"/>
            <p:cNvSpPr/>
            <p:nvPr>
              <p:custDataLst>
                <p:tags r:id="rId266"/>
              </p:custDataLst>
            </p:nvPr>
          </p:nvSpPr>
          <p:spPr>
            <a:xfrm>
              <a:off x="8520476" y="5760333"/>
              <a:ext cx="96475" cy="215018"/>
            </a:xfrm>
            <a:custGeom>
              <a:avLst/>
              <a:gdLst/>
              <a:ahLst/>
              <a:cxnLst/>
              <a:rect l="0" t="0" r="0" b="0"/>
              <a:pathLst>
                <a:path w="96475" h="215018">
                  <a:moveTo>
                    <a:pt x="96474" y="5467"/>
                  </a:moveTo>
                  <a:lnTo>
                    <a:pt x="96474" y="5467"/>
                  </a:lnTo>
                  <a:lnTo>
                    <a:pt x="93103" y="2096"/>
                  </a:lnTo>
                  <a:lnTo>
                    <a:pt x="87685" y="441"/>
                  </a:lnTo>
                  <a:lnTo>
                    <a:pt x="84264" y="0"/>
                  </a:lnTo>
                  <a:lnTo>
                    <a:pt x="74821" y="3271"/>
                  </a:lnTo>
                  <a:lnTo>
                    <a:pt x="48138" y="20242"/>
                  </a:lnTo>
                  <a:lnTo>
                    <a:pt x="27354" y="47945"/>
                  </a:lnTo>
                  <a:lnTo>
                    <a:pt x="11161" y="82964"/>
                  </a:lnTo>
                  <a:lnTo>
                    <a:pt x="797" y="123522"/>
                  </a:lnTo>
                  <a:lnTo>
                    <a:pt x="0" y="160077"/>
                  </a:lnTo>
                  <a:lnTo>
                    <a:pt x="7603" y="189879"/>
                  </a:lnTo>
                  <a:lnTo>
                    <a:pt x="18640" y="204080"/>
                  </a:lnTo>
                  <a:lnTo>
                    <a:pt x="25535" y="209843"/>
                  </a:lnTo>
                  <a:lnTo>
                    <a:pt x="42603" y="214363"/>
                  </a:lnTo>
                  <a:lnTo>
                    <a:pt x="71074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062"/>
            <p:cNvSpPr/>
            <p:nvPr>
              <p:custDataLst>
                <p:tags r:id="rId267"/>
              </p:custDataLst>
            </p:nvPr>
          </p:nvSpPr>
          <p:spPr>
            <a:xfrm>
              <a:off x="8699615" y="5797550"/>
              <a:ext cx="6236" cy="146051"/>
            </a:xfrm>
            <a:custGeom>
              <a:avLst/>
              <a:gdLst/>
              <a:ahLst/>
              <a:cxnLst/>
              <a:rect l="0" t="0" r="0" b="0"/>
              <a:pathLst>
                <a:path w="6236" h="146051">
                  <a:moveTo>
                    <a:pt x="6235" y="0"/>
                  </a:moveTo>
                  <a:lnTo>
                    <a:pt x="6235" y="0"/>
                  </a:lnTo>
                  <a:lnTo>
                    <a:pt x="2864" y="3371"/>
                  </a:lnTo>
                  <a:lnTo>
                    <a:pt x="473" y="27451"/>
                  </a:lnTo>
                  <a:lnTo>
                    <a:pt x="0" y="73391"/>
                  </a:lnTo>
                  <a:lnTo>
                    <a:pt x="1800" y="111586"/>
                  </a:lnTo>
                  <a:lnTo>
                    <a:pt x="623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063"/>
            <p:cNvSpPr/>
            <p:nvPr>
              <p:custDataLst>
                <p:tags r:id="rId268"/>
              </p:custDataLst>
            </p:nvPr>
          </p:nvSpPr>
          <p:spPr>
            <a:xfrm>
              <a:off x="8769350" y="58610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4812" y="71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064"/>
            <p:cNvSpPr/>
            <p:nvPr>
              <p:custDataLst>
                <p:tags r:id="rId269"/>
              </p:custDataLst>
            </p:nvPr>
          </p:nvSpPr>
          <p:spPr>
            <a:xfrm>
              <a:off x="8892100" y="5810250"/>
              <a:ext cx="150301" cy="109163"/>
            </a:xfrm>
            <a:custGeom>
              <a:avLst/>
              <a:gdLst/>
              <a:ahLst/>
              <a:cxnLst/>
              <a:rect l="0" t="0" r="0" b="0"/>
              <a:pathLst>
                <a:path w="150301" h="109163">
                  <a:moveTo>
                    <a:pt x="150300" y="0"/>
                  </a:moveTo>
                  <a:lnTo>
                    <a:pt x="150300" y="0"/>
                  </a:lnTo>
                  <a:lnTo>
                    <a:pt x="132623" y="21048"/>
                  </a:lnTo>
                  <a:lnTo>
                    <a:pt x="112103" y="59852"/>
                  </a:lnTo>
                  <a:lnTo>
                    <a:pt x="102278" y="78106"/>
                  </a:lnTo>
                  <a:lnTo>
                    <a:pt x="88505" y="93275"/>
                  </a:lnTo>
                  <a:lnTo>
                    <a:pt x="64884" y="106973"/>
                  </a:lnTo>
                  <a:lnTo>
                    <a:pt x="48367" y="109162"/>
                  </a:lnTo>
                  <a:lnTo>
                    <a:pt x="40011" y="108758"/>
                  </a:lnTo>
                  <a:lnTo>
                    <a:pt x="25083" y="102665"/>
                  </a:lnTo>
                  <a:lnTo>
                    <a:pt x="12804" y="92901"/>
                  </a:lnTo>
                  <a:lnTo>
                    <a:pt x="4994" y="81505"/>
                  </a:lnTo>
                  <a:lnTo>
                    <a:pt x="0" y="63191"/>
                  </a:lnTo>
                  <a:lnTo>
                    <a:pt x="717" y="52544"/>
                  </a:lnTo>
                  <a:lnTo>
                    <a:pt x="1895" y="47730"/>
                  </a:lnTo>
                  <a:lnTo>
                    <a:pt x="4091" y="44520"/>
                  </a:lnTo>
                  <a:lnTo>
                    <a:pt x="6966" y="42380"/>
                  </a:lnTo>
                  <a:lnTo>
                    <a:pt x="10294" y="40953"/>
                  </a:lnTo>
                  <a:lnTo>
                    <a:pt x="14628" y="41413"/>
                  </a:lnTo>
                  <a:lnTo>
                    <a:pt x="31550" y="49509"/>
                  </a:lnTo>
                  <a:lnTo>
                    <a:pt x="73767" y="73495"/>
                  </a:lnTo>
                  <a:lnTo>
                    <a:pt x="1185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065"/>
            <p:cNvSpPr/>
            <p:nvPr>
              <p:custDataLst>
                <p:tags r:id="rId270"/>
              </p:custDataLst>
            </p:nvPr>
          </p:nvSpPr>
          <p:spPr>
            <a:xfrm>
              <a:off x="9131300" y="5772150"/>
              <a:ext cx="30108" cy="158751"/>
            </a:xfrm>
            <a:custGeom>
              <a:avLst/>
              <a:gdLst/>
              <a:ahLst/>
              <a:cxnLst/>
              <a:rect l="0" t="0" r="0" b="0"/>
              <a:pathLst>
                <a:path w="30108" h="158751">
                  <a:moveTo>
                    <a:pt x="12700" y="0"/>
                  </a:moveTo>
                  <a:lnTo>
                    <a:pt x="12700" y="0"/>
                  </a:lnTo>
                  <a:lnTo>
                    <a:pt x="19441" y="6742"/>
                  </a:lnTo>
                  <a:lnTo>
                    <a:pt x="27005" y="31160"/>
                  </a:lnTo>
                  <a:lnTo>
                    <a:pt x="30107" y="76633"/>
                  </a:lnTo>
                  <a:lnTo>
                    <a:pt x="24657" y="118435"/>
                  </a:lnTo>
                  <a:lnTo>
                    <a:pt x="19425" y="13518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066"/>
            <p:cNvSpPr/>
            <p:nvPr>
              <p:custDataLst>
                <p:tags r:id="rId271"/>
              </p:custDataLst>
            </p:nvPr>
          </p:nvSpPr>
          <p:spPr>
            <a:xfrm>
              <a:off x="9188450" y="5633330"/>
              <a:ext cx="95251" cy="100721"/>
            </a:xfrm>
            <a:custGeom>
              <a:avLst/>
              <a:gdLst/>
              <a:ahLst/>
              <a:cxnLst/>
              <a:rect l="0" t="0" r="0" b="0"/>
              <a:pathLst>
                <a:path w="95251" h="100721">
                  <a:moveTo>
                    <a:pt x="0" y="5470"/>
                  </a:moveTo>
                  <a:lnTo>
                    <a:pt x="0" y="5470"/>
                  </a:lnTo>
                  <a:lnTo>
                    <a:pt x="3370" y="2099"/>
                  </a:lnTo>
                  <a:lnTo>
                    <a:pt x="15580" y="3"/>
                  </a:lnTo>
                  <a:lnTo>
                    <a:pt x="37259" y="0"/>
                  </a:lnTo>
                  <a:lnTo>
                    <a:pt x="44311" y="2568"/>
                  </a:lnTo>
                  <a:lnTo>
                    <a:pt x="49798" y="9825"/>
                  </a:lnTo>
                  <a:lnTo>
                    <a:pt x="52249" y="14723"/>
                  </a:lnTo>
                  <a:lnTo>
                    <a:pt x="53091" y="25811"/>
                  </a:lnTo>
                  <a:lnTo>
                    <a:pt x="47882" y="46804"/>
                  </a:lnTo>
                  <a:lnTo>
                    <a:pt x="42212" y="53944"/>
                  </a:lnTo>
                  <a:lnTo>
                    <a:pt x="30445" y="64277"/>
                  </a:lnTo>
                  <a:lnTo>
                    <a:pt x="27642" y="68767"/>
                  </a:lnTo>
                  <a:lnTo>
                    <a:pt x="26894" y="70950"/>
                  </a:lnTo>
                  <a:lnTo>
                    <a:pt x="27102" y="73112"/>
                  </a:lnTo>
                  <a:lnTo>
                    <a:pt x="29213" y="77396"/>
                  </a:lnTo>
                  <a:lnTo>
                    <a:pt x="44482" y="87146"/>
                  </a:lnTo>
                  <a:lnTo>
                    <a:pt x="95250" y="10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067"/>
            <p:cNvSpPr/>
            <p:nvPr>
              <p:custDataLst>
                <p:tags r:id="rId272"/>
              </p:custDataLst>
            </p:nvPr>
          </p:nvSpPr>
          <p:spPr>
            <a:xfrm>
              <a:off x="9442450" y="5746750"/>
              <a:ext cx="120651" cy="184151"/>
            </a:xfrm>
            <a:custGeom>
              <a:avLst/>
              <a:gdLst/>
              <a:ahLst/>
              <a:cxnLst/>
              <a:rect l="0" t="0" r="0" b="0"/>
              <a:pathLst>
                <a:path w="120651" h="184151">
                  <a:moveTo>
                    <a:pt x="0" y="0"/>
                  </a:moveTo>
                  <a:lnTo>
                    <a:pt x="0" y="0"/>
                  </a:lnTo>
                  <a:lnTo>
                    <a:pt x="20970" y="37576"/>
                  </a:lnTo>
                  <a:lnTo>
                    <a:pt x="40080" y="72986"/>
                  </a:lnTo>
                  <a:lnTo>
                    <a:pt x="66046" y="116484"/>
                  </a:lnTo>
                  <a:lnTo>
                    <a:pt x="96381" y="160096"/>
                  </a:lnTo>
                  <a:lnTo>
                    <a:pt x="1206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068"/>
            <p:cNvSpPr/>
            <p:nvPr>
              <p:custDataLst>
                <p:tags r:id="rId273"/>
              </p:custDataLst>
            </p:nvPr>
          </p:nvSpPr>
          <p:spPr>
            <a:xfrm>
              <a:off x="9455150" y="57531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139700" y="0"/>
                  </a:moveTo>
                  <a:lnTo>
                    <a:pt x="139700" y="0"/>
                  </a:lnTo>
                  <a:lnTo>
                    <a:pt x="101722" y="39388"/>
                  </a:lnTo>
                  <a:lnTo>
                    <a:pt x="69456" y="82176"/>
                  </a:lnTo>
                  <a:lnTo>
                    <a:pt x="35907" y="124810"/>
                  </a:lnTo>
                  <a:lnTo>
                    <a:pt x="2766" y="170002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069"/>
            <p:cNvSpPr/>
            <p:nvPr>
              <p:custDataLst>
                <p:tags r:id="rId274"/>
              </p:custDataLst>
            </p:nvPr>
          </p:nvSpPr>
          <p:spPr>
            <a:xfrm>
              <a:off x="9621616" y="5861050"/>
              <a:ext cx="36735" cy="152401"/>
            </a:xfrm>
            <a:custGeom>
              <a:avLst/>
              <a:gdLst/>
              <a:ahLst/>
              <a:cxnLst/>
              <a:rect l="0" t="0" r="0" b="0"/>
              <a:pathLst>
                <a:path w="36735" h="152401">
                  <a:moveTo>
                    <a:pt x="24034" y="0"/>
                  </a:moveTo>
                  <a:lnTo>
                    <a:pt x="24034" y="0"/>
                  </a:lnTo>
                  <a:lnTo>
                    <a:pt x="20663" y="3371"/>
                  </a:lnTo>
                  <a:lnTo>
                    <a:pt x="9107" y="44812"/>
                  </a:lnTo>
                  <a:lnTo>
                    <a:pt x="5092" y="84451"/>
                  </a:lnTo>
                  <a:lnTo>
                    <a:pt x="0" y="131603"/>
                  </a:lnTo>
                  <a:lnTo>
                    <a:pt x="2298" y="142216"/>
                  </a:lnTo>
                  <a:lnTo>
                    <a:pt x="4603" y="145610"/>
                  </a:lnTo>
                  <a:lnTo>
                    <a:pt x="7554" y="147875"/>
                  </a:lnTo>
                  <a:lnTo>
                    <a:pt x="15299" y="150388"/>
                  </a:lnTo>
                  <a:lnTo>
                    <a:pt x="3673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070"/>
            <p:cNvSpPr/>
            <p:nvPr>
              <p:custDataLst>
                <p:tags r:id="rId275"/>
              </p:custDataLst>
            </p:nvPr>
          </p:nvSpPr>
          <p:spPr>
            <a:xfrm>
              <a:off x="9613898" y="5930976"/>
              <a:ext cx="76203" cy="6275"/>
            </a:xfrm>
            <a:custGeom>
              <a:avLst/>
              <a:gdLst/>
              <a:ahLst/>
              <a:cxnLst/>
              <a:rect l="0" t="0" r="0" b="0"/>
              <a:pathLst>
                <a:path w="76203" h="6275">
                  <a:moveTo>
                    <a:pt x="2" y="6274"/>
                  </a:moveTo>
                  <a:lnTo>
                    <a:pt x="2" y="6274"/>
                  </a:lnTo>
                  <a:lnTo>
                    <a:pt x="0" y="807"/>
                  </a:lnTo>
                  <a:lnTo>
                    <a:pt x="707" y="512"/>
                  </a:lnTo>
                  <a:lnTo>
                    <a:pt x="18955" y="0"/>
                  </a:lnTo>
                  <a:lnTo>
                    <a:pt x="76202" y="6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326"/>
          <p:cNvGrpSpPr/>
          <p:nvPr/>
        </p:nvGrpSpPr>
        <p:grpSpPr>
          <a:xfrm>
            <a:off x="7556500" y="5829300"/>
            <a:ext cx="146051" cy="171451"/>
            <a:chOff x="7556500" y="5829300"/>
            <a:chExt cx="146051" cy="171451"/>
          </a:xfrm>
        </p:grpSpPr>
        <p:sp>
          <p:nvSpPr>
            <p:cNvPr id="411" name="SMARTInkShape-2071"/>
            <p:cNvSpPr/>
            <p:nvPr>
              <p:custDataLst>
                <p:tags r:id="rId260"/>
              </p:custDataLst>
            </p:nvPr>
          </p:nvSpPr>
          <p:spPr>
            <a:xfrm>
              <a:off x="7664450" y="582930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0" y="37350"/>
                  </a:lnTo>
                  <a:lnTo>
                    <a:pt x="0" y="83657"/>
                  </a:lnTo>
                  <a:lnTo>
                    <a:pt x="3370" y="120978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072"/>
            <p:cNvSpPr/>
            <p:nvPr>
              <p:custDataLst>
                <p:tags r:id="rId261"/>
              </p:custDataLst>
            </p:nvPr>
          </p:nvSpPr>
          <p:spPr>
            <a:xfrm>
              <a:off x="7556500" y="59118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2716" y="6348"/>
                  </a:lnTo>
                  <a:lnTo>
                    <a:pt x="80938" y="2979"/>
                  </a:lnTo>
                  <a:lnTo>
                    <a:pt x="120173" y="88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327"/>
          <p:cNvGrpSpPr/>
          <p:nvPr/>
        </p:nvGrpSpPr>
        <p:grpSpPr>
          <a:xfrm>
            <a:off x="5327650" y="5776018"/>
            <a:ext cx="1943101" cy="313966"/>
            <a:chOff x="5327650" y="5776018"/>
            <a:chExt cx="1943101" cy="313966"/>
          </a:xfrm>
        </p:grpSpPr>
        <p:sp>
          <p:nvSpPr>
            <p:cNvPr id="414" name="SMARTInkShape-2073"/>
            <p:cNvSpPr/>
            <p:nvPr>
              <p:custDataLst>
                <p:tags r:id="rId245"/>
              </p:custDataLst>
            </p:nvPr>
          </p:nvSpPr>
          <p:spPr>
            <a:xfrm>
              <a:off x="7146441" y="5994400"/>
              <a:ext cx="16360" cy="6351"/>
            </a:xfrm>
            <a:custGeom>
              <a:avLst/>
              <a:gdLst/>
              <a:ahLst/>
              <a:cxnLst/>
              <a:rect l="0" t="0" r="0" b="0"/>
              <a:pathLst>
                <a:path w="163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561" y="6350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074"/>
            <p:cNvSpPr/>
            <p:nvPr>
              <p:custDataLst>
                <p:tags r:id="rId246"/>
              </p:custDataLst>
            </p:nvPr>
          </p:nvSpPr>
          <p:spPr>
            <a:xfrm>
              <a:off x="7251700" y="59626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0984" y="53618"/>
                  </a:lnTo>
                  <a:lnTo>
                    <a:pt x="16838" y="100560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075"/>
            <p:cNvSpPr/>
            <p:nvPr>
              <p:custDataLst>
                <p:tags r:id="rId247"/>
              </p:custDataLst>
            </p:nvPr>
          </p:nvSpPr>
          <p:spPr>
            <a:xfrm>
              <a:off x="6991350" y="60007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7576" y="564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076"/>
            <p:cNvSpPr/>
            <p:nvPr>
              <p:custDataLst>
                <p:tags r:id="rId248"/>
              </p:custDataLst>
            </p:nvPr>
          </p:nvSpPr>
          <p:spPr>
            <a:xfrm>
              <a:off x="7030379" y="5930900"/>
              <a:ext cx="56222" cy="159084"/>
            </a:xfrm>
            <a:custGeom>
              <a:avLst/>
              <a:gdLst/>
              <a:ahLst/>
              <a:cxnLst/>
              <a:rect l="0" t="0" r="0" b="0"/>
              <a:pathLst>
                <a:path w="56222" h="159084">
                  <a:moveTo>
                    <a:pt x="18121" y="0"/>
                  </a:moveTo>
                  <a:lnTo>
                    <a:pt x="18121" y="0"/>
                  </a:lnTo>
                  <a:lnTo>
                    <a:pt x="18121" y="15580"/>
                  </a:lnTo>
                  <a:lnTo>
                    <a:pt x="8069" y="53618"/>
                  </a:lnTo>
                  <a:lnTo>
                    <a:pt x="5943" y="93689"/>
                  </a:lnTo>
                  <a:lnTo>
                    <a:pt x="0" y="141102"/>
                  </a:lnTo>
                  <a:lnTo>
                    <a:pt x="2717" y="155796"/>
                  </a:lnTo>
                  <a:lnTo>
                    <a:pt x="5029" y="158190"/>
                  </a:lnTo>
                  <a:lnTo>
                    <a:pt x="7982" y="159083"/>
                  </a:lnTo>
                  <a:lnTo>
                    <a:pt x="20760" y="156967"/>
                  </a:lnTo>
                  <a:lnTo>
                    <a:pt x="37952" y="149990"/>
                  </a:lnTo>
                  <a:lnTo>
                    <a:pt x="5622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077"/>
            <p:cNvSpPr/>
            <p:nvPr>
              <p:custDataLst>
                <p:tags r:id="rId249"/>
              </p:custDataLst>
            </p:nvPr>
          </p:nvSpPr>
          <p:spPr>
            <a:xfrm>
              <a:off x="6838950" y="5776018"/>
              <a:ext cx="114301" cy="243783"/>
            </a:xfrm>
            <a:custGeom>
              <a:avLst/>
              <a:gdLst/>
              <a:ahLst/>
              <a:cxnLst/>
              <a:rect l="0" t="0" r="0" b="0"/>
              <a:pathLst>
                <a:path w="114301" h="243783">
                  <a:moveTo>
                    <a:pt x="114300" y="15182"/>
                  </a:moveTo>
                  <a:lnTo>
                    <a:pt x="114300" y="15182"/>
                  </a:lnTo>
                  <a:lnTo>
                    <a:pt x="114300" y="876"/>
                  </a:lnTo>
                  <a:lnTo>
                    <a:pt x="113595" y="0"/>
                  </a:lnTo>
                  <a:lnTo>
                    <a:pt x="112419" y="122"/>
                  </a:lnTo>
                  <a:lnTo>
                    <a:pt x="110929" y="908"/>
                  </a:lnTo>
                  <a:lnTo>
                    <a:pt x="87620" y="33667"/>
                  </a:lnTo>
                  <a:lnTo>
                    <a:pt x="69470" y="69577"/>
                  </a:lnTo>
                  <a:lnTo>
                    <a:pt x="50688" y="111497"/>
                  </a:lnTo>
                  <a:lnTo>
                    <a:pt x="31717" y="155197"/>
                  </a:lnTo>
                  <a:lnTo>
                    <a:pt x="14571" y="195663"/>
                  </a:lnTo>
                  <a:lnTo>
                    <a:pt x="0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078"/>
            <p:cNvSpPr/>
            <p:nvPr>
              <p:custDataLst>
                <p:tags r:id="rId250"/>
              </p:custDataLst>
            </p:nvPr>
          </p:nvSpPr>
          <p:spPr>
            <a:xfrm>
              <a:off x="6775450" y="5803900"/>
              <a:ext cx="184151" cy="196851"/>
            </a:xfrm>
            <a:custGeom>
              <a:avLst/>
              <a:gdLst/>
              <a:ahLst/>
              <a:cxnLst/>
              <a:rect l="0" t="0" r="0" b="0"/>
              <a:pathLst>
                <a:path w="184151" h="1968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15580" y="3371"/>
                  </a:lnTo>
                  <a:lnTo>
                    <a:pt x="32603" y="18952"/>
                  </a:lnTo>
                  <a:lnTo>
                    <a:pt x="67458" y="60344"/>
                  </a:lnTo>
                  <a:lnTo>
                    <a:pt x="97912" y="100352"/>
                  </a:lnTo>
                  <a:lnTo>
                    <a:pt x="129278" y="137919"/>
                  </a:lnTo>
                  <a:lnTo>
                    <a:pt x="171942" y="182104"/>
                  </a:lnTo>
                  <a:lnTo>
                    <a:pt x="1841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079"/>
            <p:cNvSpPr/>
            <p:nvPr>
              <p:custDataLst>
                <p:tags r:id="rId251"/>
              </p:custDataLst>
            </p:nvPr>
          </p:nvSpPr>
          <p:spPr>
            <a:xfrm>
              <a:off x="6623050" y="5806879"/>
              <a:ext cx="54074" cy="181172"/>
            </a:xfrm>
            <a:custGeom>
              <a:avLst/>
              <a:gdLst/>
              <a:ahLst/>
              <a:cxnLst/>
              <a:rect l="0" t="0" r="0" b="0"/>
              <a:pathLst>
                <a:path w="54074" h="18117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23695" y="4647"/>
                  </a:lnTo>
                  <a:lnTo>
                    <a:pt x="36105" y="21702"/>
                  </a:lnTo>
                  <a:lnTo>
                    <a:pt x="51529" y="66546"/>
                  </a:lnTo>
                  <a:lnTo>
                    <a:pt x="54073" y="100014"/>
                  </a:lnTo>
                  <a:lnTo>
                    <a:pt x="45811" y="131568"/>
                  </a:lnTo>
                  <a:lnTo>
                    <a:pt x="35882" y="150188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080"/>
            <p:cNvSpPr/>
            <p:nvPr>
              <p:custDataLst>
                <p:tags r:id="rId252"/>
              </p:custDataLst>
            </p:nvPr>
          </p:nvSpPr>
          <p:spPr>
            <a:xfrm>
              <a:off x="6474614" y="5861048"/>
              <a:ext cx="97637" cy="95253"/>
            </a:xfrm>
            <a:custGeom>
              <a:avLst/>
              <a:gdLst/>
              <a:ahLst/>
              <a:cxnLst/>
              <a:rect l="0" t="0" r="0" b="0"/>
              <a:pathLst>
                <a:path w="97637" h="95253">
                  <a:moveTo>
                    <a:pt x="78586" y="2"/>
                  </a:moveTo>
                  <a:lnTo>
                    <a:pt x="78586" y="2"/>
                  </a:lnTo>
                  <a:lnTo>
                    <a:pt x="81956" y="0"/>
                  </a:lnTo>
                  <a:lnTo>
                    <a:pt x="82243" y="2119"/>
                  </a:lnTo>
                  <a:lnTo>
                    <a:pt x="80688" y="15916"/>
                  </a:lnTo>
                  <a:lnTo>
                    <a:pt x="81953" y="37564"/>
                  </a:lnTo>
                  <a:lnTo>
                    <a:pt x="74330" y="60443"/>
                  </a:lnTo>
                  <a:lnTo>
                    <a:pt x="62430" y="76786"/>
                  </a:lnTo>
                  <a:lnTo>
                    <a:pt x="51650" y="86104"/>
                  </a:lnTo>
                  <a:lnTo>
                    <a:pt x="46517" y="88447"/>
                  </a:lnTo>
                  <a:lnTo>
                    <a:pt x="37052" y="89171"/>
                  </a:lnTo>
                  <a:lnTo>
                    <a:pt x="20419" y="85611"/>
                  </a:lnTo>
                  <a:lnTo>
                    <a:pt x="12047" y="80149"/>
                  </a:lnTo>
                  <a:lnTo>
                    <a:pt x="924" y="65145"/>
                  </a:lnTo>
                  <a:lnTo>
                    <a:pt x="0" y="61774"/>
                  </a:lnTo>
                  <a:lnTo>
                    <a:pt x="90" y="58822"/>
                  </a:lnTo>
                  <a:lnTo>
                    <a:pt x="1933" y="52388"/>
                  </a:lnTo>
                  <a:lnTo>
                    <a:pt x="12364" y="54642"/>
                  </a:lnTo>
                  <a:lnTo>
                    <a:pt x="57761" y="78667"/>
                  </a:lnTo>
                  <a:lnTo>
                    <a:pt x="82705" y="91558"/>
                  </a:lnTo>
                  <a:lnTo>
                    <a:pt x="97636" y="95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081"/>
            <p:cNvSpPr/>
            <p:nvPr>
              <p:custDataLst>
                <p:tags r:id="rId253"/>
              </p:custDataLst>
            </p:nvPr>
          </p:nvSpPr>
          <p:spPr>
            <a:xfrm>
              <a:off x="6305550" y="59182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79" y="7233"/>
                  </a:lnTo>
                  <a:lnTo>
                    <a:pt x="60525" y="4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082"/>
            <p:cNvSpPr/>
            <p:nvPr>
              <p:custDataLst>
                <p:tags r:id="rId254"/>
              </p:custDataLst>
            </p:nvPr>
          </p:nvSpPr>
          <p:spPr>
            <a:xfrm>
              <a:off x="6244741" y="5841998"/>
              <a:ext cx="16360" cy="139703"/>
            </a:xfrm>
            <a:custGeom>
              <a:avLst/>
              <a:gdLst/>
              <a:ahLst/>
              <a:cxnLst/>
              <a:rect l="0" t="0" r="0" b="0"/>
              <a:pathLst>
                <a:path w="16360" h="139703">
                  <a:moveTo>
                    <a:pt x="3659" y="2"/>
                  </a:moveTo>
                  <a:lnTo>
                    <a:pt x="3659" y="2"/>
                  </a:lnTo>
                  <a:lnTo>
                    <a:pt x="288" y="0"/>
                  </a:lnTo>
                  <a:lnTo>
                    <a:pt x="0" y="1413"/>
                  </a:lnTo>
                  <a:lnTo>
                    <a:pt x="1556" y="11552"/>
                  </a:lnTo>
                  <a:lnTo>
                    <a:pt x="1379" y="54275"/>
                  </a:lnTo>
                  <a:lnTo>
                    <a:pt x="11936" y="100877"/>
                  </a:lnTo>
                  <a:lnTo>
                    <a:pt x="16359" y="13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083"/>
            <p:cNvSpPr/>
            <p:nvPr>
              <p:custDataLst>
                <p:tags r:id="rId255"/>
              </p:custDataLst>
            </p:nvPr>
          </p:nvSpPr>
          <p:spPr>
            <a:xfrm>
              <a:off x="6069938" y="5810512"/>
              <a:ext cx="89563" cy="202939"/>
            </a:xfrm>
            <a:custGeom>
              <a:avLst/>
              <a:gdLst/>
              <a:ahLst/>
              <a:cxnLst/>
              <a:rect l="0" t="0" r="0" b="0"/>
              <a:pathLst>
                <a:path w="89563" h="202939">
                  <a:moveTo>
                    <a:pt x="83212" y="6088"/>
                  </a:moveTo>
                  <a:lnTo>
                    <a:pt x="83212" y="6088"/>
                  </a:lnTo>
                  <a:lnTo>
                    <a:pt x="83212" y="621"/>
                  </a:lnTo>
                  <a:lnTo>
                    <a:pt x="82507" y="326"/>
                  </a:lnTo>
                  <a:lnTo>
                    <a:pt x="79841" y="0"/>
                  </a:lnTo>
                  <a:lnTo>
                    <a:pt x="76305" y="1736"/>
                  </a:lnTo>
                  <a:lnTo>
                    <a:pt x="74373" y="3187"/>
                  </a:lnTo>
                  <a:lnTo>
                    <a:pt x="40965" y="50025"/>
                  </a:lnTo>
                  <a:lnTo>
                    <a:pt x="16994" y="87387"/>
                  </a:lnTo>
                  <a:lnTo>
                    <a:pt x="2130" y="126367"/>
                  </a:lnTo>
                  <a:lnTo>
                    <a:pt x="0" y="164728"/>
                  </a:lnTo>
                  <a:lnTo>
                    <a:pt x="3042" y="174643"/>
                  </a:lnTo>
                  <a:lnTo>
                    <a:pt x="13950" y="189421"/>
                  </a:lnTo>
                  <a:lnTo>
                    <a:pt x="28205" y="198812"/>
                  </a:lnTo>
                  <a:lnTo>
                    <a:pt x="35958" y="202304"/>
                  </a:lnTo>
                  <a:lnTo>
                    <a:pt x="89562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084"/>
            <p:cNvSpPr/>
            <p:nvPr>
              <p:custDataLst>
                <p:tags r:id="rId256"/>
              </p:custDataLst>
            </p:nvPr>
          </p:nvSpPr>
          <p:spPr>
            <a:xfrm>
              <a:off x="5962650" y="5975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085"/>
            <p:cNvSpPr/>
            <p:nvPr>
              <p:custDataLst>
                <p:tags r:id="rId257"/>
              </p:custDataLst>
            </p:nvPr>
          </p:nvSpPr>
          <p:spPr>
            <a:xfrm>
              <a:off x="5670528" y="5838343"/>
              <a:ext cx="184173" cy="168758"/>
            </a:xfrm>
            <a:custGeom>
              <a:avLst/>
              <a:gdLst/>
              <a:ahLst/>
              <a:cxnLst/>
              <a:rect l="0" t="0" r="0" b="0"/>
              <a:pathLst>
                <a:path w="184173" h="168758">
                  <a:moveTo>
                    <a:pt x="165122" y="3657"/>
                  </a:moveTo>
                  <a:lnTo>
                    <a:pt x="165122" y="3657"/>
                  </a:lnTo>
                  <a:lnTo>
                    <a:pt x="165122" y="286"/>
                  </a:lnTo>
                  <a:lnTo>
                    <a:pt x="164417" y="0"/>
                  </a:lnTo>
                  <a:lnTo>
                    <a:pt x="161751" y="1561"/>
                  </a:lnTo>
                  <a:lnTo>
                    <a:pt x="143453" y="42197"/>
                  </a:lnTo>
                  <a:lnTo>
                    <a:pt x="115086" y="87548"/>
                  </a:lnTo>
                  <a:lnTo>
                    <a:pt x="89227" y="122589"/>
                  </a:lnTo>
                  <a:lnTo>
                    <a:pt x="57497" y="145200"/>
                  </a:lnTo>
                  <a:lnTo>
                    <a:pt x="41089" y="151231"/>
                  </a:lnTo>
                  <a:lnTo>
                    <a:pt x="26741" y="152031"/>
                  </a:lnTo>
                  <a:lnTo>
                    <a:pt x="19951" y="151256"/>
                  </a:lnTo>
                  <a:lnTo>
                    <a:pt x="8644" y="144750"/>
                  </a:lnTo>
                  <a:lnTo>
                    <a:pt x="3654" y="140053"/>
                  </a:lnTo>
                  <a:lnTo>
                    <a:pt x="1032" y="134098"/>
                  </a:lnTo>
                  <a:lnTo>
                    <a:pt x="0" y="119956"/>
                  </a:lnTo>
                  <a:lnTo>
                    <a:pt x="5657" y="106146"/>
                  </a:lnTo>
                  <a:lnTo>
                    <a:pt x="20741" y="88351"/>
                  </a:lnTo>
                  <a:lnTo>
                    <a:pt x="32515" y="80105"/>
                  </a:lnTo>
                  <a:lnTo>
                    <a:pt x="44802" y="76439"/>
                  </a:lnTo>
                  <a:lnTo>
                    <a:pt x="70362" y="77747"/>
                  </a:lnTo>
                  <a:lnTo>
                    <a:pt x="115989" y="100301"/>
                  </a:lnTo>
                  <a:lnTo>
                    <a:pt x="150241" y="124583"/>
                  </a:lnTo>
                  <a:lnTo>
                    <a:pt x="175095" y="154211"/>
                  </a:lnTo>
                  <a:lnTo>
                    <a:pt x="184172" y="168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086"/>
            <p:cNvSpPr/>
            <p:nvPr>
              <p:custDataLst>
                <p:tags r:id="rId258"/>
              </p:custDataLst>
            </p:nvPr>
          </p:nvSpPr>
          <p:spPr>
            <a:xfrm>
              <a:off x="5327650" y="59309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44030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087"/>
            <p:cNvSpPr/>
            <p:nvPr>
              <p:custDataLst>
                <p:tags r:id="rId259"/>
              </p:custDataLst>
            </p:nvPr>
          </p:nvSpPr>
          <p:spPr>
            <a:xfrm>
              <a:off x="5365750" y="58737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1882" y="40477"/>
                  </a:lnTo>
                  <a:lnTo>
                    <a:pt x="10126" y="85816"/>
                  </a:lnTo>
                  <a:lnTo>
                    <a:pt x="12361" y="130993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328"/>
          <p:cNvGrpSpPr/>
          <p:nvPr/>
        </p:nvGrpSpPr>
        <p:grpSpPr>
          <a:xfrm>
            <a:off x="4104725" y="5676900"/>
            <a:ext cx="968926" cy="396661"/>
            <a:chOff x="4104725" y="5676900"/>
            <a:chExt cx="968926" cy="396661"/>
          </a:xfrm>
        </p:grpSpPr>
        <p:sp>
          <p:nvSpPr>
            <p:cNvPr id="430" name="SMARTInkShape-2088"/>
            <p:cNvSpPr/>
            <p:nvPr>
              <p:custDataLst>
                <p:tags r:id="rId239"/>
              </p:custDataLst>
            </p:nvPr>
          </p:nvSpPr>
          <p:spPr>
            <a:xfrm>
              <a:off x="4718050" y="5676900"/>
              <a:ext cx="171451" cy="292101"/>
            </a:xfrm>
            <a:custGeom>
              <a:avLst/>
              <a:gdLst/>
              <a:ahLst/>
              <a:cxnLst/>
              <a:rect l="0" t="0" r="0" b="0"/>
              <a:pathLst>
                <a:path w="171451" h="29210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59241" y="10113"/>
                  </a:lnTo>
                  <a:lnTo>
                    <a:pt x="128815" y="56174"/>
                  </a:lnTo>
                  <a:lnTo>
                    <a:pt x="102138" y="98723"/>
                  </a:lnTo>
                  <a:lnTo>
                    <a:pt x="84200" y="131366"/>
                  </a:lnTo>
                  <a:lnTo>
                    <a:pt x="64469" y="167040"/>
                  </a:lnTo>
                  <a:lnTo>
                    <a:pt x="33525" y="212711"/>
                  </a:lnTo>
                  <a:lnTo>
                    <a:pt x="8086" y="25958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089"/>
            <p:cNvSpPr/>
            <p:nvPr>
              <p:custDataLst>
                <p:tags r:id="rId240"/>
              </p:custDataLst>
            </p:nvPr>
          </p:nvSpPr>
          <p:spPr>
            <a:xfrm>
              <a:off x="4673600" y="5734050"/>
              <a:ext cx="177801" cy="196851"/>
            </a:xfrm>
            <a:custGeom>
              <a:avLst/>
              <a:gdLst/>
              <a:ahLst/>
              <a:cxnLst/>
              <a:rect l="0" t="0" r="0" b="0"/>
              <a:pathLst>
                <a:path w="177801" h="196851">
                  <a:moveTo>
                    <a:pt x="0" y="0"/>
                  </a:moveTo>
                  <a:lnTo>
                    <a:pt x="0" y="0"/>
                  </a:lnTo>
                  <a:lnTo>
                    <a:pt x="24418" y="15580"/>
                  </a:lnTo>
                  <a:lnTo>
                    <a:pt x="61451" y="48808"/>
                  </a:lnTo>
                  <a:lnTo>
                    <a:pt x="105036" y="91225"/>
                  </a:lnTo>
                  <a:lnTo>
                    <a:pt x="132486" y="127688"/>
                  </a:lnTo>
                  <a:lnTo>
                    <a:pt x="163675" y="174565"/>
                  </a:lnTo>
                  <a:lnTo>
                    <a:pt x="1778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090"/>
            <p:cNvSpPr/>
            <p:nvPr>
              <p:custDataLst>
                <p:tags r:id="rId241"/>
              </p:custDataLst>
            </p:nvPr>
          </p:nvSpPr>
          <p:spPr>
            <a:xfrm>
              <a:off x="4549292" y="5848350"/>
              <a:ext cx="22709" cy="6351"/>
            </a:xfrm>
            <a:custGeom>
              <a:avLst/>
              <a:gdLst/>
              <a:ahLst/>
              <a:cxnLst/>
              <a:rect l="0" t="0" r="0" b="0"/>
              <a:pathLst>
                <a:path w="2270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5645"/>
                  </a:lnTo>
                  <a:lnTo>
                    <a:pt x="1562" y="2979"/>
                  </a:lnTo>
                  <a:lnTo>
                    <a:pt x="6489" y="1324"/>
                  </a:lnTo>
                  <a:lnTo>
                    <a:pt x="22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091"/>
            <p:cNvSpPr/>
            <p:nvPr>
              <p:custDataLst>
                <p:tags r:id="rId242"/>
              </p:custDataLst>
            </p:nvPr>
          </p:nvSpPr>
          <p:spPr>
            <a:xfrm>
              <a:off x="4104725" y="5773033"/>
              <a:ext cx="295826" cy="234068"/>
            </a:xfrm>
            <a:custGeom>
              <a:avLst/>
              <a:gdLst/>
              <a:ahLst/>
              <a:cxnLst/>
              <a:rect l="0" t="0" r="0" b="0"/>
              <a:pathLst>
                <a:path w="295826" h="234068">
                  <a:moveTo>
                    <a:pt x="187875" y="5467"/>
                  </a:moveTo>
                  <a:lnTo>
                    <a:pt x="187875" y="5467"/>
                  </a:lnTo>
                  <a:lnTo>
                    <a:pt x="187875" y="0"/>
                  </a:lnTo>
                  <a:lnTo>
                    <a:pt x="185993" y="25830"/>
                  </a:lnTo>
                  <a:lnTo>
                    <a:pt x="175046" y="72415"/>
                  </a:lnTo>
                  <a:lnTo>
                    <a:pt x="141765" y="119597"/>
                  </a:lnTo>
                  <a:lnTo>
                    <a:pt x="110879" y="157146"/>
                  </a:lnTo>
                  <a:lnTo>
                    <a:pt x="91683" y="171137"/>
                  </a:lnTo>
                  <a:lnTo>
                    <a:pt x="69141" y="179359"/>
                  </a:lnTo>
                  <a:lnTo>
                    <a:pt x="48742" y="181404"/>
                  </a:lnTo>
                  <a:lnTo>
                    <a:pt x="35727" y="179382"/>
                  </a:lnTo>
                  <a:lnTo>
                    <a:pt x="24768" y="172367"/>
                  </a:lnTo>
                  <a:lnTo>
                    <a:pt x="10666" y="154638"/>
                  </a:lnTo>
                  <a:lnTo>
                    <a:pt x="3282" y="140204"/>
                  </a:lnTo>
                  <a:lnTo>
                    <a:pt x="0" y="126734"/>
                  </a:lnTo>
                  <a:lnTo>
                    <a:pt x="1523" y="107250"/>
                  </a:lnTo>
                  <a:lnTo>
                    <a:pt x="6509" y="96330"/>
                  </a:lnTo>
                  <a:lnTo>
                    <a:pt x="9815" y="91443"/>
                  </a:lnTo>
                  <a:lnTo>
                    <a:pt x="19131" y="84130"/>
                  </a:lnTo>
                  <a:lnTo>
                    <a:pt x="31033" y="79234"/>
                  </a:lnTo>
                  <a:lnTo>
                    <a:pt x="45731" y="77058"/>
                  </a:lnTo>
                  <a:lnTo>
                    <a:pt x="69871" y="82575"/>
                  </a:lnTo>
                  <a:lnTo>
                    <a:pt x="108382" y="97081"/>
                  </a:lnTo>
                  <a:lnTo>
                    <a:pt x="149961" y="115416"/>
                  </a:lnTo>
                  <a:lnTo>
                    <a:pt x="192145" y="135840"/>
                  </a:lnTo>
                  <a:lnTo>
                    <a:pt x="231215" y="164662"/>
                  </a:lnTo>
                  <a:lnTo>
                    <a:pt x="262518" y="196026"/>
                  </a:lnTo>
                  <a:lnTo>
                    <a:pt x="279394" y="219497"/>
                  </a:lnTo>
                  <a:lnTo>
                    <a:pt x="295825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092"/>
            <p:cNvSpPr/>
            <p:nvPr>
              <p:custDataLst>
                <p:tags r:id="rId243"/>
              </p:custDataLst>
            </p:nvPr>
          </p:nvSpPr>
          <p:spPr>
            <a:xfrm>
              <a:off x="4914900" y="59690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0799" y="12700"/>
                  </a:lnTo>
                  <a:lnTo>
                    <a:pt x="83663" y="11289"/>
                  </a:lnTo>
                  <a:lnTo>
                    <a:pt x="120674" y="595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093"/>
            <p:cNvSpPr/>
            <p:nvPr>
              <p:custDataLst>
                <p:tags r:id="rId244"/>
              </p:custDataLst>
            </p:nvPr>
          </p:nvSpPr>
          <p:spPr>
            <a:xfrm>
              <a:off x="4953363" y="5867400"/>
              <a:ext cx="44088" cy="206161"/>
            </a:xfrm>
            <a:custGeom>
              <a:avLst/>
              <a:gdLst/>
              <a:ahLst/>
              <a:cxnLst/>
              <a:rect l="0" t="0" r="0" b="0"/>
              <a:pathLst>
                <a:path w="44088" h="206161">
                  <a:moveTo>
                    <a:pt x="18687" y="0"/>
                  </a:moveTo>
                  <a:lnTo>
                    <a:pt x="18687" y="0"/>
                  </a:lnTo>
                  <a:lnTo>
                    <a:pt x="22058" y="6741"/>
                  </a:lnTo>
                  <a:lnTo>
                    <a:pt x="21831" y="15696"/>
                  </a:lnTo>
                  <a:lnTo>
                    <a:pt x="18396" y="55688"/>
                  </a:lnTo>
                  <a:lnTo>
                    <a:pt x="11861" y="102566"/>
                  </a:lnTo>
                  <a:lnTo>
                    <a:pt x="3776" y="149220"/>
                  </a:lnTo>
                  <a:lnTo>
                    <a:pt x="182" y="192389"/>
                  </a:lnTo>
                  <a:lnTo>
                    <a:pt x="0" y="198110"/>
                  </a:lnTo>
                  <a:lnTo>
                    <a:pt x="1996" y="201923"/>
                  </a:lnTo>
                  <a:lnTo>
                    <a:pt x="5444" y="204467"/>
                  </a:lnTo>
                  <a:lnTo>
                    <a:pt x="9858" y="206160"/>
                  </a:lnTo>
                  <a:lnTo>
                    <a:pt x="22289" y="204281"/>
                  </a:lnTo>
                  <a:lnTo>
                    <a:pt x="4408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329"/>
          <p:cNvGrpSpPr/>
          <p:nvPr/>
        </p:nvGrpSpPr>
        <p:grpSpPr>
          <a:xfrm>
            <a:off x="3460750" y="5886450"/>
            <a:ext cx="235145" cy="177801"/>
            <a:chOff x="3460750" y="5886450"/>
            <a:chExt cx="235145" cy="177801"/>
          </a:xfrm>
        </p:grpSpPr>
        <p:sp>
          <p:nvSpPr>
            <p:cNvPr id="437" name="SMARTInkShape-2094"/>
            <p:cNvSpPr/>
            <p:nvPr>
              <p:custDataLst>
                <p:tags r:id="rId236"/>
              </p:custDataLst>
            </p:nvPr>
          </p:nvSpPr>
          <p:spPr>
            <a:xfrm>
              <a:off x="3479810" y="6007100"/>
              <a:ext cx="216085" cy="38094"/>
            </a:xfrm>
            <a:custGeom>
              <a:avLst/>
              <a:gdLst/>
              <a:ahLst/>
              <a:cxnLst/>
              <a:rect l="0" t="0" r="0" b="0"/>
              <a:pathLst>
                <a:path w="216085" h="38094">
                  <a:moveTo>
                    <a:pt x="6340" y="0"/>
                  </a:moveTo>
                  <a:lnTo>
                    <a:pt x="6340" y="0"/>
                  </a:lnTo>
                  <a:lnTo>
                    <a:pt x="6340" y="8839"/>
                  </a:lnTo>
                  <a:lnTo>
                    <a:pt x="8221" y="12865"/>
                  </a:lnTo>
                  <a:lnTo>
                    <a:pt x="9711" y="14927"/>
                  </a:lnTo>
                  <a:lnTo>
                    <a:pt x="11807" y="24571"/>
                  </a:lnTo>
                  <a:lnTo>
                    <a:pt x="12689" y="38089"/>
                  </a:lnTo>
                  <a:lnTo>
                    <a:pt x="12690" y="34726"/>
                  </a:lnTo>
                  <a:lnTo>
                    <a:pt x="13395" y="33734"/>
                  </a:lnTo>
                  <a:lnTo>
                    <a:pt x="14571" y="33073"/>
                  </a:lnTo>
                  <a:lnTo>
                    <a:pt x="18778" y="31827"/>
                  </a:lnTo>
                  <a:lnTo>
                    <a:pt x="10178" y="31757"/>
                  </a:lnTo>
                  <a:lnTo>
                    <a:pt x="6164" y="33634"/>
                  </a:lnTo>
                  <a:lnTo>
                    <a:pt x="0" y="38093"/>
                  </a:lnTo>
                  <a:lnTo>
                    <a:pt x="39670" y="37395"/>
                  </a:lnTo>
                  <a:lnTo>
                    <a:pt x="77755" y="33030"/>
                  </a:lnTo>
                  <a:lnTo>
                    <a:pt x="123063" y="27268"/>
                  </a:lnTo>
                  <a:lnTo>
                    <a:pt x="161810" y="21799"/>
                  </a:lnTo>
                  <a:lnTo>
                    <a:pt x="207284" y="19290"/>
                  </a:lnTo>
                  <a:lnTo>
                    <a:pt x="215122" y="19157"/>
                  </a:lnTo>
                  <a:lnTo>
                    <a:pt x="216084" y="19827"/>
                  </a:lnTo>
                  <a:lnTo>
                    <a:pt x="215313" y="20979"/>
                  </a:lnTo>
                  <a:lnTo>
                    <a:pt x="20954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095"/>
            <p:cNvSpPr/>
            <p:nvPr>
              <p:custDataLst>
                <p:tags r:id="rId237"/>
              </p:custDataLst>
            </p:nvPr>
          </p:nvSpPr>
          <p:spPr>
            <a:xfrm>
              <a:off x="3460750" y="6064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096"/>
            <p:cNvSpPr/>
            <p:nvPr>
              <p:custDataLst>
                <p:tags r:id="rId238"/>
              </p:custDataLst>
            </p:nvPr>
          </p:nvSpPr>
          <p:spPr>
            <a:xfrm>
              <a:off x="3476141" y="5886450"/>
              <a:ext cx="98910" cy="25401"/>
            </a:xfrm>
            <a:custGeom>
              <a:avLst/>
              <a:gdLst/>
              <a:ahLst/>
              <a:cxnLst/>
              <a:rect l="0" t="0" r="0" b="0"/>
              <a:pathLst>
                <a:path w="989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39437" y="9790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330"/>
          <p:cNvGrpSpPr/>
          <p:nvPr/>
        </p:nvGrpSpPr>
        <p:grpSpPr>
          <a:xfrm>
            <a:off x="8839246" y="4935365"/>
            <a:ext cx="2770684" cy="462136"/>
            <a:chOff x="8839246" y="4935365"/>
            <a:chExt cx="2770684" cy="462136"/>
          </a:xfrm>
        </p:grpSpPr>
        <p:sp>
          <p:nvSpPr>
            <p:cNvPr id="441" name="SMARTInkShape-2097"/>
            <p:cNvSpPr/>
            <p:nvPr>
              <p:custDataLst>
                <p:tags r:id="rId213"/>
              </p:custDataLst>
            </p:nvPr>
          </p:nvSpPr>
          <p:spPr>
            <a:xfrm>
              <a:off x="8839246" y="5081406"/>
              <a:ext cx="234905" cy="170045"/>
            </a:xfrm>
            <a:custGeom>
              <a:avLst/>
              <a:gdLst/>
              <a:ahLst/>
              <a:cxnLst/>
              <a:rect l="0" t="0" r="0" b="0"/>
              <a:pathLst>
                <a:path w="234905" h="170045">
                  <a:moveTo>
                    <a:pt x="146004" y="17644"/>
                  </a:moveTo>
                  <a:lnTo>
                    <a:pt x="146004" y="17644"/>
                  </a:lnTo>
                  <a:lnTo>
                    <a:pt x="157560" y="0"/>
                  </a:lnTo>
                  <a:lnTo>
                    <a:pt x="157941" y="237"/>
                  </a:lnTo>
                  <a:lnTo>
                    <a:pt x="158365" y="2381"/>
                  </a:lnTo>
                  <a:lnTo>
                    <a:pt x="157226" y="21763"/>
                  </a:lnTo>
                  <a:lnTo>
                    <a:pt x="147133" y="52496"/>
                  </a:lnTo>
                  <a:lnTo>
                    <a:pt x="125487" y="88413"/>
                  </a:lnTo>
                  <a:lnTo>
                    <a:pt x="82840" y="132832"/>
                  </a:lnTo>
                  <a:lnTo>
                    <a:pt x="52734" y="151963"/>
                  </a:lnTo>
                  <a:lnTo>
                    <a:pt x="43608" y="155873"/>
                  </a:lnTo>
                  <a:lnTo>
                    <a:pt x="35406" y="156363"/>
                  </a:lnTo>
                  <a:lnTo>
                    <a:pt x="20650" y="151263"/>
                  </a:lnTo>
                  <a:lnTo>
                    <a:pt x="3813" y="136492"/>
                  </a:lnTo>
                  <a:lnTo>
                    <a:pt x="1114" y="130743"/>
                  </a:lnTo>
                  <a:lnTo>
                    <a:pt x="0" y="118710"/>
                  </a:lnTo>
                  <a:lnTo>
                    <a:pt x="5619" y="106307"/>
                  </a:lnTo>
                  <a:lnTo>
                    <a:pt x="10081" y="100036"/>
                  </a:lnTo>
                  <a:lnTo>
                    <a:pt x="22562" y="91186"/>
                  </a:lnTo>
                  <a:lnTo>
                    <a:pt x="38931" y="85607"/>
                  </a:lnTo>
                  <a:lnTo>
                    <a:pt x="71944" y="83878"/>
                  </a:lnTo>
                  <a:lnTo>
                    <a:pt x="109242" y="92381"/>
                  </a:lnTo>
                  <a:lnTo>
                    <a:pt x="149851" y="107992"/>
                  </a:lnTo>
                  <a:lnTo>
                    <a:pt x="194010" y="134111"/>
                  </a:lnTo>
                  <a:lnTo>
                    <a:pt x="234904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098"/>
            <p:cNvSpPr/>
            <p:nvPr>
              <p:custDataLst>
                <p:tags r:id="rId214"/>
              </p:custDataLst>
            </p:nvPr>
          </p:nvSpPr>
          <p:spPr>
            <a:xfrm>
              <a:off x="9150350" y="52070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099"/>
            <p:cNvSpPr/>
            <p:nvPr>
              <p:custDataLst>
                <p:tags r:id="rId215"/>
              </p:custDataLst>
            </p:nvPr>
          </p:nvSpPr>
          <p:spPr>
            <a:xfrm>
              <a:off x="9277350" y="5061833"/>
              <a:ext cx="196851" cy="221368"/>
            </a:xfrm>
            <a:custGeom>
              <a:avLst/>
              <a:gdLst/>
              <a:ahLst/>
              <a:cxnLst/>
              <a:rect l="0" t="0" r="0" b="0"/>
              <a:pathLst>
                <a:path w="196851" h="2213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21668" y="6120"/>
                  </a:lnTo>
                  <a:lnTo>
                    <a:pt x="50742" y="33792"/>
                  </a:lnTo>
                  <a:lnTo>
                    <a:pt x="80259" y="74381"/>
                  </a:lnTo>
                  <a:lnTo>
                    <a:pt x="114798" y="118000"/>
                  </a:lnTo>
                  <a:lnTo>
                    <a:pt x="147686" y="160793"/>
                  </a:lnTo>
                  <a:lnTo>
                    <a:pt x="187537" y="208407"/>
                  </a:lnTo>
                  <a:lnTo>
                    <a:pt x="1968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100"/>
            <p:cNvSpPr/>
            <p:nvPr>
              <p:custDataLst>
                <p:tags r:id="rId216"/>
              </p:custDataLst>
            </p:nvPr>
          </p:nvSpPr>
          <p:spPr>
            <a:xfrm>
              <a:off x="9359900" y="5038242"/>
              <a:ext cx="133351" cy="251309"/>
            </a:xfrm>
            <a:custGeom>
              <a:avLst/>
              <a:gdLst/>
              <a:ahLst/>
              <a:cxnLst/>
              <a:rect l="0" t="0" r="0" b="0"/>
              <a:pathLst>
                <a:path w="133351" h="251309">
                  <a:moveTo>
                    <a:pt x="133350" y="3658"/>
                  </a:moveTo>
                  <a:lnTo>
                    <a:pt x="133350" y="3658"/>
                  </a:lnTo>
                  <a:lnTo>
                    <a:pt x="133350" y="287"/>
                  </a:lnTo>
                  <a:lnTo>
                    <a:pt x="131938" y="0"/>
                  </a:lnTo>
                  <a:lnTo>
                    <a:pt x="126607" y="1561"/>
                  </a:lnTo>
                  <a:lnTo>
                    <a:pt x="96948" y="36656"/>
                  </a:lnTo>
                  <a:lnTo>
                    <a:pt x="68471" y="81404"/>
                  </a:lnTo>
                  <a:lnTo>
                    <a:pt x="48070" y="117941"/>
                  </a:lnTo>
                  <a:lnTo>
                    <a:pt x="27244" y="152992"/>
                  </a:lnTo>
                  <a:lnTo>
                    <a:pt x="9169" y="197719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101"/>
            <p:cNvSpPr/>
            <p:nvPr>
              <p:custDataLst>
                <p:tags r:id="rId217"/>
              </p:custDataLst>
            </p:nvPr>
          </p:nvSpPr>
          <p:spPr>
            <a:xfrm>
              <a:off x="9598458" y="5176133"/>
              <a:ext cx="53543" cy="187296"/>
            </a:xfrm>
            <a:custGeom>
              <a:avLst/>
              <a:gdLst/>
              <a:ahLst/>
              <a:cxnLst/>
              <a:rect l="0" t="0" r="0" b="0"/>
              <a:pathLst>
                <a:path w="53543" h="187296">
                  <a:moveTo>
                    <a:pt x="15442" y="5467"/>
                  </a:moveTo>
                  <a:lnTo>
                    <a:pt x="15442" y="5467"/>
                  </a:lnTo>
                  <a:lnTo>
                    <a:pt x="15440" y="0"/>
                  </a:lnTo>
                  <a:lnTo>
                    <a:pt x="11079" y="15911"/>
                  </a:lnTo>
                  <a:lnTo>
                    <a:pt x="9483" y="53444"/>
                  </a:lnTo>
                  <a:lnTo>
                    <a:pt x="7327" y="89062"/>
                  </a:lnTo>
                  <a:lnTo>
                    <a:pt x="2219" y="126427"/>
                  </a:lnTo>
                  <a:lnTo>
                    <a:pt x="0" y="158665"/>
                  </a:lnTo>
                  <a:lnTo>
                    <a:pt x="3812" y="177859"/>
                  </a:lnTo>
                  <a:lnTo>
                    <a:pt x="5572" y="181778"/>
                  </a:lnTo>
                  <a:lnTo>
                    <a:pt x="8156" y="184391"/>
                  </a:lnTo>
                  <a:lnTo>
                    <a:pt x="14790" y="187295"/>
                  </a:lnTo>
                  <a:lnTo>
                    <a:pt x="53542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102"/>
            <p:cNvSpPr/>
            <p:nvPr>
              <p:custDataLst>
                <p:tags r:id="rId218"/>
              </p:custDataLst>
            </p:nvPr>
          </p:nvSpPr>
          <p:spPr>
            <a:xfrm>
              <a:off x="9564865" y="5283200"/>
              <a:ext cx="74436" cy="19051"/>
            </a:xfrm>
            <a:custGeom>
              <a:avLst/>
              <a:gdLst/>
              <a:ahLst/>
              <a:cxnLst/>
              <a:rect l="0" t="0" r="0" b="0"/>
              <a:pathLst>
                <a:path w="744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8115"/>
                  </a:lnTo>
                  <a:lnTo>
                    <a:pt x="117" y="6821"/>
                  </a:lnTo>
                  <a:lnTo>
                    <a:pt x="2129" y="3502"/>
                  </a:lnTo>
                  <a:lnTo>
                    <a:pt x="20712" y="1038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103"/>
            <p:cNvSpPr/>
            <p:nvPr>
              <p:custDataLst>
                <p:tags r:id="rId219"/>
              </p:custDataLst>
            </p:nvPr>
          </p:nvSpPr>
          <p:spPr>
            <a:xfrm>
              <a:off x="9691865" y="5276850"/>
              <a:ext cx="68086" cy="6351"/>
            </a:xfrm>
            <a:custGeom>
              <a:avLst/>
              <a:gdLst/>
              <a:ahLst/>
              <a:cxnLst/>
              <a:rect l="0" t="0" r="0" b="0"/>
              <a:pathLst>
                <a:path w="680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5500" y="2979"/>
                  </a:lnTo>
                  <a:lnTo>
                    <a:pt x="49182" y="262"/>
                  </a:lnTo>
                  <a:lnTo>
                    <a:pt x="6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104"/>
            <p:cNvSpPr/>
            <p:nvPr>
              <p:custDataLst>
                <p:tags r:id="rId220"/>
              </p:custDataLst>
            </p:nvPr>
          </p:nvSpPr>
          <p:spPr>
            <a:xfrm>
              <a:off x="9810750" y="5208643"/>
              <a:ext cx="139701" cy="115094"/>
            </a:xfrm>
            <a:custGeom>
              <a:avLst/>
              <a:gdLst/>
              <a:ahLst/>
              <a:cxnLst/>
              <a:rect l="0" t="0" r="0" b="0"/>
              <a:pathLst>
                <a:path w="139701" h="115094">
                  <a:moveTo>
                    <a:pt x="0" y="17407"/>
                  </a:moveTo>
                  <a:lnTo>
                    <a:pt x="0" y="17407"/>
                  </a:lnTo>
                  <a:lnTo>
                    <a:pt x="0" y="10665"/>
                  </a:lnTo>
                  <a:lnTo>
                    <a:pt x="1881" y="5474"/>
                  </a:lnTo>
                  <a:lnTo>
                    <a:pt x="3370" y="3102"/>
                  </a:lnTo>
                  <a:lnTo>
                    <a:pt x="10670" y="467"/>
                  </a:lnTo>
                  <a:lnTo>
                    <a:pt x="20969" y="0"/>
                  </a:lnTo>
                  <a:lnTo>
                    <a:pt x="32603" y="2145"/>
                  </a:lnTo>
                  <a:lnTo>
                    <a:pt x="51052" y="14060"/>
                  </a:lnTo>
                  <a:lnTo>
                    <a:pt x="54497" y="19409"/>
                  </a:lnTo>
                  <a:lnTo>
                    <a:pt x="56441" y="30997"/>
                  </a:lnTo>
                  <a:lnTo>
                    <a:pt x="46872" y="60753"/>
                  </a:lnTo>
                  <a:lnTo>
                    <a:pt x="31393" y="90044"/>
                  </a:lnTo>
                  <a:lnTo>
                    <a:pt x="18117" y="106466"/>
                  </a:lnTo>
                  <a:lnTo>
                    <a:pt x="17016" y="109235"/>
                  </a:lnTo>
                  <a:lnTo>
                    <a:pt x="16989" y="111787"/>
                  </a:lnTo>
                  <a:lnTo>
                    <a:pt x="17676" y="114194"/>
                  </a:lnTo>
                  <a:lnTo>
                    <a:pt x="20251" y="115093"/>
                  </a:lnTo>
                  <a:lnTo>
                    <a:pt x="57944" y="107895"/>
                  </a:lnTo>
                  <a:lnTo>
                    <a:pt x="103011" y="97970"/>
                  </a:lnTo>
                  <a:lnTo>
                    <a:pt x="139700" y="8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105"/>
            <p:cNvSpPr/>
            <p:nvPr>
              <p:custDataLst>
                <p:tags r:id="rId221"/>
              </p:custDataLst>
            </p:nvPr>
          </p:nvSpPr>
          <p:spPr>
            <a:xfrm>
              <a:off x="10052050" y="51752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2117" y="2574"/>
                  </a:lnTo>
                  <a:lnTo>
                    <a:pt x="36627" y="339"/>
                  </a:lnTo>
                  <a:lnTo>
                    <a:pt x="74666" y="100"/>
                  </a:lnTo>
                  <a:lnTo>
                    <a:pt x="113845" y="3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106"/>
            <p:cNvSpPr/>
            <p:nvPr>
              <p:custDataLst>
                <p:tags r:id="rId222"/>
              </p:custDataLst>
            </p:nvPr>
          </p:nvSpPr>
          <p:spPr>
            <a:xfrm>
              <a:off x="10128250" y="50990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0494"/>
                  </a:lnTo>
                  <a:lnTo>
                    <a:pt x="0" y="8427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107"/>
            <p:cNvSpPr/>
            <p:nvPr>
              <p:custDataLst>
                <p:tags r:id="rId223"/>
              </p:custDataLst>
            </p:nvPr>
          </p:nvSpPr>
          <p:spPr>
            <a:xfrm>
              <a:off x="10323459" y="5071014"/>
              <a:ext cx="121409" cy="190201"/>
            </a:xfrm>
            <a:custGeom>
              <a:avLst/>
              <a:gdLst/>
              <a:ahLst/>
              <a:cxnLst/>
              <a:rect l="0" t="0" r="0" b="0"/>
              <a:pathLst>
                <a:path w="121409" h="190201">
                  <a:moveTo>
                    <a:pt x="115941" y="15336"/>
                  </a:moveTo>
                  <a:lnTo>
                    <a:pt x="115941" y="15336"/>
                  </a:lnTo>
                  <a:lnTo>
                    <a:pt x="119311" y="11965"/>
                  </a:lnTo>
                  <a:lnTo>
                    <a:pt x="120967" y="8428"/>
                  </a:lnTo>
                  <a:lnTo>
                    <a:pt x="121408" y="6497"/>
                  </a:lnTo>
                  <a:lnTo>
                    <a:pt x="120292" y="4504"/>
                  </a:lnTo>
                  <a:lnTo>
                    <a:pt x="115288" y="409"/>
                  </a:lnTo>
                  <a:lnTo>
                    <a:pt x="104598" y="0"/>
                  </a:lnTo>
                  <a:lnTo>
                    <a:pt x="97794" y="879"/>
                  </a:lnTo>
                  <a:lnTo>
                    <a:pt x="71367" y="15599"/>
                  </a:lnTo>
                  <a:lnTo>
                    <a:pt x="37823" y="51319"/>
                  </a:lnTo>
                  <a:lnTo>
                    <a:pt x="11185" y="94279"/>
                  </a:lnTo>
                  <a:lnTo>
                    <a:pt x="0" y="134917"/>
                  </a:lnTo>
                  <a:lnTo>
                    <a:pt x="1253" y="146562"/>
                  </a:lnTo>
                  <a:lnTo>
                    <a:pt x="10171" y="167027"/>
                  </a:lnTo>
                  <a:lnTo>
                    <a:pt x="25422" y="181768"/>
                  </a:lnTo>
                  <a:lnTo>
                    <a:pt x="34429" y="187674"/>
                  </a:lnTo>
                  <a:lnTo>
                    <a:pt x="43960" y="190200"/>
                  </a:lnTo>
                  <a:lnTo>
                    <a:pt x="84191" y="186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108"/>
            <p:cNvSpPr/>
            <p:nvPr>
              <p:custDataLst>
                <p:tags r:id="rId224"/>
              </p:custDataLst>
            </p:nvPr>
          </p:nvSpPr>
          <p:spPr>
            <a:xfrm>
              <a:off x="10502900" y="50927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12700" y="0"/>
                  </a:moveTo>
                  <a:lnTo>
                    <a:pt x="12700" y="0"/>
                  </a:lnTo>
                  <a:lnTo>
                    <a:pt x="3861" y="42095"/>
                  </a:lnTo>
                  <a:lnTo>
                    <a:pt x="762" y="8898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109"/>
            <p:cNvSpPr/>
            <p:nvPr>
              <p:custDataLst>
                <p:tags r:id="rId225"/>
              </p:custDataLst>
            </p:nvPr>
          </p:nvSpPr>
          <p:spPr>
            <a:xfrm>
              <a:off x="10528300" y="51752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2117" y="8336"/>
                  </a:lnTo>
                  <a:lnTo>
                    <a:pt x="44750" y="21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110"/>
            <p:cNvSpPr/>
            <p:nvPr>
              <p:custDataLst>
                <p:tags r:id="rId226"/>
              </p:custDataLst>
            </p:nvPr>
          </p:nvSpPr>
          <p:spPr>
            <a:xfrm>
              <a:off x="10657189" y="5127142"/>
              <a:ext cx="150512" cy="111609"/>
            </a:xfrm>
            <a:custGeom>
              <a:avLst/>
              <a:gdLst/>
              <a:ahLst/>
              <a:cxnLst/>
              <a:rect l="0" t="0" r="0" b="0"/>
              <a:pathLst>
                <a:path w="150512" h="111609">
                  <a:moveTo>
                    <a:pt x="150511" y="3658"/>
                  </a:moveTo>
                  <a:lnTo>
                    <a:pt x="150511" y="3658"/>
                  </a:lnTo>
                  <a:lnTo>
                    <a:pt x="150509" y="0"/>
                  </a:lnTo>
                  <a:lnTo>
                    <a:pt x="150509" y="1562"/>
                  </a:lnTo>
                  <a:lnTo>
                    <a:pt x="120625" y="42198"/>
                  </a:lnTo>
                  <a:lnTo>
                    <a:pt x="76586" y="85987"/>
                  </a:lnTo>
                  <a:lnTo>
                    <a:pt x="45116" y="105898"/>
                  </a:lnTo>
                  <a:lnTo>
                    <a:pt x="35798" y="109918"/>
                  </a:lnTo>
                  <a:lnTo>
                    <a:pt x="28174" y="111187"/>
                  </a:lnTo>
                  <a:lnTo>
                    <a:pt x="15942" y="108834"/>
                  </a:lnTo>
                  <a:lnTo>
                    <a:pt x="11409" y="105525"/>
                  </a:lnTo>
                  <a:lnTo>
                    <a:pt x="4491" y="96205"/>
                  </a:lnTo>
                  <a:lnTo>
                    <a:pt x="0" y="79057"/>
                  </a:lnTo>
                  <a:lnTo>
                    <a:pt x="781" y="73680"/>
                  </a:lnTo>
                  <a:lnTo>
                    <a:pt x="5414" y="63942"/>
                  </a:lnTo>
                  <a:lnTo>
                    <a:pt x="15939" y="56792"/>
                  </a:lnTo>
                  <a:lnTo>
                    <a:pt x="22696" y="53897"/>
                  </a:lnTo>
                  <a:lnTo>
                    <a:pt x="37730" y="52563"/>
                  </a:lnTo>
                  <a:lnTo>
                    <a:pt x="55230" y="55732"/>
                  </a:lnTo>
                  <a:lnTo>
                    <a:pt x="87472" y="70123"/>
                  </a:lnTo>
                  <a:lnTo>
                    <a:pt x="134527" y="104737"/>
                  </a:lnTo>
                  <a:lnTo>
                    <a:pt x="144161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111"/>
            <p:cNvSpPr/>
            <p:nvPr>
              <p:custDataLst>
                <p:tags r:id="rId227"/>
              </p:custDataLst>
            </p:nvPr>
          </p:nvSpPr>
          <p:spPr>
            <a:xfrm>
              <a:off x="10839450" y="5086350"/>
              <a:ext cx="100687" cy="203201"/>
            </a:xfrm>
            <a:custGeom>
              <a:avLst/>
              <a:gdLst/>
              <a:ahLst/>
              <a:cxnLst/>
              <a:rect l="0" t="0" r="0" b="0"/>
              <a:pathLst>
                <a:path w="100687" h="203201">
                  <a:moveTo>
                    <a:pt x="57150" y="0"/>
                  </a:moveTo>
                  <a:lnTo>
                    <a:pt x="57150" y="0"/>
                  </a:lnTo>
                  <a:lnTo>
                    <a:pt x="63893" y="3371"/>
                  </a:lnTo>
                  <a:lnTo>
                    <a:pt x="78199" y="18952"/>
                  </a:lnTo>
                  <a:lnTo>
                    <a:pt x="95841" y="48183"/>
                  </a:lnTo>
                  <a:lnTo>
                    <a:pt x="100686" y="75272"/>
                  </a:lnTo>
                  <a:lnTo>
                    <a:pt x="98372" y="104715"/>
                  </a:lnTo>
                  <a:lnTo>
                    <a:pt x="87935" y="131912"/>
                  </a:lnTo>
                  <a:lnTo>
                    <a:pt x="59451" y="164282"/>
                  </a:lnTo>
                  <a:lnTo>
                    <a:pt x="13900" y="19661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112"/>
            <p:cNvSpPr/>
            <p:nvPr>
              <p:custDataLst>
                <p:tags r:id="rId228"/>
              </p:custDataLst>
            </p:nvPr>
          </p:nvSpPr>
          <p:spPr>
            <a:xfrm>
              <a:off x="11023600" y="5074533"/>
              <a:ext cx="82551" cy="195968"/>
            </a:xfrm>
            <a:custGeom>
              <a:avLst/>
              <a:gdLst/>
              <a:ahLst/>
              <a:cxnLst/>
              <a:rect l="0" t="0" r="0" b="0"/>
              <a:pathLst>
                <a:path w="82551" h="1959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124" y="1822"/>
                  </a:lnTo>
                  <a:lnTo>
                    <a:pt x="18954" y="48281"/>
                  </a:lnTo>
                  <a:lnTo>
                    <a:pt x="34309" y="92080"/>
                  </a:lnTo>
                  <a:lnTo>
                    <a:pt x="55714" y="136650"/>
                  </a:lnTo>
                  <a:lnTo>
                    <a:pt x="8255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113"/>
            <p:cNvSpPr/>
            <p:nvPr>
              <p:custDataLst>
                <p:tags r:id="rId229"/>
              </p:custDataLst>
            </p:nvPr>
          </p:nvSpPr>
          <p:spPr>
            <a:xfrm>
              <a:off x="10998200" y="5089042"/>
              <a:ext cx="171451" cy="225909"/>
            </a:xfrm>
            <a:custGeom>
              <a:avLst/>
              <a:gdLst/>
              <a:ahLst/>
              <a:cxnLst/>
              <a:rect l="0" t="0" r="0" b="0"/>
              <a:pathLst>
                <a:path w="171451" h="225909">
                  <a:moveTo>
                    <a:pt x="171450" y="3658"/>
                  </a:moveTo>
                  <a:lnTo>
                    <a:pt x="171450" y="3658"/>
                  </a:lnTo>
                  <a:lnTo>
                    <a:pt x="171448" y="0"/>
                  </a:lnTo>
                  <a:lnTo>
                    <a:pt x="171448" y="1562"/>
                  </a:lnTo>
                  <a:lnTo>
                    <a:pt x="135049" y="48766"/>
                  </a:lnTo>
                  <a:lnTo>
                    <a:pt x="104691" y="88284"/>
                  </a:lnTo>
                  <a:lnTo>
                    <a:pt x="70765" y="131273"/>
                  </a:lnTo>
                  <a:lnTo>
                    <a:pt x="40254" y="171528"/>
                  </a:lnTo>
                  <a:lnTo>
                    <a:pt x="5066" y="218834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114"/>
            <p:cNvSpPr/>
            <p:nvPr>
              <p:custDataLst>
                <p:tags r:id="rId230"/>
              </p:custDataLst>
            </p:nvPr>
          </p:nvSpPr>
          <p:spPr>
            <a:xfrm>
              <a:off x="11159174" y="5226933"/>
              <a:ext cx="42227" cy="153172"/>
            </a:xfrm>
            <a:custGeom>
              <a:avLst/>
              <a:gdLst/>
              <a:ahLst/>
              <a:cxnLst/>
              <a:rect l="0" t="0" r="0" b="0"/>
              <a:pathLst>
                <a:path w="42227" h="153172">
                  <a:moveTo>
                    <a:pt x="23176" y="5467"/>
                  </a:moveTo>
                  <a:lnTo>
                    <a:pt x="23176" y="5467"/>
                  </a:lnTo>
                  <a:lnTo>
                    <a:pt x="23176" y="0"/>
                  </a:lnTo>
                  <a:lnTo>
                    <a:pt x="19805" y="32451"/>
                  </a:lnTo>
                  <a:lnTo>
                    <a:pt x="7980" y="71815"/>
                  </a:lnTo>
                  <a:lnTo>
                    <a:pt x="0" y="111680"/>
                  </a:lnTo>
                  <a:lnTo>
                    <a:pt x="316" y="134540"/>
                  </a:lnTo>
                  <a:lnTo>
                    <a:pt x="1587" y="140199"/>
                  </a:lnTo>
                  <a:lnTo>
                    <a:pt x="4550" y="144677"/>
                  </a:lnTo>
                  <a:lnTo>
                    <a:pt x="13486" y="151534"/>
                  </a:lnTo>
                  <a:lnTo>
                    <a:pt x="24513" y="153171"/>
                  </a:lnTo>
                  <a:lnTo>
                    <a:pt x="42226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115"/>
            <p:cNvSpPr/>
            <p:nvPr>
              <p:custDataLst>
                <p:tags r:id="rId231"/>
              </p:custDataLst>
            </p:nvPr>
          </p:nvSpPr>
          <p:spPr>
            <a:xfrm>
              <a:off x="11144250" y="53022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0"/>
                  </a:moveTo>
                  <a:lnTo>
                    <a:pt x="0" y="0"/>
                  </a:lnTo>
                  <a:lnTo>
                    <a:pt x="17676" y="0"/>
                  </a:lnTo>
                  <a:lnTo>
                    <a:pt x="58920" y="13814"/>
                  </a:lnTo>
                  <a:lnTo>
                    <a:pt x="889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116"/>
            <p:cNvSpPr/>
            <p:nvPr>
              <p:custDataLst>
                <p:tags r:id="rId232"/>
              </p:custDataLst>
            </p:nvPr>
          </p:nvSpPr>
          <p:spPr>
            <a:xfrm>
              <a:off x="11252200" y="53213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117"/>
            <p:cNvSpPr/>
            <p:nvPr>
              <p:custDataLst>
                <p:tags r:id="rId233"/>
              </p:custDataLst>
            </p:nvPr>
          </p:nvSpPr>
          <p:spPr>
            <a:xfrm>
              <a:off x="11340953" y="5277344"/>
              <a:ext cx="133498" cy="120157"/>
            </a:xfrm>
            <a:custGeom>
              <a:avLst/>
              <a:gdLst/>
              <a:ahLst/>
              <a:cxnLst/>
              <a:rect l="0" t="0" r="0" b="0"/>
              <a:pathLst>
                <a:path w="133498" h="120157">
                  <a:moveTo>
                    <a:pt x="31897" y="24906"/>
                  </a:moveTo>
                  <a:lnTo>
                    <a:pt x="31897" y="24906"/>
                  </a:lnTo>
                  <a:lnTo>
                    <a:pt x="31897" y="14793"/>
                  </a:lnTo>
                  <a:lnTo>
                    <a:pt x="33309" y="11108"/>
                  </a:lnTo>
                  <a:lnTo>
                    <a:pt x="38640" y="5133"/>
                  </a:lnTo>
                  <a:lnTo>
                    <a:pt x="45711" y="2006"/>
                  </a:lnTo>
                  <a:lnTo>
                    <a:pt x="61752" y="0"/>
                  </a:lnTo>
                  <a:lnTo>
                    <a:pt x="65206" y="1247"/>
                  </a:lnTo>
                  <a:lnTo>
                    <a:pt x="70925" y="6394"/>
                  </a:lnTo>
                  <a:lnTo>
                    <a:pt x="73937" y="13386"/>
                  </a:lnTo>
                  <a:lnTo>
                    <a:pt x="74739" y="17226"/>
                  </a:lnTo>
                  <a:lnTo>
                    <a:pt x="72500" y="32744"/>
                  </a:lnTo>
                  <a:lnTo>
                    <a:pt x="60625" y="50747"/>
                  </a:lnTo>
                  <a:lnTo>
                    <a:pt x="36959" y="66115"/>
                  </a:lnTo>
                  <a:lnTo>
                    <a:pt x="983" y="83702"/>
                  </a:lnTo>
                  <a:lnTo>
                    <a:pt x="0" y="85271"/>
                  </a:lnTo>
                  <a:lnTo>
                    <a:pt x="755" y="86315"/>
                  </a:lnTo>
                  <a:lnTo>
                    <a:pt x="42412" y="95130"/>
                  </a:lnTo>
                  <a:lnTo>
                    <a:pt x="89869" y="110038"/>
                  </a:lnTo>
                  <a:lnTo>
                    <a:pt x="133497" y="12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118"/>
            <p:cNvSpPr/>
            <p:nvPr>
              <p:custDataLst>
                <p:tags r:id="rId234"/>
              </p:custDataLst>
            </p:nvPr>
          </p:nvSpPr>
          <p:spPr>
            <a:xfrm>
              <a:off x="11138430" y="4935365"/>
              <a:ext cx="132821" cy="43036"/>
            </a:xfrm>
            <a:custGeom>
              <a:avLst/>
              <a:gdLst/>
              <a:ahLst/>
              <a:cxnLst/>
              <a:rect l="0" t="0" r="0" b="0"/>
              <a:pathLst>
                <a:path w="132821" h="43036">
                  <a:moveTo>
                    <a:pt x="37570" y="4935"/>
                  </a:moveTo>
                  <a:lnTo>
                    <a:pt x="37570" y="4935"/>
                  </a:lnTo>
                  <a:lnTo>
                    <a:pt x="37570" y="1564"/>
                  </a:lnTo>
                  <a:lnTo>
                    <a:pt x="36865" y="1982"/>
                  </a:lnTo>
                  <a:lnTo>
                    <a:pt x="10889" y="34482"/>
                  </a:lnTo>
                  <a:lnTo>
                    <a:pt x="1723" y="41351"/>
                  </a:lnTo>
                  <a:lnTo>
                    <a:pt x="266" y="41207"/>
                  </a:lnTo>
                  <a:lnTo>
                    <a:pt x="0" y="39700"/>
                  </a:lnTo>
                  <a:lnTo>
                    <a:pt x="13110" y="27465"/>
                  </a:lnTo>
                  <a:lnTo>
                    <a:pt x="48353" y="7064"/>
                  </a:lnTo>
                  <a:lnTo>
                    <a:pt x="71054" y="707"/>
                  </a:lnTo>
                  <a:lnTo>
                    <a:pt x="81061" y="0"/>
                  </a:lnTo>
                  <a:lnTo>
                    <a:pt x="91257" y="4467"/>
                  </a:lnTo>
                  <a:lnTo>
                    <a:pt x="132820" y="4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119"/>
            <p:cNvSpPr/>
            <p:nvPr>
              <p:custDataLst>
                <p:tags r:id="rId235"/>
              </p:custDataLst>
            </p:nvPr>
          </p:nvSpPr>
          <p:spPr>
            <a:xfrm>
              <a:off x="11480800" y="5105400"/>
              <a:ext cx="129130" cy="273051"/>
            </a:xfrm>
            <a:custGeom>
              <a:avLst/>
              <a:gdLst/>
              <a:ahLst/>
              <a:cxnLst/>
              <a:rect l="0" t="0" r="0" b="0"/>
              <a:pathLst>
                <a:path w="129130" h="273051">
                  <a:moveTo>
                    <a:pt x="101600" y="0"/>
                  </a:moveTo>
                  <a:lnTo>
                    <a:pt x="101600" y="0"/>
                  </a:lnTo>
                  <a:lnTo>
                    <a:pt x="108341" y="0"/>
                  </a:lnTo>
                  <a:lnTo>
                    <a:pt x="115413" y="5644"/>
                  </a:lnTo>
                  <a:lnTo>
                    <a:pt x="119277" y="10113"/>
                  </a:lnTo>
                  <a:lnTo>
                    <a:pt x="128083" y="36628"/>
                  </a:lnTo>
                  <a:lnTo>
                    <a:pt x="129129" y="68725"/>
                  </a:lnTo>
                  <a:lnTo>
                    <a:pt x="126536" y="108155"/>
                  </a:lnTo>
                  <a:lnTo>
                    <a:pt x="120678" y="149199"/>
                  </a:lnTo>
                  <a:lnTo>
                    <a:pt x="103962" y="187196"/>
                  </a:lnTo>
                  <a:lnTo>
                    <a:pt x="77251" y="220781"/>
                  </a:lnTo>
                  <a:lnTo>
                    <a:pt x="39507" y="24746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331"/>
          <p:cNvGrpSpPr/>
          <p:nvPr/>
        </p:nvGrpSpPr>
        <p:grpSpPr>
          <a:xfrm>
            <a:off x="7362629" y="4986049"/>
            <a:ext cx="1311472" cy="373352"/>
            <a:chOff x="7362629" y="4986049"/>
            <a:chExt cx="1311472" cy="373352"/>
          </a:xfrm>
        </p:grpSpPr>
        <p:sp>
          <p:nvSpPr>
            <p:cNvPr id="465" name="SMARTInkShape-2120"/>
            <p:cNvSpPr/>
            <p:nvPr>
              <p:custDataLst>
                <p:tags r:id="rId204"/>
              </p:custDataLst>
            </p:nvPr>
          </p:nvSpPr>
          <p:spPr>
            <a:xfrm>
              <a:off x="7362629" y="5245100"/>
              <a:ext cx="143072" cy="12701"/>
            </a:xfrm>
            <a:custGeom>
              <a:avLst/>
              <a:gdLst/>
              <a:ahLst/>
              <a:cxnLst/>
              <a:rect l="0" t="0" r="0" b="0"/>
              <a:pathLst>
                <a:path w="1430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6182" y="7631"/>
                  </a:lnTo>
                  <a:lnTo>
                    <a:pt x="78788" y="2574"/>
                  </a:lnTo>
                  <a:lnTo>
                    <a:pt x="121516" y="762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121"/>
            <p:cNvSpPr/>
            <p:nvPr>
              <p:custDataLst>
                <p:tags r:id="rId205"/>
              </p:custDataLst>
            </p:nvPr>
          </p:nvSpPr>
          <p:spPr>
            <a:xfrm>
              <a:off x="7449432" y="5159179"/>
              <a:ext cx="30869" cy="168472"/>
            </a:xfrm>
            <a:custGeom>
              <a:avLst/>
              <a:gdLst/>
              <a:ahLst/>
              <a:cxnLst/>
              <a:rect l="0" t="0" r="0" b="0"/>
              <a:pathLst>
                <a:path w="30869" h="168472">
                  <a:moveTo>
                    <a:pt x="5468" y="3371"/>
                  </a:moveTo>
                  <a:lnTo>
                    <a:pt x="5468" y="3371"/>
                  </a:lnTo>
                  <a:lnTo>
                    <a:pt x="2097" y="0"/>
                  </a:lnTo>
                  <a:lnTo>
                    <a:pt x="1104" y="418"/>
                  </a:lnTo>
                  <a:lnTo>
                    <a:pt x="0" y="4647"/>
                  </a:lnTo>
                  <a:lnTo>
                    <a:pt x="6142" y="42328"/>
                  </a:lnTo>
                  <a:lnTo>
                    <a:pt x="12018" y="79824"/>
                  </a:lnTo>
                  <a:lnTo>
                    <a:pt x="20324" y="127050"/>
                  </a:lnTo>
                  <a:lnTo>
                    <a:pt x="30868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122"/>
            <p:cNvSpPr/>
            <p:nvPr>
              <p:custDataLst>
                <p:tags r:id="rId206"/>
              </p:custDataLst>
            </p:nvPr>
          </p:nvSpPr>
          <p:spPr>
            <a:xfrm>
              <a:off x="7645080" y="5124450"/>
              <a:ext cx="70171" cy="215901"/>
            </a:xfrm>
            <a:custGeom>
              <a:avLst/>
              <a:gdLst/>
              <a:ahLst/>
              <a:cxnLst/>
              <a:rect l="0" t="0" r="0" b="0"/>
              <a:pathLst>
                <a:path w="70171" h="215901">
                  <a:moveTo>
                    <a:pt x="70170" y="0"/>
                  </a:moveTo>
                  <a:lnTo>
                    <a:pt x="70170" y="0"/>
                  </a:lnTo>
                  <a:lnTo>
                    <a:pt x="41609" y="37350"/>
                  </a:lnTo>
                  <a:lnTo>
                    <a:pt x="20315" y="75272"/>
                  </a:lnTo>
                  <a:lnTo>
                    <a:pt x="4362" y="118493"/>
                  </a:lnTo>
                  <a:lnTo>
                    <a:pt x="0" y="143681"/>
                  </a:lnTo>
                  <a:lnTo>
                    <a:pt x="2765" y="164282"/>
                  </a:lnTo>
                  <a:lnTo>
                    <a:pt x="15626" y="191747"/>
                  </a:lnTo>
                  <a:lnTo>
                    <a:pt x="28760" y="203519"/>
                  </a:lnTo>
                  <a:lnTo>
                    <a:pt x="5112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123"/>
            <p:cNvSpPr/>
            <p:nvPr>
              <p:custDataLst>
                <p:tags r:id="rId207"/>
              </p:custDataLst>
            </p:nvPr>
          </p:nvSpPr>
          <p:spPr>
            <a:xfrm>
              <a:off x="7805474" y="5181600"/>
              <a:ext cx="17727" cy="139701"/>
            </a:xfrm>
            <a:custGeom>
              <a:avLst/>
              <a:gdLst/>
              <a:ahLst/>
              <a:cxnLst/>
              <a:rect l="0" t="0" r="0" b="0"/>
              <a:pathLst>
                <a:path w="17727" h="139701">
                  <a:moveTo>
                    <a:pt x="5026" y="0"/>
                  </a:moveTo>
                  <a:lnTo>
                    <a:pt x="5026" y="0"/>
                  </a:lnTo>
                  <a:lnTo>
                    <a:pt x="4321" y="6479"/>
                  </a:lnTo>
                  <a:lnTo>
                    <a:pt x="0" y="32325"/>
                  </a:lnTo>
                  <a:lnTo>
                    <a:pt x="2308" y="77569"/>
                  </a:lnTo>
                  <a:lnTo>
                    <a:pt x="5900" y="115720"/>
                  </a:lnTo>
                  <a:lnTo>
                    <a:pt x="1772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124"/>
            <p:cNvSpPr/>
            <p:nvPr>
              <p:custDataLst>
                <p:tags r:id="rId208"/>
              </p:custDataLst>
            </p:nvPr>
          </p:nvSpPr>
          <p:spPr>
            <a:xfrm>
              <a:off x="7854950" y="52387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10113" y="9590"/>
                  </a:lnTo>
                  <a:lnTo>
                    <a:pt x="56174" y="489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125"/>
            <p:cNvSpPr/>
            <p:nvPr>
              <p:custDataLst>
                <p:tags r:id="rId209"/>
              </p:custDataLst>
            </p:nvPr>
          </p:nvSpPr>
          <p:spPr>
            <a:xfrm>
              <a:off x="7995500" y="5181600"/>
              <a:ext cx="113451" cy="95251"/>
            </a:xfrm>
            <a:custGeom>
              <a:avLst/>
              <a:gdLst/>
              <a:ahLst/>
              <a:cxnLst/>
              <a:rect l="0" t="0" r="0" b="0"/>
              <a:pathLst>
                <a:path w="113451" h="95251">
                  <a:moveTo>
                    <a:pt x="113450" y="0"/>
                  </a:moveTo>
                  <a:lnTo>
                    <a:pt x="113450" y="0"/>
                  </a:lnTo>
                  <a:lnTo>
                    <a:pt x="110079" y="0"/>
                  </a:lnTo>
                  <a:lnTo>
                    <a:pt x="101241" y="6742"/>
                  </a:lnTo>
                  <a:lnTo>
                    <a:pt x="81485" y="41427"/>
                  </a:lnTo>
                  <a:lnTo>
                    <a:pt x="67054" y="67073"/>
                  </a:lnTo>
                  <a:lnTo>
                    <a:pt x="55435" y="79904"/>
                  </a:lnTo>
                  <a:lnTo>
                    <a:pt x="43217" y="87959"/>
                  </a:lnTo>
                  <a:lnTo>
                    <a:pt x="24435" y="93090"/>
                  </a:lnTo>
                  <a:lnTo>
                    <a:pt x="18829" y="92398"/>
                  </a:lnTo>
                  <a:lnTo>
                    <a:pt x="8838" y="87868"/>
                  </a:lnTo>
                  <a:lnTo>
                    <a:pt x="5608" y="83979"/>
                  </a:lnTo>
                  <a:lnTo>
                    <a:pt x="2020" y="74013"/>
                  </a:lnTo>
                  <a:lnTo>
                    <a:pt x="0" y="56502"/>
                  </a:lnTo>
                  <a:lnTo>
                    <a:pt x="1410" y="47925"/>
                  </a:lnTo>
                  <a:lnTo>
                    <a:pt x="2773" y="44650"/>
                  </a:lnTo>
                  <a:lnTo>
                    <a:pt x="9932" y="39129"/>
                  </a:lnTo>
                  <a:lnTo>
                    <a:pt x="14804" y="36669"/>
                  </a:lnTo>
                  <a:lnTo>
                    <a:pt x="27744" y="35818"/>
                  </a:lnTo>
                  <a:lnTo>
                    <a:pt x="55677" y="41020"/>
                  </a:lnTo>
                  <a:lnTo>
                    <a:pt x="85235" y="62640"/>
                  </a:lnTo>
                  <a:lnTo>
                    <a:pt x="99995" y="77435"/>
                  </a:lnTo>
                  <a:lnTo>
                    <a:pt x="1071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126"/>
            <p:cNvSpPr/>
            <p:nvPr>
              <p:custDataLst>
                <p:tags r:id="rId210"/>
              </p:custDataLst>
            </p:nvPr>
          </p:nvSpPr>
          <p:spPr>
            <a:xfrm>
              <a:off x="8197850" y="5149850"/>
              <a:ext cx="24107" cy="139701"/>
            </a:xfrm>
            <a:custGeom>
              <a:avLst/>
              <a:gdLst/>
              <a:ahLst/>
              <a:cxnLst/>
              <a:rect l="0" t="0" r="0" b="0"/>
              <a:pathLst>
                <a:path w="24107" h="139701">
                  <a:moveTo>
                    <a:pt x="0" y="0"/>
                  </a:moveTo>
                  <a:lnTo>
                    <a:pt x="0" y="0"/>
                  </a:lnTo>
                  <a:lnTo>
                    <a:pt x="6480" y="15914"/>
                  </a:lnTo>
                  <a:lnTo>
                    <a:pt x="18853" y="38974"/>
                  </a:lnTo>
                  <a:lnTo>
                    <a:pt x="24106" y="80214"/>
                  </a:lnTo>
                  <a:lnTo>
                    <a:pt x="23134" y="105376"/>
                  </a:lnTo>
                  <a:lnTo>
                    <a:pt x="19454" y="118801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127"/>
            <p:cNvSpPr/>
            <p:nvPr>
              <p:custDataLst>
                <p:tags r:id="rId211"/>
              </p:custDataLst>
            </p:nvPr>
          </p:nvSpPr>
          <p:spPr>
            <a:xfrm>
              <a:off x="8216900" y="4986049"/>
              <a:ext cx="120651" cy="99780"/>
            </a:xfrm>
            <a:custGeom>
              <a:avLst/>
              <a:gdLst/>
              <a:ahLst/>
              <a:cxnLst/>
              <a:rect l="0" t="0" r="0" b="0"/>
              <a:pathLst>
                <a:path w="120651" h="99780">
                  <a:moveTo>
                    <a:pt x="0" y="24101"/>
                  </a:moveTo>
                  <a:lnTo>
                    <a:pt x="0" y="24101"/>
                  </a:lnTo>
                  <a:lnTo>
                    <a:pt x="8838" y="9795"/>
                  </a:lnTo>
                  <a:lnTo>
                    <a:pt x="18297" y="3086"/>
                  </a:lnTo>
                  <a:lnTo>
                    <a:pt x="33408" y="0"/>
                  </a:lnTo>
                  <a:lnTo>
                    <a:pt x="45187" y="3041"/>
                  </a:lnTo>
                  <a:lnTo>
                    <a:pt x="51291" y="5828"/>
                  </a:lnTo>
                  <a:lnTo>
                    <a:pt x="59955" y="16450"/>
                  </a:lnTo>
                  <a:lnTo>
                    <a:pt x="63254" y="23234"/>
                  </a:lnTo>
                  <a:lnTo>
                    <a:pt x="65036" y="38297"/>
                  </a:lnTo>
                  <a:lnTo>
                    <a:pt x="62772" y="53694"/>
                  </a:lnTo>
                  <a:lnTo>
                    <a:pt x="53563" y="73557"/>
                  </a:lnTo>
                  <a:lnTo>
                    <a:pt x="33317" y="98540"/>
                  </a:lnTo>
                  <a:lnTo>
                    <a:pt x="34206" y="99127"/>
                  </a:lnTo>
                  <a:lnTo>
                    <a:pt x="38957" y="99779"/>
                  </a:lnTo>
                  <a:lnTo>
                    <a:pt x="82027" y="88299"/>
                  </a:lnTo>
                  <a:lnTo>
                    <a:pt x="120650" y="81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128"/>
            <p:cNvSpPr/>
            <p:nvPr>
              <p:custDataLst>
                <p:tags r:id="rId212"/>
              </p:custDataLst>
            </p:nvPr>
          </p:nvSpPr>
          <p:spPr>
            <a:xfrm>
              <a:off x="8535549" y="5050942"/>
              <a:ext cx="138552" cy="308459"/>
            </a:xfrm>
            <a:custGeom>
              <a:avLst/>
              <a:gdLst/>
              <a:ahLst/>
              <a:cxnLst/>
              <a:rect l="0" t="0" r="0" b="0"/>
              <a:pathLst>
                <a:path w="138552" h="308459">
                  <a:moveTo>
                    <a:pt x="87751" y="3658"/>
                  </a:moveTo>
                  <a:lnTo>
                    <a:pt x="87751" y="3658"/>
                  </a:lnTo>
                  <a:lnTo>
                    <a:pt x="84380" y="3658"/>
                  </a:lnTo>
                  <a:lnTo>
                    <a:pt x="83387" y="2952"/>
                  </a:lnTo>
                  <a:lnTo>
                    <a:pt x="82725" y="1776"/>
                  </a:lnTo>
                  <a:lnTo>
                    <a:pt x="82283" y="287"/>
                  </a:lnTo>
                  <a:lnTo>
                    <a:pt x="81989" y="0"/>
                  </a:lnTo>
                  <a:lnTo>
                    <a:pt x="81792" y="514"/>
                  </a:lnTo>
                  <a:lnTo>
                    <a:pt x="80165" y="5788"/>
                  </a:lnTo>
                  <a:lnTo>
                    <a:pt x="61976" y="43564"/>
                  </a:lnTo>
                  <a:lnTo>
                    <a:pt x="45251" y="75016"/>
                  </a:lnTo>
                  <a:lnTo>
                    <a:pt x="28410" y="114865"/>
                  </a:lnTo>
                  <a:lnTo>
                    <a:pt x="13399" y="156565"/>
                  </a:lnTo>
                  <a:lnTo>
                    <a:pt x="2494" y="196500"/>
                  </a:lnTo>
                  <a:lnTo>
                    <a:pt x="0" y="230712"/>
                  </a:lnTo>
                  <a:lnTo>
                    <a:pt x="10650" y="258617"/>
                  </a:lnTo>
                  <a:lnTo>
                    <a:pt x="19417" y="270997"/>
                  </a:lnTo>
                  <a:lnTo>
                    <a:pt x="44209" y="288516"/>
                  </a:lnTo>
                  <a:lnTo>
                    <a:pt x="74044" y="299595"/>
                  </a:lnTo>
                  <a:lnTo>
                    <a:pt x="116928" y="305831"/>
                  </a:lnTo>
                  <a:lnTo>
                    <a:pt x="138551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332"/>
          <p:cNvGrpSpPr/>
          <p:nvPr/>
        </p:nvGrpSpPr>
        <p:grpSpPr>
          <a:xfrm>
            <a:off x="5403202" y="5074533"/>
            <a:ext cx="1632599" cy="316618"/>
            <a:chOff x="5403202" y="5074533"/>
            <a:chExt cx="1632599" cy="316618"/>
          </a:xfrm>
        </p:grpSpPr>
        <p:sp>
          <p:nvSpPr>
            <p:cNvPr id="475" name="SMARTInkShape-2129"/>
            <p:cNvSpPr/>
            <p:nvPr>
              <p:custDataLst>
                <p:tags r:id="rId190"/>
              </p:custDataLst>
            </p:nvPr>
          </p:nvSpPr>
          <p:spPr>
            <a:xfrm>
              <a:off x="5403202" y="5194300"/>
              <a:ext cx="133999" cy="160469"/>
            </a:xfrm>
            <a:custGeom>
              <a:avLst/>
              <a:gdLst/>
              <a:ahLst/>
              <a:cxnLst/>
              <a:rect l="0" t="0" r="0" b="0"/>
              <a:pathLst>
                <a:path w="133999" h="160469">
                  <a:moveTo>
                    <a:pt x="121298" y="0"/>
                  </a:moveTo>
                  <a:lnTo>
                    <a:pt x="121298" y="0"/>
                  </a:lnTo>
                  <a:lnTo>
                    <a:pt x="119181" y="23101"/>
                  </a:lnTo>
                  <a:lnTo>
                    <a:pt x="105383" y="62192"/>
                  </a:lnTo>
                  <a:lnTo>
                    <a:pt x="83736" y="100507"/>
                  </a:lnTo>
                  <a:lnTo>
                    <a:pt x="51136" y="141653"/>
                  </a:lnTo>
                  <a:lnTo>
                    <a:pt x="35787" y="154679"/>
                  </a:lnTo>
                  <a:lnTo>
                    <a:pt x="24261" y="160468"/>
                  </a:lnTo>
                  <a:lnTo>
                    <a:pt x="19213" y="159896"/>
                  </a:lnTo>
                  <a:lnTo>
                    <a:pt x="9840" y="153615"/>
                  </a:lnTo>
                  <a:lnTo>
                    <a:pt x="2852" y="141886"/>
                  </a:lnTo>
                  <a:lnTo>
                    <a:pt x="0" y="134808"/>
                  </a:lnTo>
                  <a:lnTo>
                    <a:pt x="595" y="119416"/>
                  </a:lnTo>
                  <a:lnTo>
                    <a:pt x="6269" y="104579"/>
                  </a:lnTo>
                  <a:lnTo>
                    <a:pt x="15846" y="93281"/>
                  </a:lnTo>
                  <a:lnTo>
                    <a:pt x="25277" y="87319"/>
                  </a:lnTo>
                  <a:lnTo>
                    <a:pt x="29768" y="85730"/>
                  </a:lnTo>
                  <a:lnTo>
                    <a:pt x="52942" y="86863"/>
                  </a:lnTo>
                  <a:lnTo>
                    <a:pt x="70221" y="95521"/>
                  </a:lnTo>
                  <a:lnTo>
                    <a:pt x="117510" y="138400"/>
                  </a:lnTo>
                  <a:lnTo>
                    <a:pt x="13399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130"/>
            <p:cNvSpPr/>
            <p:nvPr>
              <p:custDataLst>
                <p:tags r:id="rId191"/>
              </p:custDataLst>
            </p:nvPr>
          </p:nvSpPr>
          <p:spPr>
            <a:xfrm>
              <a:off x="5638800" y="5327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131"/>
            <p:cNvSpPr/>
            <p:nvPr>
              <p:custDataLst>
                <p:tags r:id="rId192"/>
              </p:custDataLst>
            </p:nvPr>
          </p:nvSpPr>
          <p:spPr>
            <a:xfrm>
              <a:off x="5753676" y="5148814"/>
              <a:ext cx="98046" cy="242337"/>
            </a:xfrm>
            <a:custGeom>
              <a:avLst/>
              <a:gdLst/>
              <a:ahLst/>
              <a:cxnLst/>
              <a:rect l="0" t="0" r="0" b="0"/>
              <a:pathLst>
                <a:path w="98046" h="242337">
                  <a:moveTo>
                    <a:pt x="94674" y="20086"/>
                  </a:moveTo>
                  <a:lnTo>
                    <a:pt x="94674" y="20086"/>
                  </a:lnTo>
                  <a:lnTo>
                    <a:pt x="98045" y="13344"/>
                  </a:lnTo>
                  <a:lnTo>
                    <a:pt x="97627" y="9947"/>
                  </a:lnTo>
                  <a:lnTo>
                    <a:pt x="93398" y="2409"/>
                  </a:lnTo>
                  <a:lnTo>
                    <a:pt x="90298" y="541"/>
                  </a:lnTo>
                  <a:lnTo>
                    <a:pt x="86816" y="0"/>
                  </a:lnTo>
                  <a:lnTo>
                    <a:pt x="83086" y="345"/>
                  </a:lnTo>
                  <a:lnTo>
                    <a:pt x="60980" y="17686"/>
                  </a:lnTo>
                  <a:lnTo>
                    <a:pt x="35458" y="51909"/>
                  </a:lnTo>
                  <a:lnTo>
                    <a:pt x="20379" y="82912"/>
                  </a:lnTo>
                  <a:lnTo>
                    <a:pt x="8030" y="117859"/>
                  </a:lnTo>
                  <a:lnTo>
                    <a:pt x="192" y="154558"/>
                  </a:lnTo>
                  <a:lnTo>
                    <a:pt x="0" y="182627"/>
                  </a:lnTo>
                  <a:lnTo>
                    <a:pt x="5326" y="203804"/>
                  </a:lnTo>
                  <a:lnTo>
                    <a:pt x="14746" y="220271"/>
                  </a:lnTo>
                  <a:lnTo>
                    <a:pt x="29752" y="230883"/>
                  </a:lnTo>
                  <a:lnTo>
                    <a:pt x="56574" y="24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132"/>
            <p:cNvSpPr/>
            <p:nvPr>
              <p:custDataLst>
                <p:tags r:id="rId193"/>
              </p:custDataLst>
            </p:nvPr>
          </p:nvSpPr>
          <p:spPr>
            <a:xfrm>
              <a:off x="5918200" y="51879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705" y="38974"/>
                  </a:lnTo>
                  <a:lnTo>
                    <a:pt x="5026" y="83977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133"/>
            <p:cNvSpPr/>
            <p:nvPr>
              <p:custDataLst>
                <p:tags r:id="rId194"/>
              </p:custDataLst>
            </p:nvPr>
          </p:nvSpPr>
          <p:spPr>
            <a:xfrm>
              <a:off x="5988050" y="52705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3469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134"/>
            <p:cNvSpPr/>
            <p:nvPr>
              <p:custDataLst>
                <p:tags r:id="rId195"/>
              </p:custDataLst>
            </p:nvPr>
          </p:nvSpPr>
          <p:spPr>
            <a:xfrm>
              <a:off x="6097662" y="5201533"/>
              <a:ext cx="112639" cy="100718"/>
            </a:xfrm>
            <a:custGeom>
              <a:avLst/>
              <a:gdLst/>
              <a:ahLst/>
              <a:cxnLst/>
              <a:rect l="0" t="0" r="0" b="0"/>
              <a:pathLst>
                <a:path w="112639" h="100718">
                  <a:moveTo>
                    <a:pt x="106288" y="5467"/>
                  </a:moveTo>
                  <a:lnTo>
                    <a:pt x="106288" y="5467"/>
                  </a:lnTo>
                  <a:lnTo>
                    <a:pt x="106286" y="2096"/>
                  </a:lnTo>
                  <a:lnTo>
                    <a:pt x="105583" y="1103"/>
                  </a:lnTo>
                  <a:lnTo>
                    <a:pt x="104406" y="441"/>
                  </a:lnTo>
                  <a:lnTo>
                    <a:pt x="102917" y="0"/>
                  </a:lnTo>
                  <a:lnTo>
                    <a:pt x="101219" y="1116"/>
                  </a:lnTo>
                  <a:lnTo>
                    <a:pt x="97449" y="6120"/>
                  </a:lnTo>
                  <a:lnTo>
                    <a:pt x="81717" y="52137"/>
                  </a:lnTo>
                  <a:lnTo>
                    <a:pt x="63182" y="74093"/>
                  </a:lnTo>
                  <a:lnTo>
                    <a:pt x="43186" y="87263"/>
                  </a:lnTo>
                  <a:lnTo>
                    <a:pt x="27227" y="92262"/>
                  </a:lnTo>
                  <a:lnTo>
                    <a:pt x="22537" y="91552"/>
                  </a:lnTo>
                  <a:lnTo>
                    <a:pt x="13560" y="87001"/>
                  </a:lnTo>
                  <a:lnTo>
                    <a:pt x="3946" y="76505"/>
                  </a:lnTo>
                  <a:lnTo>
                    <a:pt x="831" y="68553"/>
                  </a:lnTo>
                  <a:lnTo>
                    <a:pt x="0" y="64458"/>
                  </a:lnTo>
                  <a:lnTo>
                    <a:pt x="958" y="56144"/>
                  </a:lnTo>
                  <a:lnTo>
                    <a:pt x="3736" y="49157"/>
                  </a:lnTo>
                  <a:lnTo>
                    <a:pt x="5465" y="47294"/>
                  </a:lnTo>
                  <a:lnTo>
                    <a:pt x="7323" y="46051"/>
                  </a:lnTo>
                  <a:lnTo>
                    <a:pt x="26791" y="47675"/>
                  </a:lnTo>
                  <a:lnTo>
                    <a:pt x="59906" y="60318"/>
                  </a:lnTo>
                  <a:lnTo>
                    <a:pt x="106414" y="95016"/>
                  </a:lnTo>
                  <a:lnTo>
                    <a:pt x="112638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135"/>
            <p:cNvSpPr/>
            <p:nvPr>
              <p:custDataLst>
                <p:tags r:id="rId196"/>
              </p:custDataLst>
            </p:nvPr>
          </p:nvSpPr>
          <p:spPr>
            <a:xfrm>
              <a:off x="6267450" y="5156200"/>
              <a:ext cx="34369" cy="203201"/>
            </a:xfrm>
            <a:custGeom>
              <a:avLst/>
              <a:gdLst/>
              <a:ahLst/>
              <a:cxnLst/>
              <a:rect l="0" t="0" r="0" b="0"/>
              <a:pathLst>
                <a:path w="34369" h="2032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7676" y="18952"/>
                  </a:lnTo>
                  <a:lnTo>
                    <a:pt x="28944" y="60344"/>
                  </a:lnTo>
                  <a:lnTo>
                    <a:pt x="34368" y="101057"/>
                  </a:lnTo>
                  <a:lnTo>
                    <a:pt x="33384" y="129816"/>
                  </a:lnTo>
                  <a:lnTo>
                    <a:pt x="15377" y="17377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136"/>
            <p:cNvSpPr/>
            <p:nvPr>
              <p:custDataLst>
                <p:tags r:id="rId197"/>
              </p:custDataLst>
            </p:nvPr>
          </p:nvSpPr>
          <p:spPr>
            <a:xfrm>
              <a:off x="6438900" y="5251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137"/>
            <p:cNvSpPr/>
            <p:nvPr>
              <p:custDataLst>
                <p:tags r:id="rId198"/>
              </p:custDataLst>
            </p:nvPr>
          </p:nvSpPr>
          <p:spPr>
            <a:xfrm>
              <a:off x="6562241" y="5094465"/>
              <a:ext cx="175110" cy="188736"/>
            </a:xfrm>
            <a:custGeom>
              <a:avLst/>
              <a:gdLst/>
              <a:ahLst/>
              <a:cxnLst/>
              <a:rect l="0" t="0" r="0" b="0"/>
              <a:pathLst>
                <a:path w="175110" h="18873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3" y="0"/>
                  </a:lnTo>
                  <a:lnTo>
                    <a:pt x="6491" y="901"/>
                  </a:lnTo>
                  <a:lnTo>
                    <a:pt x="9780" y="2129"/>
                  </a:lnTo>
                  <a:lnTo>
                    <a:pt x="46885" y="37536"/>
                  </a:lnTo>
                  <a:lnTo>
                    <a:pt x="79495" y="78553"/>
                  </a:lnTo>
                  <a:lnTo>
                    <a:pt x="111500" y="122692"/>
                  </a:lnTo>
                  <a:lnTo>
                    <a:pt x="153921" y="168790"/>
                  </a:lnTo>
                  <a:lnTo>
                    <a:pt x="175109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138"/>
            <p:cNvSpPr/>
            <p:nvPr>
              <p:custDataLst>
                <p:tags r:id="rId199"/>
              </p:custDataLst>
            </p:nvPr>
          </p:nvSpPr>
          <p:spPr>
            <a:xfrm>
              <a:off x="6597650" y="5074533"/>
              <a:ext cx="127001" cy="240418"/>
            </a:xfrm>
            <a:custGeom>
              <a:avLst/>
              <a:gdLst/>
              <a:ahLst/>
              <a:cxnLst/>
              <a:rect l="0" t="0" r="0" b="0"/>
              <a:pathLst>
                <a:path w="127001" h="240418">
                  <a:moveTo>
                    <a:pt x="127000" y="5467"/>
                  </a:moveTo>
                  <a:lnTo>
                    <a:pt x="127000" y="5467"/>
                  </a:lnTo>
                  <a:lnTo>
                    <a:pt x="123629" y="2096"/>
                  </a:lnTo>
                  <a:lnTo>
                    <a:pt x="120092" y="441"/>
                  </a:lnTo>
                  <a:lnTo>
                    <a:pt x="118161" y="0"/>
                  </a:lnTo>
                  <a:lnTo>
                    <a:pt x="116874" y="1116"/>
                  </a:lnTo>
                  <a:lnTo>
                    <a:pt x="98611" y="42520"/>
                  </a:lnTo>
                  <a:lnTo>
                    <a:pt x="76804" y="86609"/>
                  </a:lnTo>
                  <a:lnTo>
                    <a:pt x="60711" y="118906"/>
                  </a:lnTo>
                  <a:lnTo>
                    <a:pt x="35784" y="165452"/>
                  </a:lnTo>
                  <a:lnTo>
                    <a:pt x="17266" y="203780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139"/>
            <p:cNvSpPr/>
            <p:nvPr>
              <p:custDataLst>
                <p:tags r:id="rId200"/>
              </p:custDataLst>
            </p:nvPr>
          </p:nvSpPr>
          <p:spPr>
            <a:xfrm>
              <a:off x="6794498" y="5226933"/>
              <a:ext cx="57153" cy="149069"/>
            </a:xfrm>
            <a:custGeom>
              <a:avLst/>
              <a:gdLst/>
              <a:ahLst/>
              <a:cxnLst/>
              <a:rect l="0" t="0" r="0" b="0"/>
              <a:pathLst>
                <a:path w="57153" h="149069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4366" y="1116"/>
                  </a:lnTo>
                  <a:lnTo>
                    <a:pt x="5469" y="6120"/>
                  </a:lnTo>
                  <a:lnTo>
                    <a:pt x="6301" y="53411"/>
                  </a:lnTo>
                  <a:lnTo>
                    <a:pt x="9716" y="99757"/>
                  </a:lnTo>
                  <a:lnTo>
                    <a:pt x="12440" y="143251"/>
                  </a:lnTo>
                  <a:lnTo>
                    <a:pt x="13938" y="146006"/>
                  </a:lnTo>
                  <a:lnTo>
                    <a:pt x="16350" y="147844"/>
                  </a:lnTo>
                  <a:lnTo>
                    <a:pt x="19366" y="149068"/>
                  </a:lnTo>
                  <a:lnTo>
                    <a:pt x="30245" y="146666"/>
                  </a:lnTo>
                  <a:lnTo>
                    <a:pt x="37096" y="144050"/>
                  </a:lnTo>
                  <a:lnTo>
                    <a:pt x="46592" y="135498"/>
                  </a:lnTo>
                  <a:lnTo>
                    <a:pt x="57152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140"/>
            <p:cNvSpPr/>
            <p:nvPr>
              <p:custDataLst>
                <p:tags r:id="rId201"/>
              </p:custDataLst>
            </p:nvPr>
          </p:nvSpPr>
          <p:spPr>
            <a:xfrm>
              <a:off x="6763632" y="5289550"/>
              <a:ext cx="49919" cy="6351"/>
            </a:xfrm>
            <a:custGeom>
              <a:avLst/>
              <a:gdLst/>
              <a:ahLst/>
              <a:cxnLst/>
              <a:rect l="0" t="0" r="0" b="0"/>
              <a:pathLst>
                <a:path w="499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750" y="6350"/>
                  </a:lnTo>
                  <a:lnTo>
                    <a:pt x="4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141"/>
            <p:cNvSpPr/>
            <p:nvPr>
              <p:custDataLst>
                <p:tags r:id="rId202"/>
              </p:custDataLst>
            </p:nvPr>
          </p:nvSpPr>
          <p:spPr>
            <a:xfrm>
              <a:off x="6916032" y="5289550"/>
              <a:ext cx="24519" cy="6351"/>
            </a:xfrm>
            <a:custGeom>
              <a:avLst/>
              <a:gdLst/>
              <a:ahLst/>
              <a:cxnLst/>
              <a:rect l="0" t="0" r="0" b="0"/>
              <a:pathLst>
                <a:path w="245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750" y="6350"/>
                  </a:lnTo>
                  <a:lnTo>
                    <a:pt x="24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142"/>
            <p:cNvSpPr/>
            <p:nvPr>
              <p:custDataLst>
                <p:tags r:id="rId203"/>
              </p:custDataLst>
            </p:nvPr>
          </p:nvSpPr>
          <p:spPr>
            <a:xfrm>
              <a:off x="7030332" y="5238750"/>
              <a:ext cx="5469" cy="120651"/>
            </a:xfrm>
            <a:custGeom>
              <a:avLst/>
              <a:gdLst/>
              <a:ahLst/>
              <a:cxnLst/>
              <a:rect l="0" t="0" r="0" b="0"/>
              <a:pathLst>
                <a:path w="5469" h="120651">
                  <a:moveTo>
                    <a:pt x="5468" y="0"/>
                  </a:moveTo>
                  <a:lnTo>
                    <a:pt x="5468" y="0"/>
                  </a:lnTo>
                  <a:lnTo>
                    <a:pt x="0" y="38724"/>
                  </a:lnTo>
                  <a:lnTo>
                    <a:pt x="3656" y="78858"/>
                  </a:lnTo>
                  <a:lnTo>
                    <a:pt x="546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333"/>
          <p:cNvGrpSpPr/>
          <p:nvPr/>
        </p:nvGrpSpPr>
        <p:grpSpPr>
          <a:xfrm>
            <a:off x="3858687" y="5143500"/>
            <a:ext cx="1138764" cy="362600"/>
            <a:chOff x="3858687" y="5143500"/>
            <a:chExt cx="1138764" cy="362600"/>
          </a:xfrm>
        </p:grpSpPr>
        <p:sp>
          <p:nvSpPr>
            <p:cNvPr id="490" name="SMARTInkShape-2143"/>
            <p:cNvSpPr/>
            <p:nvPr>
              <p:custDataLst>
                <p:tags r:id="rId182"/>
              </p:custDataLst>
            </p:nvPr>
          </p:nvSpPr>
          <p:spPr>
            <a:xfrm>
              <a:off x="3858687" y="5213350"/>
              <a:ext cx="237064" cy="165101"/>
            </a:xfrm>
            <a:custGeom>
              <a:avLst/>
              <a:gdLst/>
              <a:ahLst/>
              <a:cxnLst/>
              <a:rect l="0" t="0" r="0" b="0"/>
              <a:pathLst>
                <a:path w="237064" h="165101">
                  <a:moveTo>
                    <a:pt x="192613" y="0"/>
                  </a:moveTo>
                  <a:lnTo>
                    <a:pt x="192613" y="0"/>
                  </a:lnTo>
                  <a:lnTo>
                    <a:pt x="166098" y="45466"/>
                  </a:lnTo>
                  <a:lnTo>
                    <a:pt x="147832" y="82852"/>
                  </a:lnTo>
                  <a:lnTo>
                    <a:pt x="122273" y="113997"/>
                  </a:lnTo>
                  <a:lnTo>
                    <a:pt x="92357" y="137728"/>
                  </a:lnTo>
                  <a:lnTo>
                    <a:pt x="71620" y="145880"/>
                  </a:lnTo>
                  <a:lnTo>
                    <a:pt x="51349" y="148797"/>
                  </a:lnTo>
                  <a:lnTo>
                    <a:pt x="24776" y="145766"/>
                  </a:lnTo>
                  <a:lnTo>
                    <a:pt x="10069" y="139809"/>
                  </a:lnTo>
                  <a:lnTo>
                    <a:pt x="5300" y="136245"/>
                  </a:lnTo>
                  <a:lnTo>
                    <a:pt x="2" y="128522"/>
                  </a:lnTo>
                  <a:lnTo>
                    <a:pt x="0" y="124486"/>
                  </a:lnTo>
                  <a:lnTo>
                    <a:pt x="3761" y="116240"/>
                  </a:lnTo>
                  <a:lnTo>
                    <a:pt x="15780" y="109753"/>
                  </a:lnTo>
                  <a:lnTo>
                    <a:pt x="42381" y="104015"/>
                  </a:lnTo>
                  <a:lnTo>
                    <a:pt x="86345" y="105448"/>
                  </a:lnTo>
                  <a:lnTo>
                    <a:pt x="126633" y="110580"/>
                  </a:lnTo>
                  <a:lnTo>
                    <a:pt x="169849" y="119940"/>
                  </a:lnTo>
                  <a:lnTo>
                    <a:pt x="203820" y="135020"/>
                  </a:lnTo>
                  <a:lnTo>
                    <a:pt x="23706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144"/>
            <p:cNvSpPr/>
            <p:nvPr>
              <p:custDataLst>
                <p:tags r:id="rId183"/>
              </p:custDataLst>
            </p:nvPr>
          </p:nvSpPr>
          <p:spPr>
            <a:xfrm>
              <a:off x="4159250" y="5346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145"/>
            <p:cNvSpPr/>
            <p:nvPr>
              <p:custDataLst>
                <p:tags r:id="rId184"/>
              </p:custDataLst>
            </p:nvPr>
          </p:nvSpPr>
          <p:spPr>
            <a:xfrm>
              <a:off x="4311650" y="5195183"/>
              <a:ext cx="171451" cy="221368"/>
            </a:xfrm>
            <a:custGeom>
              <a:avLst/>
              <a:gdLst/>
              <a:ahLst/>
              <a:cxnLst/>
              <a:rect l="0" t="0" r="0" b="0"/>
              <a:pathLst>
                <a:path w="171451" h="22136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34499" y="6120"/>
                  </a:lnTo>
                  <a:lnTo>
                    <a:pt x="49199" y="20574"/>
                  </a:lnTo>
                  <a:lnTo>
                    <a:pt x="73139" y="56274"/>
                  </a:lnTo>
                  <a:lnTo>
                    <a:pt x="102575" y="102601"/>
                  </a:lnTo>
                  <a:lnTo>
                    <a:pt x="129875" y="148312"/>
                  </a:lnTo>
                  <a:lnTo>
                    <a:pt x="151371" y="186786"/>
                  </a:lnTo>
                  <a:lnTo>
                    <a:pt x="1714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146"/>
            <p:cNvSpPr/>
            <p:nvPr>
              <p:custDataLst>
                <p:tags r:id="rId185"/>
              </p:custDataLst>
            </p:nvPr>
          </p:nvSpPr>
          <p:spPr>
            <a:xfrm>
              <a:off x="4324350" y="5143500"/>
              <a:ext cx="177801" cy="285751"/>
            </a:xfrm>
            <a:custGeom>
              <a:avLst/>
              <a:gdLst/>
              <a:ahLst/>
              <a:cxnLst/>
              <a:rect l="0" t="0" r="0" b="0"/>
              <a:pathLst>
                <a:path w="177801" h="285751">
                  <a:moveTo>
                    <a:pt x="177800" y="0"/>
                  </a:moveTo>
                  <a:lnTo>
                    <a:pt x="177800" y="0"/>
                  </a:lnTo>
                  <a:lnTo>
                    <a:pt x="156752" y="27789"/>
                  </a:lnTo>
                  <a:lnTo>
                    <a:pt x="132366" y="73223"/>
                  </a:lnTo>
                  <a:lnTo>
                    <a:pt x="109158" y="111330"/>
                  </a:lnTo>
                  <a:lnTo>
                    <a:pt x="83793" y="151080"/>
                  </a:lnTo>
                  <a:lnTo>
                    <a:pt x="60759" y="189913"/>
                  </a:lnTo>
                  <a:lnTo>
                    <a:pt x="31330" y="23736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147"/>
            <p:cNvSpPr/>
            <p:nvPr>
              <p:custDataLst>
                <p:tags r:id="rId186"/>
              </p:custDataLst>
            </p:nvPr>
          </p:nvSpPr>
          <p:spPr>
            <a:xfrm>
              <a:off x="4584700" y="5334883"/>
              <a:ext cx="50801" cy="171217"/>
            </a:xfrm>
            <a:custGeom>
              <a:avLst/>
              <a:gdLst/>
              <a:ahLst/>
              <a:cxnLst/>
              <a:rect l="0" t="0" r="0" b="0"/>
              <a:pathLst>
                <a:path w="50801" h="171217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12862"/>
                  </a:lnTo>
                  <a:lnTo>
                    <a:pt x="11354" y="48268"/>
                  </a:lnTo>
                  <a:lnTo>
                    <a:pt x="7547" y="95295"/>
                  </a:lnTo>
                  <a:lnTo>
                    <a:pt x="9957" y="138608"/>
                  </a:lnTo>
                  <a:lnTo>
                    <a:pt x="15244" y="153070"/>
                  </a:lnTo>
                  <a:lnTo>
                    <a:pt x="22297" y="163497"/>
                  </a:lnTo>
                  <a:lnTo>
                    <a:pt x="30136" y="170482"/>
                  </a:lnTo>
                  <a:lnTo>
                    <a:pt x="34202" y="171216"/>
                  </a:lnTo>
                  <a:lnTo>
                    <a:pt x="38324" y="170294"/>
                  </a:lnTo>
                  <a:lnTo>
                    <a:pt x="508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148"/>
            <p:cNvSpPr/>
            <p:nvPr>
              <p:custDataLst>
                <p:tags r:id="rId187"/>
              </p:custDataLst>
            </p:nvPr>
          </p:nvSpPr>
          <p:spPr>
            <a:xfrm>
              <a:off x="4563830" y="5391150"/>
              <a:ext cx="141521" cy="37839"/>
            </a:xfrm>
            <a:custGeom>
              <a:avLst/>
              <a:gdLst/>
              <a:ahLst/>
              <a:cxnLst/>
              <a:rect l="0" t="0" r="0" b="0"/>
              <a:pathLst>
                <a:path w="141521" h="37839">
                  <a:moveTo>
                    <a:pt x="8170" y="31750"/>
                  </a:moveTo>
                  <a:lnTo>
                    <a:pt x="8170" y="31750"/>
                  </a:lnTo>
                  <a:lnTo>
                    <a:pt x="147" y="36114"/>
                  </a:lnTo>
                  <a:lnTo>
                    <a:pt x="0" y="36776"/>
                  </a:lnTo>
                  <a:lnTo>
                    <a:pt x="606" y="37217"/>
                  </a:lnTo>
                  <a:lnTo>
                    <a:pt x="4831" y="37838"/>
                  </a:lnTo>
                  <a:lnTo>
                    <a:pt x="51246" y="25867"/>
                  </a:lnTo>
                  <a:lnTo>
                    <a:pt x="84936" y="16436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149"/>
            <p:cNvSpPr/>
            <p:nvPr>
              <p:custDataLst>
                <p:tags r:id="rId188"/>
              </p:custDataLst>
            </p:nvPr>
          </p:nvSpPr>
          <p:spPr>
            <a:xfrm>
              <a:off x="4908550" y="53086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5149" y="705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150"/>
            <p:cNvSpPr/>
            <p:nvPr>
              <p:custDataLst>
                <p:tags r:id="rId189"/>
              </p:custDataLst>
            </p:nvPr>
          </p:nvSpPr>
          <p:spPr>
            <a:xfrm>
              <a:off x="4949516" y="5219700"/>
              <a:ext cx="22535" cy="139701"/>
            </a:xfrm>
            <a:custGeom>
              <a:avLst/>
              <a:gdLst/>
              <a:ahLst/>
              <a:cxnLst/>
              <a:rect l="0" t="0" r="0" b="0"/>
              <a:pathLst>
                <a:path w="22535" h="13970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2117"/>
                  </a:lnTo>
                  <a:lnTo>
                    <a:pt x="0" y="48408"/>
                  </a:lnTo>
                  <a:lnTo>
                    <a:pt x="4255" y="87878"/>
                  </a:lnTo>
                  <a:lnTo>
                    <a:pt x="2253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334"/>
          <p:cNvGrpSpPr/>
          <p:nvPr/>
        </p:nvGrpSpPr>
        <p:grpSpPr>
          <a:xfrm>
            <a:off x="3337030" y="5276850"/>
            <a:ext cx="161821" cy="114301"/>
            <a:chOff x="3337030" y="5276850"/>
            <a:chExt cx="161821" cy="114301"/>
          </a:xfrm>
        </p:grpSpPr>
        <p:sp>
          <p:nvSpPr>
            <p:cNvPr id="499" name="SMARTInkShape-2151"/>
            <p:cNvSpPr/>
            <p:nvPr>
              <p:custDataLst>
                <p:tags r:id="rId180"/>
              </p:custDataLst>
            </p:nvPr>
          </p:nvSpPr>
          <p:spPr>
            <a:xfrm>
              <a:off x="3337030" y="5276850"/>
              <a:ext cx="149121" cy="11740"/>
            </a:xfrm>
            <a:custGeom>
              <a:avLst/>
              <a:gdLst/>
              <a:ahLst/>
              <a:cxnLst/>
              <a:rect l="0" t="0" r="0" b="0"/>
              <a:pathLst>
                <a:path w="149121" h="11740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3" y="5026"/>
                  </a:lnTo>
                  <a:lnTo>
                    <a:pt x="582" y="5467"/>
                  </a:lnTo>
                  <a:lnTo>
                    <a:pt x="0" y="6467"/>
                  </a:lnTo>
                  <a:lnTo>
                    <a:pt x="318" y="7839"/>
                  </a:lnTo>
                  <a:lnTo>
                    <a:pt x="1235" y="9459"/>
                  </a:lnTo>
                  <a:lnTo>
                    <a:pt x="19381" y="11739"/>
                  </a:lnTo>
                  <a:lnTo>
                    <a:pt x="60584" y="9044"/>
                  </a:lnTo>
                  <a:lnTo>
                    <a:pt x="94954" y="5666"/>
                  </a:lnTo>
                  <a:lnTo>
                    <a:pt x="149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152"/>
            <p:cNvSpPr/>
            <p:nvPr>
              <p:custDataLst>
                <p:tags r:id="rId181"/>
              </p:custDataLst>
            </p:nvPr>
          </p:nvSpPr>
          <p:spPr>
            <a:xfrm>
              <a:off x="3340100" y="534035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42063" y="34171"/>
                  </a:lnTo>
                  <a:lnTo>
                    <a:pt x="75845" y="23654"/>
                  </a:lnTo>
                  <a:lnTo>
                    <a:pt x="116729" y="119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335"/>
          <p:cNvGrpSpPr/>
          <p:nvPr/>
        </p:nvGrpSpPr>
        <p:grpSpPr>
          <a:xfrm>
            <a:off x="7404100" y="4149741"/>
            <a:ext cx="2089151" cy="523860"/>
            <a:chOff x="7404100" y="4149741"/>
            <a:chExt cx="2089151" cy="523860"/>
          </a:xfrm>
        </p:grpSpPr>
        <p:sp>
          <p:nvSpPr>
            <p:cNvPr id="502" name="SMARTInkShape-2153"/>
            <p:cNvSpPr/>
            <p:nvPr>
              <p:custDataLst>
                <p:tags r:id="rId165"/>
              </p:custDataLst>
            </p:nvPr>
          </p:nvSpPr>
          <p:spPr>
            <a:xfrm>
              <a:off x="8915400" y="4327042"/>
              <a:ext cx="196851" cy="162409"/>
            </a:xfrm>
            <a:custGeom>
              <a:avLst/>
              <a:gdLst/>
              <a:ahLst/>
              <a:cxnLst/>
              <a:rect l="0" t="0" r="0" b="0"/>
              <a:pathLst>
                <a:path w="196851" h="1624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2520" y="20569"/>
                  </a:lnTo>
                  <a:lnTo>
                    <a:pt x="71176" y="51943"/>
                  </a:lnTo>
                  <a:lnTo>
                    <a:pt x="117358" y="91499"/>
                  </a:lnTo>
                  <a:lnTo>
                    <a:pt x="159813" y="128228"/>
                  </a:lnTo>
                  <a:lnTo>
                    <a:pt x="19685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154"/>
            <p:cNvSpPr/>
            <p:nvPr>
              <p:custDataLst>
                <p:tags r:id="rId166"/>
              </p:custDataLst>
            </p:nvPr>
          </p:nvSpPr>
          <p:spPr>
            <a:xfrm>
              <a:off x="8585200" y="4174132"/>
              <a:ext cx="114301" cy="105769"/>
            </a:xfrm>
            <a:custGeom>
              <a:avLst/>
              <a:gdLst/>
              <a:ahLst/>
              <a:cxnLst/>
              <a:rect l="0" t="0" r="0" b="0"/>
              <a:pathLst>
                <a:path w="114301" h="105769">
                  <a:moveTo>
                    <a:pt x="0" y="29568"/>
                  </a:moveTo>
                  <a:lnTo>
                    <a:pt x="0" y="29568"/>
                  </a:lnTo>
                  <a:lnTo>
                    <a:pt x="10844" y="20134"/>
                  </a:lnTo>
                  <a:lnTo>
                    <a:pt x="49914" y="2727"/>
                  </a:lnTo>
                  <a:lnTo>
                    <a:pt x="66163" y="0"/>
                  </a:lnTo>
                  <a:lnTo>
                    <a:pt x="80911" y="2551"/>
                  </a:lnTo>
                  <a:lnTo>
                    <a:pt x="87807" y="5206"/>
                  </a:lnTo>
                  <a:lnTo>
                    <a:pt x="93111" y="9799"/>
                  </a:lnTo>
                  <a:lnTo>
                    <a:pt x="100885" y="22428"/>
                  </a:lnTo>
                  <a:lnTo>
                    <a:pt x="100418" y="30452"/>
                  </a:lnTo>
                  <a:lnTo>
                    <a:pt x="92373" y="48775"/>
                  </a:lnTo>
                  <a:lnTo>
                    <a:pt x="50645" y="93280"/>
                  </a:lnTo>
                  <a:lnTo>
                    <a:pt x="42836" y="101754"/>
                  </a:lnTo>
                  <a:lnTo>
                    <a:pt x="42669" y="103092"/>
                  </a:lnTo>
                  <a:lnTo>
                    <a:pt x="43262" y="103984"/>
                  </a:lnTo>
                  <a:lnTo>
                    <a:pt x="80712" y="105533"/>
                  </a:lnTo>
                  <a:lnTo>
                    <a:pt x="114300" y="105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155"/>
            <p:cNvSpPr/>
            <p:nvPr>
              <p:custDataLst>
                <p:tags r:id="rId167"/>
              </p:custDataLst>
            </p:nvPr>
          </p:nvSpPr>
          <p:spPr>
            <a:xfrm>
              <a:off x="8521700" y="4318000"/>
              <a:ext cx="38690" cy="196851"/>
            </a:xfrm>
            <a:custGeom>
              <a:avLst/>
              <a:gdLst/>
              <a:ahLst/>
              <a:cxnLst/>
              <a:rect l="0" t="0" r="0" b="0"/>
              <a:pathLst>
                <a:path w="38690" h="1968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3257" y="5644"/>
                  </a:lnTo>
                  <a:lnTo>
                    <a:pt x="28426" y="52772"/>
                  </a:lnTo>
                  <a:lnTo>
                    <a:pt x="38369" y="94345"/>
                  </a:lnTo>
                  <a:lnTo>
                    <a:pt x="38689" y="123305"/>
                  </a:lnTo>
                  <a:lnTo>
                    <a:pt x="30836" y="14887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156"/>
            <p:cNvSpPr/>
            <p:nvPr>
              <p:custDataLst>
                <p:tags r:id="rId168"/>
              </p:custDataLst>
            </p:nvPr>
          </p:nvSpPr>
          <p:spPr>
            <a:xfrm>
              <a:off x="7937500" y="43688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7526"/>
                  </a:lnTo>
                  <a:lnTo>
                    <a:pt x="4122" y="45466"/>
                  </a:lnTo>
                  <a:lnTo>
                    <a:pt x="1222" y="8285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157"/>
            <p:cNvSpPr/>
            <p:nvPr>
              <p:custDataLst>
                <p:tags r:id="rId169"/>
              </p:custDataLst>
            </p:nvPr>
          </p:nvSpPr>
          <p:spPr>
            <a:xfrm>
              <a:off x="7783623" y="4351356"/>
              <a:ext cx="71328" cy="208562"/>
            </a:xfrm>
            <a:custGeom>
              <a:avLst/>
              <a:gdLst/>
              <a:ahLst/>
              <a:cxnLst/>
              <a:rect l="0" t="0" r="0" b="0"/>
              <a:pathLst>
                <a:path w="71328" h="208562">
                  <a:moveTo>
                    <a:pt x="64977" y="42844"/>
                  </a:moveTo>
                  <a:lnTo>
                    <a:pt x="64977" y="42844"/>
                  </a:lnTo>
                  <a:lnTo>
                    <a:pt x="53044" y="29029"/>
                  </a:lnTo>
                  <a:lnTo>
                    <a:pt x="49091" y="21182"/>
                  </a:lnTo>
                  <a:lnTo>
                    <a:pt x="45499" y="2009"/>
                  </a:lnTo>
                  <a:lnTo>
                    <a:pt x="44230" y="804"/>
                  </a:lnTo>
                  <a:lnTo>
                    <a:pt x="42679" y="0"/>
                  </a:lnTo>
                  <a:lnTo>
                    <a:pt x="40939" y="876"/>
                  </a:lnTo>
                  <a:lnTo>
                    <a:pt x="37125" y="5612"/>
                  </a:lnTo>
                  <a:lnTo>
                    <a:pt x="23152" y="41841"/>
                  </a:lnTo>
                  <a:lnTo>
                    <a:pt x="8134" y="85900"/>
                  </a:lnTo>
                  <a:lnTo>
                    <a:pt x="0" y="132585"/>
                  </a:lnTo>
                  <a:lnTo>
                    <a:pt x="350" y="157989"/>
                  </a:lnTo>
                  <a:lnTo>
                    <a:pt x="6620" y="179156"/>
                  </a:lnTo>
                  <a:lnTo>
                    <a:pt x="16462" y="195855"/>
                  </a:lnTo>
                  <a:lnTo>
                    <a:pt x="27892" y="205629"/>
                  </a:lnTo>
                  <a:lnTo>
                    <a:pt x="43791" y="208561"/>
                  </a:lnTo>
                  <a:lnTo>
                    <a:pt x="71327" y="207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158"/>
            <p:cNvSpPr/>
            <p:nvPr>
              <p:custDataLst>
                <p:tags r:id="rId170"/>
              </p:custDataLst>
            </p:nvPr>
          </p:nvSpPr>
          <p:spPr>
            <a:xfrm>
              <a:off x="7456005" y="4377842"/>
              <a:ext cx="24296" cy="187809"/>
            </a:xfrm>
            <a:custGeom>
              <a:avLst/>
              <a:gdLst/>
              <a:ahLst/>
              <a:cxnLst/>
              <a:rect l="0" t="0" r="0" b="0"/>
              <a:pathLst>
                <a:path w="24296" h="187809">
                  <a:moveTo>
                    <a:pt x="17945" y="3658"/>
                  </a:moveTo>
                  <a:lnTo>
                    <a:pt x="17945" y="3658"/>
                  </a:lnTo>
                  <a:lnTo>
                    <a:pt x="14574" y="287"/>
                  </a:lnTo>
                  <a:lnTo>
                    <a:pt x="12169" y="0"/>
                  </a:lnTo>
                  <a:lnTo>
                    <a:pt x="5735" y="1562"/>
                  </a:lnTo>
                  <a:lnTo>
                    <a:pt x="3455" y="4377"/>
                  </a:lnTo>
                  <a:lnTo>
                    <a:pt x="921" y="13150"/>
                  </a:lnTo>
                  <a:lnTo>
                    <a:pt x="0" y="52648"/>
                  </a:lnTo>
                  <a:lnTo>
                    <a:pt x="4083" y="96569"/>
                  </a:lnTo>
                  <a:lnTo>
                    <a:pt x="10466" y="139764"/>
                  </a:lnTo>
                  <a:lnTo>
                    <a:pt x="24295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159"/>
            <p:cNvSpPr/>
            <p:nvPr>
              <p:custDataLst>
                <p:tags r:id="rId171"/>
              </p:custDataLst>
            </p:nvPr>
          </p:nvSpPr>
          <p:spPr>
            <a:xfrm>
              <a:off x="7404100" y="44450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3667" y="13981"/>
                  </a:lnTo>
                  <a:lnTo>
                    <a:pt x="47715" y="821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160"/>
            <p:cNvSpPr/>
            <p:nvPr>
              <p:custDataLst>
                <p:tags r:id="rId172"/>
              </p:custDataLst>
            </p:nvPr>
          </p:nvSpPr>
          <p:spPr>
            <a:xfrm>
              <a:off x="8959850" y="4311650"/>
              <a:ext cx="165101" cy="215901"/>
            </a:xfrm>
            <a:custGeom>
              <a:avLst/>
              <a:gdLst/>
              <a:ahLst/>
              <a:cxnLst/>
              <a:rect l="0" t="0" r="0" b="0"/>
              <a:pathLst>
                <a:path w="165101" h="215901">
                  <a:moveTo>
                    <a:pt x="165100" y="0"/>
                  </a:moveTo>
                  <a:lnTo>
                    <a:pt x="165100" y="0"/>
                  </a:lnTo>
                  <a:lnTo>
                    <a:pt x="158357" y="0"/>
                  </a:lnTo>
                  <a:lnTo>
                    <a:pt x="144051" y="10113"/>
                  </a:lnTo>
                  <a:lnTo>
                    <a:pt x="114480" y="53477"/>
                  </a:lnTo>
                  <a:lnTo>
                    <a:pt x="84876" y="99414"/>
                  </a:lnTo>
                  <a:lnTo>
                    <a:pt x="61711" y="132143"/>
                  </a:lnTo>
                  <a:lnTo>
                    <a:pt x="31611" y="175561"/>
                  </a:lnTo>
                  <a:lnTo>
                    <a:pt x="5138" y="21275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161"/>
            <p:cNvSpPr/>
            <p:nvPr>
              <p:custDataLst>
                <p:tags r:id="rId173"/>
              </p:custDataLst>
            </p:nvPr>
          </p:nvSpPr>
          <p:spPr>
            <a:xfrm>
              <a:off x="8929392" y="4149741"/>
              <a:ext cx="138409" cy="79427"/>
            </a:xfrm>
            <a:custGeom>
              <a:avLst/>
              <a:gdLst/>
              <a:ahLst/>
              <a:cxnLst/>
              <a:rect l="0" t="0" r="0" b="0"/>
              <a:pathLst>
                <a:path w="138409" h="79427">
                  <a:moveTo>
                    <a:pt x="17758" y="9509"/>
                  </a:moveTo>
                  <a:lnTo>
                    <a:pt x="17758" y="9509"/>
                  </a:lnTo>
                  <a:lnTo>
                    <a:pt x="17756" y="6138"/>
                  </a:lnTo>
                  <a:lnTo>
                    <a:pt x="18463" y="5851"/>
                  </a:lnTo>
                  <a:lnTo>
                    <a:pt x="21128" y="7413"/>
                  </a:lnTo>
                  <a:lnTo>
                    <a:pt x="22784" y="14222"/>
                  </a:lnTo>
                  <a:lnTo>
                    <a:pt x="23225" y="19001"/>
                  </a:lnTo>
                  <a:lnTo>
                    <a:pt x="7463" y="65549"/>
                  </a:lnTo>
                  <a:lnTo>
                    <a:pt x="1616" y="78403"/>
                  </a:lnTo>
                  <a:lnTo>
                    <a:pt x="647" y="79426"/>
                  </a:lnTo>
                  <a:lnTo>
                    <a:pt x="0" y="79404"/>
                  </a:lnTo>
                  <a:lnTo>
                    <a:pt x="2462" y="69259"/>
                  </a:lnTo>
                  <a:lnTo>
                    <a:pt x="31345" y="25741"/>
                  </a:lnTo>
                  <a:lnTo>
                    <a:pt x="46399" y="7577"/>
                  </a:lnTo>
                  <a:lnTo>
                    <a:pt x="55415" y="1595"/>
                  </a:lnTo>
                  <a:lnTo>
                    <a:pt x="59798" y="0"/>
                  </a:lnTo>
                  <a:lnTo>
                    <a:pt x="70309" y="108"/>
                  </a:lnTo>
                  <a:lnTo>
                    <a:pt x="82742" y="3919"/>
                  </a:lnTo>
                  <a:lnTo>
                    <a:pt x="104196" y="17966"/>
                  </a:lnTo>
                  <a:lnTo>
                    <a:pt x="120118" y="36238"/>
                  </a:lnTo>
                  <a:lnTo>
                    <a:pt x="138408" y="66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162"/>
            <p:cNvSpPr/>
            <p:nvPr>
              <p:custDataLst>
                <p:tags r:id="rId174"/>
              </p:custDataLst>
            </p:nvPr>
          </p:nvSpPr>
          <p:spPr>
            <a:xfrm>
              <a:off x="9228304" y="4457700"/>
              <a:ext cx="42697" cy="215901"/>
            </a:xfrm>
            <a:custGeom>
              <a:avLst/>
              <a:gdLst/>
              <a:ahLst/>
              <a:cxnLst/>
              <a:rect l="0" t="0" r="0" b="0"/>
              <a:pathLst>
                <a:path w="42697" h="215901">
                  <a:moveTo>
                    <a:pt x="23646" y="0"/>
                  </a:moveTo>
                  <a:lnTo>
                    <a:pt x="23646" y="0"/>
                  </a:lnTo>
                  <a:lnTo>
                    <a:pt x="18179" y="0"/>
                  </a:lnTo>
                  <a:lnTo>
                    <a:pt x="13106" y="20984"/>
                  </a:lnTo>
                  <a:lnTo>
                    <a:pt x="9492" y="62131"/>
                  </a:lnTo>
                  <a:lnTo>
                    <a:pt x="4165" y="104958"/>
                  </a:lnTo>
                  <a:lnTo>
                    <a:pt x="0" y="149632"/>
                  </a:lnTo>
                  <a:lnTo>
                    <a:pt x="1963" y="192540"/>
                  </a:lnTo>
                  <a:lnTo>
                    <a:pt x="7190" y="205753"/>
                  </a:lnTo>
                  <a:lnTo>
                    <a:pt x="10558" y="211252"/>
                  </a:lnTo>
                  <a:lnTo>
                    <a:pt x="15626" y="214213"/>
                  </a:lnTo>
                  <a:lnTo>
                    <a:pt x="4269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163"/>
            <p:cNvSpPr/>
            <p:nvPr>
              <p:custDataLst>
                <p:tags r:id="rId175"/>
              </p:custDataLst>
            </p:nvPr>
          </p:nvSpPr>
          <p:spPr>
            <a:xfrm>
              <a:off x="9188450" y="45593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5" y="12142"/>
                  </a:lnTo>
                  <a:lnTo>
                    <a:pt x="16618" y="8924"/>
                  </a:lnTo>
                  <a:lnTo>
                    <a:pt x="56173" y="49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164"/>
            <p:cNvSpPr/>
            <p:nvPr>
              <p:custDataLst>
                <p:tags r:id="rId176"/>
              </p:custDataLst>
            </p:nvPr>
          </p:nvSpPr>
          <p:spPr>
            <a:xfrm>
              <a:off x="9322683" y="4565650"/>
              <a:ext cx="88018" cy="19051"/>
            </a:xfrm>
            <a:custGeom>
              <a:avLst/>
              <a:gdLst/>
              <a:ahLst/>
              <a:cxnLst/>
              <a:rect l="0" t="0" r="0" b="0"/>
              <a:pathLst>
                <a:path w="880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9492" y="9590"/>
                  </a:lnTo>
                  <a:lnTo>
                    <a:pt x="53443" y="1751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165"/>
            <p:cNvSpPr/>
            <p:nvPr>
              <p:custDataLst>
                <p:tags r:id="rId177"/>
              </p:custDataLst>
            </p:nvPr>
          </p:nvSpPr>
          <p:spPr>
            <a:xfrm>
              <a:off x="9486900" y="448945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6350" y="0"/>
                  </a:moveTo>
                  <a:lnTo>
                    <a:pt x="6350" y="0"/>
                  </a:lnTo>
                  <a:lnTo>
                    <a:pt x="883" y="42095"/>
                  </a:lnTo>
                  <a:lnTo>
                    <a:pt x="259" y="80755"/>
                  </a:lnTo>
                  <a:lnTo>
                    <a:pt x="52" y="12439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166"/>
            <p:cNvSpPr/>
            <p:nvPr>
              <p:custDataLst>
                <p:tags r:id="rId178"/>
              </p:custDataLst>
            </p:nvPr>
          </p:nvSpPr>
          <p:spPr>
            <a:xfrm>
              <a:off x="8045450" y="44513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5783" y="1327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167"/>
            <p:cNvSpPr/>
            <p:nvPr>
              <p:custDataLst>
                <p:tags r:id="rId179"/>
              </p:custDataLst>
            </p:nvPr>
          </p:nvSpPr>
          <p:spPr>
            <a:xfrm>
              <a:off x="8283127" y="4356983"/>
              <a:ext cx="149674" cy="147176"/>
            </a:xfrm>
            <a:custGeom>
              <a:avLst/>
              <a:gdLst/>
              <a:ahLst/>
              <a:cxnLst/>
              <a:rect l="0" t="0" r="0" b="0"/>
              <a:pathLst>
                <a:path w="149674" h="147176">
                  <a:moveTo>
                    <a:pt x="143323" y="5467"/>
                  </a:moveTo>
                  <a:lnTo>
                    <a:pt x="143323" y="5467"/>
                  </a:lnTo>
                  <a:lnTo>
                    <a:pt x="143323" y="0"/>
                  </a:lnTo>
                  <a:lnTo>
                    <a:pt x="143323" y="2749"/>
                  </a:lnTo>
                  <a:lnTo>
                    <a:pt x="131113" y="45227"/>
                  </a:lnTo>
                  <a:lnTo>
                    <a:pt x="112816" y="82159"/>
                  </a:lnTo>
                  <a:lnTo>
                    <a:pt x="73079" y="129535"/>
                  </a:lnTo>
                  <a:lnTo>
                    <a:pt x="56365" y="141747"/>
                  </a:lnTo>
                  <a:lnTo>
                    <a:pt x="39529" y="147175"/>
                  </a:lnTo>
                  <a:lnTo>
                    <a:pt x="32499" y="146505"/>
                  </a:lnTo>
                  <a:lnTo>
                    <a:pt x="20926" y="140117"/>
                  </a:lnTo>
                  <a:lnTo>
                    <a:pt x="6477" y="121250"/>
                  </a:lnTo>
                  <a:lnTo>
                    <a:pt x="0" y="94414"/>
                  </a:lnTo>
                  <a:lnTo>
                    <a:pt x="1451" y="74233"/>
                  </a:lnTo>
                  <a:lnTo>
                    <a:pt x="6421" y="65898"/>
                  </a:lnTo>
                  <a:lnTo>
                    <a:pt x="9721" y="62688"/>
                  </a:lnTo>
                  <a:lnTo>
                    <a:pt x="14744" y="61959"/>
                  </a:lnTo>
                  <a:lnTo>
                    <a:pt x="35297" y="67674"/>
                  </a:lnTo>
                  <a:lnTo>
                    <a:pt x="82600" y="89658"/>
                  </a:lnTo>
                  <a:lnTo>
                    <a:pt x="123985" y="107261"/>
                  </a:lnTo>
                  <a:lnTo>
                    <a:pt x="149673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336"/>
          <p:cNvGrpSpPr/>
          <p:nvPr/>
        </p:nvGrpSpPr>
        <p:grpSpPr>
          <a:xfrm>
            <a:off x="3885770" y="4268867"/>
            <a:ext cx="3238931" cy="372984"/>
            <a:chOff x="3885770" y="4268867"/>
            <a:chExt cx="3238931" cy="372984"/>
          </a:xfrm>
        </p:grpSpPr>
        <p:sp>
          <p:nvSpPr>
            <p:cNvPr id="518" name="SMARTInkShape-2168"/>
            <p:cNvSpPr/>
            <p:nvPr>
              <p:custDataLst>
                <p:tags r:id="rId144"/>
              </p:custDataLst>
            </p:nvPr>
          </p:nvSpPr>
          <p:spPr>
            <a:xfrm>
              <a:off x="6220484" y="4330700"/>
              <a:ext cx="116817" cy="109658"/>
            </a:xfrm>
            <a:custGeom>
              <a:avLst/>
              <a:gdLst/>
              <a:ahLst/>
              <a:cxnLst/>
              <a:rect l="0" t="0" r="0" b="0"/>
              <a:pathLst>
                <a:path w="116817" h="109658">
                  <a:moveTo>
                    <a:pt x="97766" y="0"/>
                  </a:moveTo>
                  <a:lnTo>
                    <a:pt x="97766" y="0"/>
                  </a:lnTo>
                  <a:lnTo>
                    <a:pt x="101137" y="0"/>
                  </a:lnTo>
                  <a:lnTo>
                    <a:pt x="102130" y="2117"/>
                  </a:lnTo>
                  <a:lnTo>
                    <a:pt x="103233" y="10113"/>
                  </a:lnTo>
                  <a:lnTo>
                    <a:pt x="100484" y="29886"/>
                  </a:lnTo>
                  <a:lnTo>
                    <a:pt x="83096" y="61851"/>
                  </a:lnTo>
                  <a:lnTo>
                    <a:pt x="64725" y="85511"/>
                  </a:lnTo>
                  <a:lnTo>
                    <a:pt x="35474" y="104980"/>
                  </a:lnTo>
                  <a:lnTo>
                    <a:pt x="28721" y="108087"/>
                  </a:lnTo>
                  <a:lnTo>
                    <a:pt x="15574" y="109657"/>
                  </a:lnTo>
                  <a:lnTo>
                    <a:pt x="9104" y="109088"/>
                  </a:lnTo>
                  <a:lnTo>
                    <a:pt x="4792" y="107298"/>
                  </a:lnTo>
                  <a:lnTo>
                    <a:pt x="1916" y="104693"/>
                  </a:lnTo>
                  <a:lnTo>
                    <a:pt x="0" y="101545"/>
                  </a:lnTo>
                  <a:lnTo>
                    <a:pt x="133" y="97330"/>
                  </a:lnTo>
                  <a:lnTo>
                    <a:pt x="4043" y="87002"/>
                  </a:lnTo>
                  <a:lnTo>
                    <a:pt x="14180" y="72659"/>
                  </a:lnTo>
                  <a:lnTo>
                    <a:pt x="25809" y="65689"/>
                  </a:lnTo>
                  <a:lnTo>
                    <a:pt x="39680" y="61651"/>
                  </a:lnTo>
                  <a:lnTo>
                    <a:pt x="52900" y="62207"/>
                  </a:lnTo>
                  <a:lnTo>
                    <a:pt x="82998" y="73384"/>
                  </a:lnTo>
                  <a:lnTo>
                    <a:pt x="102092" y="85086"/>
                  </a:lnTo>
                  <a:lnTo>
                    <a:pt x="11681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169"/>
            <p:cNvSpPr/>
            <p:nvPr>
              <p:custDataLst>
                <p:tags r:id="rId145"/>
              </p:custDataLst>
            </p:nvPr>
          </p:nvSpPr>
          <p:spPr>
            <a:xfrm>
              <a:off x="6045200" y="44132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4"/>
                  </a:lnTo>
                  <a:lnTo>
                    <a:pt x="51737" y="17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170"/>
            <p:cNvSpPr/>
            <p:nvPr>
              <p:custDataLst>
                <p:tags r:id="rId146"/>
              </p:custDataLst>
            </p:nvPr>
          </p:nvSpPr>
          <p:spPr>
            <a:xfrm>
              <a:off x="7112000" y="44640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3861" y="21048"/>
                  </a:lnTo>
                  <a:lnTo>
                    <a:pt x="507" y="6299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171"/>
            <p:cNvSpPr/>
            <p:nvPr>
              <p:custDataLst>
                <p:tags r:id="rId147"/>
              </p:custDataLst>
            </p:nvPr>
          </p:nvSpPr>
          <p:spPr>
            <a:xfrm>
              <a:off x="7011282" y="4521200"/>
              <a:ext cx="30869" cy="12701"/>
            </a:xfrm>
            <a:custGeom>
              <a:avLst/>
              <a:gdLst/>
              <a:ahLst/>
              <a:cxnLst/>
              <a:rect l="0" t="0" r="0" b="0"/>
              <a:pathLst>
                <a:path w="308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2750" y="12700"/>
                  </a:lnTo>
                  <a:lnTo>
                    <a:pt x="30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172"/>
            <p:cNvSpPr/>
            <p:nvPr>
              <p:custDataLst>
                <p:tags r:id="rId148"/>
              </p:custDataLst>
            </p:nvPr>
          </p:nvSpPr>
          <p:spPr>
            <a:xfrm>
              <a:off x="6871583" y="4533900"/>
              <a:ext cx="43568" cy="12701"/>
            </a:xfrm>
            <a:custGeom>
              <a:avLst/>
              <a:gdLst/>
              <a:ahLst/>
              <a:cxnLst/>
              <a:rect l="0" t="0" r="0" b="0"/>
              <a:pathLst>
                <a:path w="435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43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173"/>
            <p:cNvSpPr/>
            <p:nvPr>
              <p:custDataLst>
                <p:tags r:id="rId149"/>
              </p:custDataLst>
            </p:nvPr>
          </p:nvSpPr>
          <p:spPr>
            <a:xfrm>
              <a:off x="5956298" y="4350633"/>
              <a:ext cx="44453" cy="145168"/>
            </a:xfrm>
            <a:custGeom>
              <a:avLst/>
              <a:gdLst/>
              <a:ahLst/>
              <a:cxnLst/>
              <a:rect l="0" t="0" r="0" b="0"/>
              <a:pathLst>
                <a:path w="44453" h="1451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8841" y="41290"/>
                  </a:lnTo>
                  <a:lnTo>
                    <a:pt x="17714" y="87410"/>
                  </a:lnTo>
                  <a:lnTo>
                    <a:pt x="36367" y="130574"/>
                  </a:lnTo>
                  <a:lnTo>
                    <a:pt x="44452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174"/>
            <p:cNvSpPr/>
            <p:nvPr>
              <p:custDataLst>
                <p:tags r:id="rId150"/>
              </p:custDataLst>
            </p:nvPr>
          </p:nvSpPr>
          <p:spPr>
            <a:xfrm>
              <a:off x="5772496" y="4313055"/>
              <a:ext cx="75855" cy="208146"/>
            </a:xfrm>
            <a:custGeom>
              <a:avLst/>
              <a:gdLst/>
              <a:ahLst/>
              <a:cxnLst/>
              <a:rect l="0" t="0" r="0" b="0"/>
              <a:pathLst>
                <a:path w="75855" h="208146">
                  <a:moveTo>
                    <a:pt x="75854" y="17645"/>
                  </a:moveTo>
                  <a:lnTo>
                    <a:pt x="75854" y="17645"/>
                  </a:lnTo>
                  <a:lnTo>
                    <a:pt x="75854" y="3340"/>
                  </a:lnTo>
                  <a:lnTo>
                    <a:pt x="75149" y="1758"/>
                  </a:lnTo>
                  <a:lnTo>
                    <a:pt x="73973" y="704"/>
                  </a:lnTo>
                  <a:lnTo>
                    <a:pt x="72483" y="0"/>
                  </a:lnTo>
                  <a:lnTo>
                    <a:pt x="67065" y="1101"/>
                  </a:lnTo>
                  <a:lnTo>
                    <a:pt x="63645" y="2382"/>
                  </a:lnTo>
                  <a:lnTo>
                    <a:pt x="48718" y="17671"/>
                  </a:lnTo>
                  <a:lnTo>
                    <a:pt x="24711" y="58965"/>
                  </a:lnTo>
                  <a:lnTo>
                    <a:pt x="7313" y="98954"/>
                  </a:lnTo>
                  <a:lnTo>
                    <a:pt x="0" y="125043"/>
                  </a:lnTo>
                  <a:lnTo>
                    <a:pt x="44" y="148868"/>
                  </a:lnTo>
                  <a:lnTo>
                    <a:pt x="2031" y="160160"/>
                  </a:lnTo>
                  <a:lnTo>
                    <a:pt x="11763" y="178352"/>
                  </a:lnTo>
                  <a:lnTo>
                    <a:pt x="24792" y="192082"/>
                  </a:lnTo>
                  <a:lnTo>
                    <a:pt x="50454" y="20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175"/>
            <p:cNvSpPr/>
            <p:nvPr>
              <p:custDataLst>
                <p:tags r:id="rId151"/>
              </p:custDataLst>
            </p:nvPr>
          </p:nvSpPr>
          <p:spPr>
            <a:xfrm>
              <a:off x="6648450" y="4269892"/>
              <a:ext cx="146051" cy="251309"/>
            </a:xfrm>
            <a:custGeom>
              <a:avLst/>
              <a:gdLst/>
              <a:ahLst/>
              <a:cxnLst/>
              <a:rect l="0" t="0" r="0" b="0"/>
              <a:pathLst>
                <a:path w="146051" h="251309">
                  <a:moveTo>
                    <a:pt x="146050" y="3658"/>
                  </a:moveTo>
                  <a:lnTo>
                    <a:pt x="146050" y="3658"/>
                  </a:lnTo>
                  <a:lnTo>
                    <a:pt x="146048" y="287"/>
                  </a:lnTo>
                  <a:lnTo>
                    <a:pt x="144638" y="0"/>
                  </a:lnTo>
                  <a:lnTo>
                    <a:pt x="139308" y="1562"/>
                  </a:lnTo>
                  <a:lnTo>
                    <a:pt x="125002" y="16521"/>
                  </a:lnTo>
                  <a:lnTo>
                    <a:pt x="103987" y="52311"/>
                  </a:lnTo>
                  <a:lnTo>
                    <a:pt x="79886" y="98663"/>
                  </a:lnTo>
                  <a:lnTo>
                    <a:pt x="61375" y="133372"/>
                  </a:lnTo>
                  <a:lnTo>
                    <a:pt x="42799" y="168553"/>
                  </a:lnTo>
                  <a:lnTo>
                    <a:pt x="21148" y="213304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176"/>
            <p:cNvSpPr/>
            <p:nvPr>
              <p:custDataLst>
                <p:tags r:id="rId152"/>
              </p:custDataLst>
            </p:nvPr>
          </p:nvSpPr>
          <p:spPr>
            <a:xfrm>
              <a:off x="6889750" y="4433183"/>
              <a:ext cx="63501" cy="171379"/>
            </a:xfrm>
            <a:custGeom>
              <a:avLst/>
              <a:gdLst/>
              <a:ahLst/>
              <a:cxnLst/>
              <a:rect l="0" t="0" r="0" b="0"/>
              <a:pathLst>
                <a:path w="63501" h="171379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6" y="1822"/>
                  </a:lnTo>
                  <a:lnTo>
                    <a:pt x="11556" y="9491"/>
                  </a:lnTo>
                  <a:lnTo>
                    <a:pt x="7524" y="53444"/>
                  </a:lnTo>
                  <a:lnTo>
                    <a:pt x="6697" y="89062"/>
                  </a:lnTo>
                  <a:lnTo>
                    <a:pt x="6419" y="132281"/>
                  </a:lnTo>
                  <a:lnTo>
                    <a:pt x="9740" y="155930"/>
                  </a:lnTo>
                  <a:lnTo>
                    <a:pt x="15147" y="165943"/>
                  </a:lnTo>
                  <a:lnTo>
                    <a:pt x="18565" y="169601"/>
                  </a:lnTo>
                  <a:lnTo>
                    <a:pt x="22254" y="171334"/>
                  </a:lnTo>
                  <a:lnTo>
                    <a:pt x="30117" y="171378"/>
                  </a:lnTo>
                  <a:lnTo>
                    <a:pt x="635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177"/>
            <p:cNvSpPr/>
            <p:nvPr>
              <p:custDataLst>
                <p:tags r:id="rId153"/>
              </p:custDataLst>
            </p:nvPr>
          </p:nvSpPr>
          <p:spPr>
            <a:xfrm>
              <a:off x="6629400" y="4296468"/>
              <a:ext cx="152401" cy="205683"/>
            </a:xfrm>
            <a:custGeom>
              <a:avLst/>
              <a:gdLst/>
              <a:ahLst/>
              <a:cxnLst/>
              <a:rect l="0" t="0" r="0" b="0"/>
              <a:pathLst>
                <a:path w="152401" h="2056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0" y="877"/>
                  </a:lnTo>
                  <a:lnTo>
                    <a:pt x="5069" y="0"/>
                  </a:lnTo>
                  <a:lnTo>
                    <a:pt x="6907" y="122"/>
                  </a:lnTo>
                  <a:lnTo>
                    <a:pt x="8839" y="909"/>
                  </a:lnTo>
                  <a:lnTo>
                    <a:pt x="22782" y="24566"/>
                  </a:lnTo>
                  <a:lnTo>
                    <a:pt x="39911" y="61628"/>
                  </a:lnTo>
                  <a:lnTo>
                    <a:pt x="63254" y="106633"/>
                  </a:lnTo>
                  <a:lnTo>
                    <a:pt x="92197" y="145995"/>
                  </a:lnTo>
                  <a:lnTo>
                    <a:pt x="137347" y="190836"/>
                  </a:lnTo>
                  <a:lnTo>
                    <a:pt x="152400" y="20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178"/>
            <p:cNvSpPr/>
            <p:nvPr>
              <p:custDataLst>
                <p:tags r:id="rId154"/>
              </p:custDataLst>
            </p:nvPr>
          </p:nvSpPr>
          <p:spPr>
            <a:xfrm>
              <a:off x="6400800" y="4282592"/>
              <a:ext cx="73079" cy="232259"/>
            </a:xfrm>
            <a:custGeom>
              <a:avLst/>
              <a:gdLst/>
              <a:ahLst/>
              <a:cxnLst/>
              <a:rect l="0" t="0" r="0" b="0"/>
              <a:pathLst>
                <a:path w="73079" h="232259">
                  <a:moveTo>
                    <a:pt x="6350" y="3658"/>
                  </a:moveTo>
                  <a:lnTo>
                    <a:pt x="6350" y="3658"/>
                  </a:lnTo>
                  <a:lnTo>
                    <a:pt x="13091" y="287"/>
                  </a:lnTo>
                  <a:lnTo>
                    <a:pt x="15784" y="0"/>
                  </a:lnTo>
                  <a:lnTo>
                    <a:pt x="20655" y="1562"/>
                  </a:lnTo>
                  <a:lnTo>
                    <a:pt x="30736" y="13150"/>
                  </a:lnTo>
                  <a:lnTo>
                    <a:pt x="51853" y="51237"/>
                  </a:lnTo>
                  <a:lnTo>
                    <a:pt x="68046" y="87135"/>
                  </a:lnTo>
                  <a:lnTo>
                    <a:pt x="73078" y="123877"/>
                  </a:lnTo>
                  <a:lnTo>
                    <a:pt x="71755" y="146459"/>
                  </a:lnTo>
                  <a:lnTo>
                    <a:pt x="50188" y="185748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179"/>
            <p:cNvSpPr/>
            <p:nvPr>
              <p:custDataLst>
                <p:tags r:id="rId155"/>
              </p:custDataLst>
            </p:nvPr>
          </p:nvSpPr>
          <p:spPr>
            <a:xfrm>
              <a:off x="5632450" y="44577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180"/>
            <p:cNvSpPr/>
            <p:nvPr>
              <p:custDataLst>
                <p:tags r:id="rId156"/>
              </p:custDataLst>
            </p:nvPr>
          </p:nvSpPr>
          <p:spPr>
            <a:xfrm>
              <a:off x="5313045" y="4333392"/>
              <a:ext cx="179706" cy="175109"/>
            </a:xfrm>
            <a:custGeom>
              <a:avLst/>
              <a:gdLst/>
              <a:ahLst/>
              <a:cxnLst/>
              <a:rect l="0" t="0" r="0" b="0"/>
              <a:pathLst>
                <a:path w="179706" h="175109">
                  <a:moveTo>
                    <a:pt x="179705" y="3658"/>
                  </a:moveTo>
                  <a:lnTo>
                    <a:pt x="179705" y="3658"/>
                  </a:lnTo>
                  <a:lnTo>
                    <a:pt x="179705" y="0"/>
                  </a:lnTo>
                  <a:lnTo>
                    <a:pt x="179705" y="1562"/>
                  </a:lnTo>
                  <a:lnTo>
                    <a:pt x="159932" y="43121"/>
                  </a:lnTo>
                  <a:lnTo>
                    <a:pt x="137982" y="88635"/>
                  </a:lnTo>
                  <a:lnTo>
                    <a:pt x="97261" y="132537"/>
                  </a:lnTo>
                  <a:lnTo>
                    <a:pt x="73668" y="151362"/>
                  </a:lnTo>
                  <a:lnTo>
                    <a:pt x="56142" y="157499"/>
                  </a:lnTo>
                  <a:lnTo>
                    <a:pt x="38710" y="159521"/>
                  </a:lnTo>
                  <a:lnTo>
                    <a:pt x="26259" y="158067"/>
                  </a:lnTo>
                  <a:lnTo>
                    <a:pt x="16022" y="149425"/>
                  </a:lnTo>
                  <a:lnTo>
                    <a:pt x="7472" y="136176"/>
                  </a:lnTo>
                  <a:lnTo>
                    <a:pt x="1322" y="120881"/>
                  </a:lnTo>
                  <a:lnTo>
                    <a:pt x="0" y="108438"/>
                  </a:lnTo>
                  <a:lnTo>
                    <a:pt x="635" y="103145"/>
                  </a:lnTo>
                  <a:lnTo>
                    <a:pt x="2469" y="98911"/>
                  </a:lnTo>
                  <a:lnTo>
                    <a:pt x="8270" y="92324"/>
                  </a:lnTo>
                  <a:lnTo>
                    <a:pt x="19469" y="84650"/>
                  </a:lnTo>
                  <a:lnTo>
                    <a:pt x="38467" y="81278"/>
                  </a:lnTo>
                  <a:lnTo>
                    <a:pt x="61970" y="87022"/>
                  </a:lnTo>
                  <a:lnTo>
                    <a:pt x="95196" y="107378"/>
                  </a:lnTo>
                  <a:lnTo>
                    <a:pt x="136419" y="149244"/>
                  </a:lnTo>
                  <a:lnTo>
                    <a:pt x="160655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181"/>
            <p:cNvSpPr/>
            <p:nvPr>
              <p:custDataLst>
                <p:tags r:id="rId157"/>
              </p:custDataLst>
            </p:nvPr>
          </p:nvSpPr>
          <p:spPr>
            <a:xfrm>
              <a:off x="5067300" y="4414133"/>
              <a:ext cx="31751" cy="132468"/>
            </a:xfrm>
            <a:custGeom>
              <a:avLst/>
              <a:gdLst/>
              <a:ahLst/>
              <a:cxnLst/>
              <a:rect l="0" t="0" r="0" b="0"/>
              <a:pathLst>
                <a:path w="3175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12209" y="18145"/>
                  </a:lnTo>
                  <a:lnTo>
                    <a:pt x="22768" y="58067"/>
                  </a:lnTo>
                  <a:lnTo>
                    <a:pt x="29767" y="100654"/>
                  </a:lnTo>
                  <a:lnTo>
                    <a:pt x="317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182"/>
            <p:cNvSpPr/>
            <p:nvPr>
              <p:custDataLst>
                <p:tags r:id="rId158"/>
              </p:custDataLst>
            </p:nvPr>
          </p:nvSpPr>
          <p:spPr>
            <a:xfrm>
              <a:off x="4997450" y="44704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42095" y="15756"/>
                  </a:lnTo>
                  <a:lnTo>
                    <a:pt x="89689" y="823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183"/>
            <p:cNvSpPr/>
            <p:nvPr>
              <p:custDataLst>
                <p:tags r:id="rId159"/>
              </p:custDataLst>
            </p:nvPr>
          </p:nvSpPr>
          <p:spPr>
            <a:xfrm>
              <a:off x="4626669" y="4540250"/>
              <a:ext cx="154882" cy="38101"/>
            </a:xfrm>
            <a:custGeom>
              <a:avLst/>
              <a:gdLst/>
              <a:ahLst/>
              <a:cxnLst/>
              <a:rect l="0" t="0" r="0" b="0"/>
              <a:pathLst>
                <a:path w="154882" h="38101">
                  <a:moveTo>
                    <a:pt x="15181" y="38100"/>
                  </a:moveTo>
                  <a:lnTo>
                    <a:pt x="15181" y="38100"/>
                  </a:lnTo>
                  <a:lnTo>
                    <a:pt x="3247" y="33074"/>
                  </a:lnTo>
                  <a:lnTo>
                    <a:pt x="875" y="32633"/>
                  </a:lnTo>
                  <a:lnTo>
                    <a:pt x="0" y="31633"/>
                  </a:lnTo>
                  <a:lnTo>
                    <a:pt x="121" y="30261"/>
                  </a:lnTo>
                  <a:lnTo>
                    <a:pt x="907" y="28640"/>
                  </a:lnTo>
                  <a:lnTo>
                    <a:pt x="15498" y="19619"/>
                  </a:lnTo>
                  <a:lnTo>
                    <a:pt x="57263" y="9702"/>
                  </a:lnTo>
                  <a:lnTo>
                    <a:pt x="100871" y="6638"/>
                  </a:lnTo>
                  <a:lnTo>
                    <a:pt x="154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184"/>
            <p:cNvSpPr/>
            <p:nvPr>
              <p:custDataLst>
                <p:tags r:id="rId160"/>
              </p:custDataLst>
            </p:nvPr>
          </p:nvSpPr>
          <p:spPr>
            <a:xfrm>
              <a:off x="4681315" y="4414133"/>
              <a:ext cx="36736" cy="227718"/>
            </a:xfrm>
            <a:custGeom>
              <a:avLst/>
              <a:gdLst/>
              <a:ahLst/>
              <a:cxnLst/>
              <a:rect l="0" t="0" r="0" b="0"/>
              <a:pathLst>
                <a:path w="36736" h="227718">
                  <a:moveTo>
                    <a:pt x="24035" y="5467"/>
                  </a:moveTo>
                  <a:lnTo>
                    <a:pt x="24035" y="5467"/>
                  </a:lnTo>
                  <a:lnTo>
                    <a:pt x="24035" y="2096"/>
                  </a:lnTo>
                  <a:lnTo>
                    <a:pt x="23329" y="1103"/>
                  </a:lnTo>
                  <a:lnTo>
                    <a:pt x="22153" y="441"/>
                  </a:lnTo>
                  <a:lnTo>
                    <a:pt x="20664" y="0"/>
                  </a:lnTo>
                  <a:lnTo>
                    <a:pt x="18966" y="1116"/>
                  </a:lnTo>
                  <a:lnTo>
                    <a:pt x="15196" y="6120"/>
                  </a:lnTo>
                  <a:lnTo>
                    <a:pt x="9108" y="20242"/>
                  </a:lnTo>
                  <a:lnTo>
                    <a:pt x="5094" y="59890"/>
                  </a:lnTo>
                  <a:lnTo>
                    <a:pt x="862" y="100301"/>
                  </a:lnTo>
                  <a:lnTo>
                    <a:pt x="0" y="142849"/>
                  </a:lnTo>
                  <a:lnTo>
                    <a:pt x="3194" y="181169"/>
                  </a:lnTo>
                  <a:lnTo>
                    <a:pt x="5865" y="208908"/>
                  </a:lnTo>
                  <a:lnTo>
                    <a:pt x="11491" y="218887"/>
                  </a:lnTo>
                  <a:lnTo>
                    <a:pt x="18695" y="223792"/>
                  </a:lnTo>
                  <a:lnTo>
                    <a:pt x="36735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185"/>
            <p:cNvSpPr/>
            <p:nvPr>
              <p:custDataLst>
                <p:tags r:id="rId161"/>
              </p:custDataLst>
            </p:nvPr>
          </p:nvSpPr>
          <p:spPr>
            <a:xfrm>
              <a:off x="4381500" y="4268867"/>
              <a:ext cx="146051" cy="252334"/>
            </a:xfrm>
            <a:custGeom>
              <a:avLst/>
              <a:gdLst/>
              <a:ahLst/>
              <a:cxnLst/>
              <a:rect l="0" t="0" r="0" b="0"/>
              <a:pathLst>
                <a:path w="146051" h="252334">
                  <a:moveTo>
                    <a:pt x="146050" y="23733"/>
                  </a:moveTo>
                  <a:lnTo>
                    <a:pt x="146050" y="23733"/>
                  </a:lnTo>
                  <a:lnTo>
                    <a:pt x="146050" y="3960"/>
                  </a:lnTo>
                  <a:lnTo>
                    <a:pt x="145344" y="2084"/>
                  </a:lnTo>
                  <a:lnTo>
                    <a:pt x="144168" y="834"/>
                  </a:lnTo>
                  <a:lnTo>
                    <a:pt x="142679" y="0"/>
                  </a:lnTo>
                  <a:lnTo>
                    <a:pt x="135380" y="2837"/>
                  </a:lnTo>
                  <a:lnTo>
                    <a:pt x="124374" y="10918"/>
                  </a:lnTo>
                  <a:lnTo>
                    <a:pt x="86159" y="58115"/>
                  </a:lnTo>
                  <a:lnTo>
                    <a:pt x="57827" y="104477"/>
                  </a:lnTo>
                  <a:lnTo>
                    <a:pt x="41223" y="138171"/>
                  </a:lnTo>
                  <a:lnTo>
                    <a:pt x="19976" y="185111"/>
                  </a:lnTo>
                  <a:lnTo>
                    <a:pt x="5919" y="222067"/>
                  </a:lnTo>
                  <a:lnTo>
                    <a:pt x="0" y="25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186"/>
            <p:cNvSpPr/>
            <p:nvPr>
              <p:custDataLst>
                <p:tags r:id="rId162"/>
              </p:custDataLst>
            </p:nvPr>
          </p:nvSpPr>
          <p:spPr>
            <a:xfrm>
              <a:off x="4349750" y="4287133"/>
              <a:ext cx="196851" cy="202318"/>
            </a:xfrm>
            <a:custGeom>
              <a:avLst/>
              <a:gdLst/>
              <a:ahLst/>
              <a:cxnLst/>
              <a:rect l="0" t="0" r="0" b="0"/>
              <a:pathLst>
                <a:path w="196851" h="2023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4748" y="3273"/>
                  </a:lnTo>
                  <a:lnTo>
                    <a:pt x="36780" y="26984"/>
                  </a:lnTo>
                  <a:lnTo>
                    <a:pt x="69719" y="71415"/>
                  </a:lnTo>
                  <a:lnTo>
                    <a:pt x="103443" y="111947"/>
                  </a:lnTo>
                  <a:lnTo>
                    <a:pt x="138129" y="149670"/>
                  </a:lnTo>
                  <a:lnTo>
                    <a:pt x="169885" y="182771"/>
                  </a:lnTo>
                  <a:lnTo>
                    <a:pt x="1968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187"/>
            <p:cNvSpPr/>
            <p:nvPr>
              <p:custDataLst>
                <p:tags r:id="rId163"/>
              </p:custDataLst>
            </p:nvPr>
          </p:nvSpPr>
          <p:spPr>
            <a:xfrm>
              <a:off x="4235450" y="4464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188"/>
            <p:cNvSpPr/>
            <p:nvPr>
              <p:custDataLst>
                <p:tags r:id="rId164"/>
              </p:custDataLst>
            </p:nvPr>
          </p:nvSpPr>
          <p:spPr>
            <a:xfrm>
              <a:off x="3885770" y="4331844"/>
              <a:ext cx="216331" cy="172268"/>
            </a:xfrm>
            <a:custGeom>
              <a:avLst/>
              <a:gdLst/>
              <a:ahLst/>
              <a:cxnLst/>
              <a:rect l="0" t="0" r="0" b="0"/>
              <a:pathLst>
                <a:path w="216331" h="172268">
                  <a:moveTo>
                    <a:pt x="178230" y="11556"/>
                  </a:moveTo>
                  <a:lnTo>
                    <a:pt x="178230" y="11556"/>
                  </a:lnTo>
                  <a:lnTo>
                    <a:pt x="178230" y="8185"/>
                  </a:lnTo>
                  <a:lnTo>
                    <a:pt x="176348" y="4648"/>
                  </a:lnTo>
                  <a:lnTo>
                    <a:pt x="172763" y="0"/>
                  </a:lnTo>
                  <a:lnTo>
                    <a:pt x="172468" y="324"/>
                  </a:lnTo>
                  <a:lnTo>
                    <a:pt x="172142" y="2565"/>
                  </a:lnTo>
                  <a:lnTo>
                    <a:pt x="150855" y="44973"/>
                  </a:lnTo>
                  <a:lnTo>
                    <a:pt x="129823" y="88642"/>
                  </a:lnTo>
                  <a:lnTo>
                    <a:pt x="102347" y="127216"/>
                  </a:lnTo>
                  <a:lnTo>
                    <a:pt x="62869" y="163963"/>
                  </a:lnTo>
                  <a:lnTo>
                    <a:pt x="47231" y="171014"/>
                  </a:lnTo>
                  <a:lnTo>
                    <a:pt x="33225" y="172267"/>
                  </a:lnTo>
                  <a:lnTo>
                    <a:pt x="26526" y="171613"/>
                  </a:lnTo>
                  <a:lnTo>
                    <a:pt x="20650" y="168356"/>
                  </a:lnTo>
                  <a:lnTo>
                    <a:pt x="10357" y="157210"/>
                  </a:lnTo>
                  <a:lnTo>
                    <a:pt x="0" y="131696"/>
                  </a:lnTo>
                  <a:lnTo>
                    <a:pt x="474" y="110107"/>
                  </a:lnTo>
                  <a:lnTo>
                    <a:pt x="6094" y="88518"/>
                  </a:lnTo>
                  <a:lnTo>
                    <a:pt x="15648" y="71867"/>
                  </a:lnTo>
                  <a:lnTo>
                    <a:pt x="26949" y="61174"/>
                  </a:lnTo>
                  <a:lnTo>
                    <a:pt x="32926" y="57335"/>
                  </a:lnTo>
                  <a:lnTo>
                    <a:pt x="48975" y="54950"/>
                  </a:lnTo>
                  <a:lnTo>
                    <a:pt x="91393" y="59167"/>
                  </a:lnTo>
                  <a:lnTo>
                    <a:pt x="134762" y="76935"/>
                  </a:lnTo>
                  <a:lnTo>
                    <a:pt x="176547" y="107053"/>
                  </a:lnTo>
                  <a:lnTo>
                    <a:pt x="207344" y="150395"/>
                  </a:lnTo>
                  <a:lnTo>
                    <a:pt x="216330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337"/>
          <p:cNvGrpSpPr/>
          <p:nvPr/>
        </p:nvGrpSpPr>
        <p:grpSpPr>
          <a:xfrm>
            <a:off x="3384550" y="4318000"/>
            <a:ext cx="184151" cy="120651"/>
            <a:chOff x="3384550" y="4318000"/>
            <a:chExt cx="184151" cy="120651"/>
          </a:xfrm>
        </p:grpSpPr>
        <p:sp>
          <p:nvSpPr>
            <p:cNvPr id="540" name="SMARTInkShape-2189"/>
            <p:cNvSpPr/>
            <p:nvPr>
              <p:custDataLst>
                <p:tags r:id="rId142"/>
              </p:custDataLst>
            </p:nvPr>
          </p:nvSpPr>
          <p:spPr>
            <a:xfrm>
              <a:off x="3453433" y="4419600"/>
              <a:ext cx="115268" cy="19051"/>
            </a:xfrm>
            <a:custGeom>
              <a:avLst/>
              <a:gdLst/>
              <a:ahLst/>
              <a:cxnLst/>
              <a:rect l="0" t="0" r="0" b="0"/>
              <a:pathLst>
                <a:path w="115268" h="19051">
                  <a:moveTo>
                    <a:pt x="7317" y="19050"/>
                  </a:moveTo>
                  <a:lnTo>
                    <a:pt x="7317" y="19050"/>
                  </a:lnTo>
                  <a:lnTo>
                    <a:pt x="0" y="19050"/>
                  </a:lnTo>
                  <a:lnTo>
                    <a:pt x="28179" y="17638"/>
                  </a:lnTo>
                  <a:lnTo>
                    <a:pt x="74311" y="7116"/>
                  </a:lnTo>
                  <a:lnTo>
                    <a:pt x="115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190"/>
            <p:cNvSpPr/>
            <p:nvPr>
              <p:custDataLst>
                <p:tags r:id="rId143"/>
              </p:custDataLst>
            </p:nvPr>
          </p:nvSpPr>
          <p:spPr>
            <a:xfrm>
              <a:off x="3384550" y="43180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0212"/>
                  </a:lnTo>
                  <a:lnTo>
                    <a:pt x="74666" y="4123"/>
                  </a:lnTo>
                  <a:lnTo>
                    <a:pt x="113845" y="122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338"/>
          <p:cNvGrpSpPr/>
          <p:nvPr/>
        </p:nvGrpSpPr>
        <p:grpSpPr>
          <a:xfrm>
            <a:off x="6159963" y="3346537"/>
            <a:ext cx="2821718" cy="546014"/>
            <a:chOff x="6159963" y="3346537"/>
            <a:chExt cx="2821718" cy="546014"/>
          </a:xfrm>
        </p:grpSpPr>
        <p:sp>
          <p:nvSpPr>
            <p:cNvPr id="543" name="SMARTInkShape-2191"/>
            <p:cNvSpPr/>
            <p:nvPr>
              <p:custDataLst>
                <p:tags r:id="rId118"/>
              </p:custDataLst>
            </p:nvPr>
          </p:nvSpPr>
          <p:spPr>
            <a:xfrm>
              <a:off x="8864600" y="3473450"/>
              <a:ext cx="117081" cy="419101"/>
            </a:xfrm>
            <a:custGeom>
              <a:avLst/>
              <a:gdLst/>
              <a:ahLst/>
              <a:cxnLst/>
              <a:rect l="0" t="0" r="0" b="0"/>
              <a:pathLst>
                <a:path w="117081" h="419101">
                  <a:moveTo>
                    <a:pt x="0" y="0"/>
                  </a:moveTo>
                  <a:lnTo>
                    <a:pt x="0" y="0"/>
                  </a:lnTo>
                  <a:lnTo>
                    <a:pt x="31108" y="44057"/>
                  </a:lnTo>
                  <a:lnTo>
                    <a:pt x="50279" y="75319"/>
                  </a:lnTo>
                  <a:lnTo>
                    <a:pt x="74322" y="114144"/>
                  </a:lnTo>
                  <a:lnTo>
                    <a:pt x="97944" y="157269"/>
                  </a:lnTo>
                  <a:lnTo>
                    <a:pt x="113144" y="202307"/>
                  </a:lnTo>
                  <a:lnTo>
                    <a:pt x="117080" y="246312"/>
                  </a:lnTo>
                  <a:lnTo>
                    <a:pt x="112007" y="288683"/>
                  </a:lnTo>
                  <a:lnTo>
                    <a:pt x="97993" y="328681"/>
                  </a:lnTo>
                  <a:lnTo>
                    <a:pt x="70598" y="365744"/>
                  </a:lnTo>
                  <a:lnTo>
                    <a:pt x="1905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192"/>
            <p:cNvSpPr/>
            <p:nvPr>
              <p:custDataLst>
                <p:tags r:id="rId119"/>
              </p:custDataLst>
            </p:nvPr>
          </p:nvSpPr>
          <p:spPr>
            <a:xfrm>
              <a:off x="8826500" y="37592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8789"/>
                  </a:lnTo>
                  <a:lnTo>
                    <a:pt x="426" y="5361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193"/>
            <p:cNvSpPr/>
            <p:nvPr>
              <p:custDataLst>
                <p:tags r:id="rId120"/>
              </p:custDataLst>
            </p:nvPr>
          </p:nvSpPr>
          <p:spPr>
            <a:xfrm>
              <a:off x="8756650" y="37909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8839" y="1270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194"/>
            <p:cNvSpPr/>
            <p:nvPr>
              <p:custDataLst>
                <p:tags r:id="rId121"/>
              </p:custDataLst>
            </p:nvPr>
          </p:nvSpPr>
          <p:spPr>
            <a:xfrm>
              <a:off x="8643233" y="3790950"/>
              <a:ext cx="49918" cy="6351"/>
            </a:xfrm>
            <a:custGeom>
              <a:avLst/>
              <a:gdLst/>
              <a:ahLst/>
              <a:cxnLst/>
              <a:rect l="0" t="0" r="0" b="0"/>
              <a:pathLst>
                <a:path w="499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6350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195"/>
            <p:cNvSpPr/>
            <p:nvPr>
              <p:custDataLst>
                <p:tags r:id="rId122"/>
              </p:custDataLst>
            </p:nvPr>
          </p:nvSpPr>
          <p:spPr>
            <a:xfrm>
              <a:off x="8667750" y="3710165"/>
              <a:ext cx="19051" cy="144286"/>
            </a:xfrm>
            <a:custGeom>
              <a:avLst/>
              <a:gdLst/>
              <a:ahLst/>
              <a:cxnLst/>
              <a:rect l="0" t="0" r="0" b="0"/>
              <a:pathLst>
                <a:path w="19051" h="144286">
                  <a:moveTo>
                    <a:pt x="0" y="10935"/>
                  </a:moveTo>
                  <a:lnTo>
                    <a:pt x="0" y="10935"/>
                  </a:lnTo>
                  <a:lnTo>
                    <a:pt x="10935" y="0"/>
                  </a:lnTo>
                  <a:lnTo>
                    <a:pt x="11524" y="823"/>
                  </a:lnTo>
                  <a:lnTo>
                    <a:pt x="18122" y="45811"/>
                  </a:lnTo>
                  <a:lnTo>
                    <a:pt x="12020" y="92294"/>
                  </a:lnTo>
                  <a:lnTo>
                    <a:pt x="7469" y="123745"/>
                  </a:lnTo>
                  <a:lnTo>
                    <a:pt x="10053" y="140472"/>
                  </a:lnTo>
                  <a:lnTo>
                    <a:pt x="11640" y="143154"/>
                  </a:lnTo>
                  <a:lnTo>
                    <a:pt x="13405" y="144237"/>
                  </a:lnTo>
                  <a:lnTo>
                    <a:pt x="1905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196"/>
            <p:cNvSpPr/>
            <p:nvPr>
              <p:custDataLst>
                <p:tags r:id="rId123"/>
              </p:custDataLst>
            </p:nvPr>
          </p:nvSpPr>
          <p:spPr>
            <a:xfrm>
              <a:off x="6159963" y="3386033"/>
              <a:ext cx="126538" cy="416171"/>
            </a:xfrm>
            <a:custGeom>
              <a:avLst/>
              <a:gdLst/>
              <a:ahLst/>
              <a:cxnLst/>
              <a:rect l="0" t="0" r="0" b="0"/>
              <a:pathLst>
                <a:path w="126538" h="416171">
                  <a:moveTo>
                    <a:pt x="120187" y="23917"/>
                  </a:moveTo>
                  <a:lnTo>
                    <a:pt x="120187" y="23917"/>
                  </a:lnTo>
                  <a:lnTo>
                    <a:pt x="123558" y="20546"/>
                  </a:lnTo>
                  <a:lnTo>
                    <a:pt x="125213" y="15128"/>
                  </a:lnTo>
                  <a:lnTo>
                    <a:pt x="126460" y="0"/>
                  </a:lnTo>
                  <a:lnTo>
                    <a:pt x="116402" y="2327"/>
                  </a:lnTo>
                  <a:lnTo>
                    <a:pt x="96645" y="17599"/>
                  </a:lnTo>
                  <a:lnTo>
                    <a:pt x="69546" y="53481"/>
                  </a:lnTo>
                  <a:lnTo>
                    <a:pt x="47585" y="91384"/>
                  </a:lnTo>
                  <a:lnTo>
                    <a:pt x="26535" y="137158"/>
                  </a:lnTo>
                  <a:lnTo>
                    <a:pt x="18947" y="162205"/>
                  </a:lnTo>
                  <a:lnTo>
                    <a:pt x="12477" y="188076"/>
                  </a:lnTo>
                  <a:lnTo>
                    <a:pt x="7458" y="213789"/>
                  </a:lnTo>
                  <a:lnTo>
                    <a:pt x="3407" y="239398"/>
                  </a:lnTo>
                  <a:lnTo>
                    <a:pt x="0" y="264938"/>
                  </a:lnTo>
                  <a:lnTo>
                    <a:pt x="1859" y="310248"/>
                  </a:lnTo>
                  <a:lnTo>
                    <a:pt x="10447" y="349437"/>
                  </a:lnTo>
                  <a:lnTo>
                    <a:pt x="23670" y="380965"/>
                  </a:lnTo>
                  <a:lnTo>
                    <a:pt x="40838" y="401562"/>
                  </a:lnTo>
                  <a:lnTo>
                    <a:pt x="50354" y="409030"/>
                  </a:lnTo>
                  <a:lnTo>
                    <a:pt x="70335" y="415447"/>
                  </a:lnTo>
                  <a:lnTo>
                    <a:pt x="80603" y="416170"/>
                  </a:lnTo>
                  <a:lnTo>
                    <a:pt x="99536" y="411329"/>
                  </a:lnTo>
                  <a:lnTo>
                    <a:pt x="126537" y="39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197"/>
            <p:cNvSpPr/>
            <p:nvPr>
              <p:custDataLst>
                <p:tags r:id="rId124"/>
              </p:custDataLst>
            </p:nvPr>
          </p:nvSpPr>
          <p:spPr>
            <a:xfrm>
              <a:off x="6429679" y="3524250"/>
              <a:ext cx="167972" cy="196851"/>
            </a:xfrm>
            <a:custGeom>
              <a:avLst/>
              <a:gdLst/>
              <a:ahLst/>
              <a:cxnLst/>
              <a:rect l="0" t="0" r="0" b="0"/>
              <a:pathLst>
                <a:path w="167972" h="196851">
                  <a:moveTo>
                    <a:pt x="161621" y="0"/>
                  </a:moveTo>
                  <a:lnTo>
                    <a:pt x="161621" y="0"/>
                  </a:lnTo>
                  <a:lnTo>
                    <a:pt x="158250" y="6742"/>
                  </a:lnTo>
                  <a:lnTo>
                    <a:pt x="152161" y="54272"/>
                  </a:lnTo>
                  <a:lnTo>
                    <a:pt x="139768" y="93300"/>
                  </a:lnTo>
                  <a:lnTo>
                    <a:pt x="115949" y="132772"/>
                  </a:lnTo>
                  <a:lnTo>
                    <a:pt x="77000" y="172486"/>
                  </a:lnTo>
                  <a:lnTo>
                    <a:pt x="58866" y="185081"/>
                  </a:lnTo>
                  <a:lnTo>
                    <a:pt x="41398" y="189738"/>
                  </a:lnTo>
                  <a:lnTo>
                    <a:pt x="32790" y="189992"/>
                  </a:lnTo>
                  <a:lnTo>
                    <a:pt x="24933" y="187339"/>
                  </a:lnTo>
                  <a:lnTo>
                    <a:pt x="10560" y="176865"/>
                  </a:lnTo>
                  <a:lnTo>
                    <a:pt x="2761" y="160922"/>
                  </a:lnTo>
                  <a:lnTo>
                    <a:pt x="0" y="142782"/>
                  </a:lnTo>
                  <a:lnTo>
                    <a:pt x="1125" y="125312"/>
                  </a:lnTo>
                  <a:lnTo>
                    <a:pt x="7740" y="110022"/>
                  </a:lnTo>
                  <a:lnTo>
                    <a:pt x="17734" y="97582"/>
                  </a:lnTo>
                  <a:lnTo>
                    <a:pt x="29233" y="89701"/>
                  </a:lnTo>
                  <a:lnTo>
                    <a:pt x="43280" y="87610"/>
                  </a:lnTo>
                  <a:lnTo>
                    <a:pt x="50977" y="88040"/>
                  </a:lnTo>
                  <a:lnTo>
                    <a:pt x="75294" y="98758"/>
                  </a:lnTo>
                  <a:lnTo>
                    <a:pt x="115349" y="134369"/>
                  </a:lnTo>
                  <a:lnTo>
                    <a:pt x="153229" y="177332"/>
                  </a:lnTo>
                  <a:lnTo>
                    <a:pt x="16797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198"/>
            <p:cNvSpPr/>
            <p:nvPr>
              <p:custDataLst>
                <p:tags r:id="rId125"/>
              </p:custDataLst>
            </p:nvPr>
          </p:nvSpPr>
          <p:spPr>
            <a:xfrm>
              <a:off x="6718562" y="3683000"/>
              <a:ext cx="6089" cy="6351"/>
            </a:xfrm>
            <a:custGeom>
              <a:avLst/>
              <a:gdLst/>
              <a:ahLst/>
              <a:cxnLst/>
              <a:rect l="0" t="0" r="0" b="0"/>
              <a:pathLst>
                <a:path w="6089" h="63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60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199"/>
            <p:cNvSpPr/>
            <p:nvPr>
              <p:custDataLst>
                <p:tags r:id="rId126"/>
              </p:custDataLst>
            </p:nvPr>
          </p:nvSpPr>
          <p:spPr>
            <a:xfrm>
              <a:off x="6826250" y="3524250"/>
              <a:ext cx="171451" cy="196851"/>
            </a:xfrm>
            <a:custGeom>
              <a:avLst/>
              <a:gdLst/>
              <a:ahLst/>
              <a:cxnLst/>
              <a:rect l="0" t="0" r="0" b="0"/>
              <a:pathLst>
                <a:path w="171451" h="196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3878" y="12209"/>
                  </a:lnTo>
                  <a:lnTo>
                    <a:pt x="72805" y="43752"/>
                  </a:lnTo>
                  <a:lnTo>
                    <a:pt x="103259" y="78580"/>
                  </a:lnTo>
                  <a:lnTo>
                    <a:pt x="129764" y="119160"/>
                  </a:lnTo>
                  <a:lnTo>
                    <a:pt x="150632" y="156897"/>
                  </a:lnTo>
                  <a:lnTo>
                    <a:pt x="1714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200"/>
            <p:cNvSpPr/>
            <p:nvPr>
              <p:custDataLst>
                <p:tags r:id="rId127"/>
              </p:custDataLst>
            </p:nvPr>
          </p:nvSpPr>
          <p:spPr>
            <a:xfrm>
              <a:off x="6883400" y="3494787"/>
              <a:ext cx="120651" cy="232664"/>
            </a:xfrm>
            <a:custGeom>
              <a:avLst/>
              <a:gdLst/>
              <a:ahLst/>
              <a:cxnLst/>
              <a:rect l="0" t="0" r="0" b="0"/>
              <a:pathLst>
                <a:path w="120651" h="232664">
                  <a:moveTo>
                    <a:pt x="120650" y="23113"/>
                  </a:moveTo>
                  <a:lnTo>
                    <a:pt x="120650" y="23113"/>
                  </a:lnTo>
                  <a:lnTo>
                    <a:pt x="116286" y="12974"/>
                  </a:lnTo>
                  <a:lnTo>
                    <a:pt x="114182" y="2862"/>
                  </a:lnTo>
                  <a:lnTo>
                    <a:pt x="112810" y="1145"/>
                  </a:lnTo>
                  <a:lnTo>
                    <a:pt x="111190" y="0"/>
                  </a:lnTo>
                  <a:lnTo>
                    <a:pt x="108699" y="1355"/>
                  </a:lnTo>
                  <a:lnTo>
                    <a:pt x="102168" y="8504"/>
                  </a:lnTo>
                  <a:lnTo>
                    <a:pt x="86477" y="46254"/>
                  </a:lnTo>
                  <a:lnTo>
                    <a:pt x="73992" y="87041"/>
                  </a:lnTo>
                  <a:lnTo>
                    <a:pt x="59945" y="133855"/>
                  </a:lnTo>
                  <a:lnTo>
                    <a:pt x="39243" y="177203"/>
                  </a:lnTo>
                  <a:lnTo>
                    <a:pt x="6580" y="224565"/>
                  </a:lnTo>
                  <a:lnTo>
                    <a:pt x="0" y="23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201"/>
            <p:cNvSpPr/>
            <p:nvPr>
              <p:custDataLst>
                <p:tags r:id="rId128"/>
              </p:custDataLst>
            </p:nvPr>
          </p:nvSpPr>
          <p:spPr>
            <a:xfrm>
              <a:off x="7080591" y="3676650"/>
              <a:ext cx="37760" cy="179018"/>
            </a:xfrm>
            <a:custGeom>
              <a:avLst/>
              <a:gdLst/>
              <a:ahLst/>
              <a:cxnLst/>
              <a:rect l="0" t="0" r="0" b="0"/>
              <a:pathLst>
                <a:path w="37760" h="179018">
                  <a:moveTo>
                    <a:pt x="18709" y="0"/>
                  </a:moveTo>
                  <a:lnTo>
                    <a:pt x="18709" y="0"/>
                  </a:lnTo>
                  <a:lnTo>
                    <a:pt x="15338" y="0"/>
                  </a:lnTo>
                  <a:lnTo>
                    <a:pt x="14345" y="705"/>
                  </a:lnTo>
                  <a:lnTo>
                    <a:pt x="13683" y="1881"/>
                  </a:lnTo>
                  <a:lnTo>
                    <a:pt x="12947" y="6481"/>
                  </a:lnTo>
                  <a:lnTo>
                    <a:pt x="7341" y="49513"/>
                  </a:lnTo>
                  <a:lnTo>
                    <a:pt x="1385" y="96250"/>
                  </a:lnTo>
                  <a:lnTo>
                    <a:pt x="0" y="139505"/>
                  </a:lnTo>
                  <a:lnTo>
                    <a:pt x="4796" y="168746"/>
                  </a:lnTo>
                  <a:lnTo>
                    <a:pt x="8527" y="176833"/>
                  </a:lnTo>
                  <a:lnTo>
                    <a:pt x="11216" y="178567"/>
                  </a:lnTo>
                  <a:lnTo>
                    <a:pt x="14419" y="179017"/>
                  </a:lnTo>
                  <a:lnTo>
                    <a:pt x="17966" y="178611"/>
                  </a:lnTo>
                  <a:lnTo>
                    <a:pt x="25670" y="174397"/>
                  </a:lnTo>
                  <a:lnTo>
                    <a:pt x="3775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202"/>
            <p:cNvSpPr/>
            <p:nvPr>
              <p:custDataLst>
                <p:tags r:id="rId129"/>
              </p:custDataLst>
            </p:nvPr>
          </p:nvSpPr>
          <p:spPr>
            <a:xfrm>
              <a:off x="7043033" y="3759200"/>
              <a:ext cx="88018" cy="25401"/>
            </a:xfrm>
            <a:custGeom>
              <a:avLst/>
              <a:gdLst/>
              <a:ahLst/>
              <a:cxnLst/>
              <a:rect l="0" t="0" r="0" b="0"/>
              <a:pathLst>
                <a:path w="880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0136" y="24694"/>
                  </a:lnTo>
                  <a:lnTo>
                    <a:pt x="53411" y="10205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203"/>
            <p:cNvSpPr/>
            <p:nvPr>
              <p:custDataLst>
                <p:tags r:id="rId130"/>
              </p:custDataLst>
            </p:nvPr>
          </p:nvSpPr>
          <p:spPr>
            <a:xfrm>
              <a:off x="7175498" y="3771900"/>
              <a:ext cx="25403" cy="6351"/>
            </a:xfrm>
            <a:custGeom>
              <a:avLst/>
              <a:gdLst/>
              <a:ahLst/>
              <a:cxnLst/>
              <a:rect l="0" t="0" r="0" b="0"/>
              <a:pathLst>
                <a:path w="25403" h="63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413" y="4364"/>
                  </a:lnTo>
                  <a:lnTo>
                    <a:pt x="13817" y="5958"/>
                  </a:lnTo>
                  <a:lnTo>
                    <a:pt x="254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204"/>
            <p:cNvSpPr/>
            <p:nvPr>
              <p:custDataLst>
                <p:tags r:id="rId131"/>
              </p:custDataLst>
            </p:nvPr>
          </p:nvSpPr>
          <p:spPr>
            <a:xfrm>
              <a:off x="7270748" y="3723791"/>
              <a:ext cx="11559" cy="86210"/>
            </a:xfrm>
            <a:custGeom>
              <a:avLst/>
              <a:gdLst/>
              <a:ahLst/>
              <a:cxnLst/>
              <a:rect l="0" t="0" r="0" b="0"/>
              <a:pathLst>
                <a:path w="11559" h="86210">
                  <a:moveTo>
                    <a:pt x="2" y="3659"/>
                  </a:moveTo>
                  <a:lnTo>
                    <a:pt x="2" y="3659"/>
                  </a:lnTo>
                  <a:lnTo>
                    <a:pt x="0" y="288"/>
                  </a:lnTo>
                  <a:lnTo>
                    <a:pt x="707" y="0"/>
                  </a:lnTo>
                  <a:lnTo>
                    <a:pt x="3372" y="1563"/>
                  </a:lnTo>
                  <a:lnTo>
                    <a:pt x="8840" y="6409"/>
                  </a:lnTo>
                  <a:lnTo>
                    <a:pt x="11558" y="22426"/>
                  </a:lnTo>
                  <a:lnTo>
                    <a:pt x="3763" y="69622"/>
                  </a:lnTo>
                  <a:lnTo>
                    <a:pt x="2" y="86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205"/>
            <p:cNvSpPr/>
            <p:nvPr>
              <p:custDataLst>
                <p:tags r:id="rId132"/>
              </p:custDataLst>
            </p:nvPr>
          </p:nvSpPr>
          <p:spPr>
            <a:xfrm>
              <a:off x="7454900" y="3633083"/>
              <a:ext cx="127001" cy="5468"/>
            </a:xfrm>
            <a:custGeom>
              <a:avLst/>
              <a:gdLst/>
              <a:ahLst/>
              <a:cxnLst/>
              <a:rect l="0" t="0" r="0" b="0"/>
              <a:pathLst>
                <a:path w="127001" h="5468">
                  <a:moveTo>
                    <a:pt x="0" y="5467"/>
                  </a:moveTo>
                  <a:lnTo>
                    <a:pt x="0" y="5467"/>
                  </a:lnTo>
                  <a:lnTo>
                    <a:pt x="38282" y="3585"/>
                  </a:lnTo>
                  <a:lnTo>
                    <a:pt x="83840" y="0"/>
                  </a:lnTo>
                  <a:lnTo>
                    <a:pt x="1270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206"/>
            <p:cNvSpPr/>
            <p:nvPr>
              <p:custDataLst>
                <p:tags r:id="rId133"/>
              </p:custDataLst>
            </p:nvPr>
          </p:nvSpPr>
          <p:spPr>
            <a:xfrm>
              <a:off x="7525818" y="3568700"/>
              <a:ext cx="8940" cy="158751"/>
            </a:xfrm>
            <a:custGeom>
              <a:avLst/>
              <a:gdLst/>
              <a:ahLst/>
              <a:cxnLst/>
              <a:rect l="0" t="0" r="0" b="0"/>
              <a:pathLst>
                <a:path w="8940" h="158751">
                  <a:moveTo>
                    <a:pt x="5282" y="0"/>
                  </a:moveTo>
                  <a:lnTo>
                    <a:pt x="5282" y="0"/>
                  </a:lnTo>
                  <a:lnTo>
                    <a:pt x="8939" y="38974"/>
                  </a:lnTo>
                  <a:lnTo>
                    <a:pt x="4332" y="82095"/>
                  </a:lnTo>
                  <a:lnTo>
                    <a:pt x="0" y="124794"/>
                  </a:lnTo>
                  <a:lnTo>
                    <a:pt x="528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207"/>
            <p:cNvSpPr/>
            <p:nvPr>
              <p:custDataLst>
                <p:tags r:id="rId134"/>
              </p:custDataLst>
            </p:nvPr>
          </p:nvSpPr>
          <p:spPr>
            <a:xfrm>
              <a:off x="7746005" y="3545065"/>
              <a:ext cx="77196" cy="195086"/>
            </a:xfrm>
            <a:custGeom>
              <a:avLst/>
              <a:gdLst/>
              <a:ahLst/>
              <a:cxnLst/>
              <a:rect l="0" t="0" r="0" b="0"/>
              <a:pathLst>
                <a:path w="77196" h="195086">
                  <a:moveTo>
                    <a:pt x="77195" y="10935"/>
                  </a:moveTo>
                  <a:lnTo>
                    <a:pt x="77195" y="10935"/>
                  </a:lnTo>
                  <a:lnTo>
                    <a:pt x="73824" y="4193"/>
                  </a:lnTo>
                  <a:lnTo>
                    <a:pt x="71420" y="2207"/>
                  </a:lnTo>
                  <a:lnTo>
                    <a:pt x="64986" y="0"/>
                  </a:lnTo>
                  <a:lnTo>
                    <a:pt x="50059" y="2129"/>
                  </a:lnTo>
                  <a:lnTo>
                    <a:pt x="32231" y="10599"/>
                  </a:lnTo>
                  <a:lnTo>
                    <a:pt x="13542" y="32159"/>
                  </a:lnTo>
                  <a:lnTo>
                    <a:pt x="1342" y="64260"/>
                  </a:lnTo>
                  <a:lnTo>
                    <a:pt x="0" y="103955"/>
                  </a:lnTo>
                  <a:lnTo>
                    <a:pt x="7442" y="143624"/>
                  </a:lnTo>
                  <a:lnTo>
                    <a:pt x="21955" y="172076"/>
                  </a:lnTo>
                  <a:lnTo>
                    <a:pt x="35476" y="183212"/>
                  </a:lnTo>
                  <a:lnTo>
                    <a:pt x="58145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208"/>
            <p:cNvSpPr/>
            <p:nvPr>
              <p:custDataLst>
                <p:tags r:id="rId135"/>
              </p:custDataLst>
            </p:nvPr>
          </p:nvSpPr>
          <p:spPr>
            <a:xfrm>
              <a:off x="7905866" y="3581400"/>
              <a:ext cx="6235" cy="114301"/>
            </a:xfrm>
            <a:custGeom>
              <a:avLst/>
              <a:gdLst/>
              <a:ahLst/>
              <a:cxnLst/>
              <a:rect l="0" t="0" r="0" b="0"/>
              <a:pathLst>
                <a:path w="6235" h="114301">
                  <a:moveTo>
                    <a:pt x="6234" y="0"/>
                  </a:moveTo>
                  <a:lnTo>
                    <a:pt x="6234" y="0"/>
                  </a:lnTo>
                  <a:lnTo>
                    <a:pt x="2863" y="3371"/>
                  </a:lnTo>
                  <a:lnTo>
                    <a:pt x="472" y="26745"/>
                  </a:lnTo>
                  <a:lnTo>
                    <a:pt x="0" y="64602"/>
                  </a:lnTo>
                  <a:lnTo>
                    <a:pt x="623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209"/>
            <p:cNvSpPr/>
            <p:nvPr>
              <p:custDataLst>
                <p:tags r:id="rId136"/>
              </p:custDataLst>
            </p:nvPr>
          </p:nvSpPr>
          <p:spPr>
            <a:xfrm>
              <a:off x="7956550" y="36639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210"/>
            <p:cNvSpPr/>
            <p:nvPr>
              <p:custDataLst>
                <p:tags r:id="rId137"/>
              </p:custDataLst>
            </p:nvPr>
          </p:nvSpPr>
          <p:spPr>
            <a:xfrm>
              <a:off x="8098598" y="3568700"/>
              <a:ext cx="111953" cy="104100"/>
            </a:xfrm>
            <a:custGeom>
              <a:avLst/>
              <a:gdLst/>
              <a:ahLst/>
              <a:cxnLst/>
              <a:rect l="0" t="0" r="0" b="0"/>
              <a:pathLst>
                <a:path w="111953" h="104100">
                  <a:moveTo>
                    <a:pt x="111952" y="0"/>
                  </a:moveTo>
                  <a:lnTo>
                    <a:pt x="111952" y="0"/>
                  </a:lnTo>
                  <a:lnTo>
                    <a:pt x="108581" y="3371"/>
                  </a:lnTo>
                  <a:lnTo>
                    <a:pt x="106926" y="8789"/>
                  </a:lnTo>
                  <a:lnTo>
                    <a:pt x="104778" y="17312"/>
                  </a:lnTo>
                  <a:lnTo>
                    <a:pt x="88002" y="53803"/>
                  </a:lnTo>
                  <a:lnTo>
                    <a:pt x="61464" y="81889"/>
                  </a:lnTo>
                  <a:lnTo>
                    <a:pt x="37333" y="99287"/>
                  </a:lnTo>
                  <a:lnTo>
                    <a:pt x="20697" y="104099"/>
                  </a:lnTo>
                  <a:lnTo>
                    <a:pt x="14427" y="103972"/>
                  </a:lnTo>
                  <a:lnTo>
                    <a:pt x="9541" y="102476"/>
                  </a:lnTo>
                  <a:lnTo>
                    <a:pt x="5579" y="100067"/>
                  </a:lnTo>
                  <a:lnTo>
                    <a:pt x="2937" y="96345"/>
                  </a:lnTo>
                  <a:lnTo>
                    <a:pt x="0" y="86564"/>
                  </a:lnTo>
                  <a:lnTo>
                    <a:pt x="577" y="77043"/>
                  </a:lnTo>
                  <a:lnTo>
                    <a:pt x="1718" y="72529"/>
                  </a:lnTo>
                  <a:lnTo>
                    <a:pt x="5302" y="68814"/>
                  </a:lnTo>
                  <a:lnTo>
                    <a:pt x="16809" y="62804"/>
                  </a:lnTo>
                  <a:lnTo>
                    <a:pt x="35784" y="58825"/>
                  </a:lnTo>
                  <a:lnTo>
                    <a:pt x="58182" y="61017"/>
                  </a:lnTo>
                  <a:lnTo>
                    <a:pt x="84554" y="72443"/>
                  </a:lnTo>
                  <a:lnTo>
                    <a:pt x="10560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211"/>
            <p:cNvSpPr/>
            <p:nvPr>
              <p:custDataLst>
                <p:tags r:id="rId138"/>
              </p:custDataLst>
            </p:nvPr>
          </p:nvSpPr>
          <p:spPr>
            <a:xfrm>
              <a:off x="8235950" y="3552629"/>
              <a:ext cx="80161" cy="200222"/>
            </a:xfrm>
            <a:custGeom>
              <a:avLst/>
              <a:gdLst/>
              <a:ahLst/>
              <a:cxnLst/>
              <a:rect l="0" t="0" r="0" b="0"/>
              <a:pathLst>
                <a:path w="80161" h="200222">
                  <a:moveTo>
                    <a:pt x="44450" y="3371"/>
                  </a:moveTo>
                  <a:lnTo>
                    <a:pt x="44450" y="3371"/>
                  </a:lnTo>
                  <a:lnTo>
                    <a:pt x="47820" y="0"/>
                  </a:lnTo>
                  <a:lnTo>
                    <a:pt x="49519" y="418"/>
                  </a:lnTo>
                  <a:lnTo>
                    <a:pt x="66526" y="20268"/>
                  </a:lnTo>
                  <a:lnTo>
                    <a:pt x="74487" y="33694"/>
                  </a:lnTo>
                  <a:lnTo>
                    <a:pt x="80160" y="63861"/>
                  </a:lnTo>
                  <a:lnTo>
                    <a:pt x="75100" y="102982"/>
                  </a:lnTo>
                  <a:lnTo>
                    <a:pt x="61292" y="142482"/>
                  </a:lnTo>
                  <a:lnTo>
                    <a:pt x="43795" y="174254"/>
                  </a:lnTo>
                  <a:lnTo>
                    <a:pt x="27696" y="187034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212"/>
            <p:cNvSpPr/>
            <p:nvPr>
              <p:custDataLst>
                <p:tags r:id="rId139"/>
              </p:custDataLst>
            </p:nvPr>
          </p:nvSpPr>
          <p:spPr>
            <a:xfrm>
              <a:off x="8429429" y="3543300"/>
              <a:ext cx="168472" cy="146051"/>
            </a:xfrm>
            <a:custGeom>
              <a:avLst/>
              <a:gdLst/>
              <a:ahLst/>
              <a:cxnLst/>
              <a:rect l="0" t="0" r="0" b="0"/>
              <a:pathLst>
                <a:path w="168472" h="146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0445" y="28561"/>
                  </a:lnTo>
                  <a:lnTo>
                    <a:pt x="76680" y="55500"/>
                  </a:lnTo>
                  <a:lnTo>
                    <a:pt x="123057" y="99158"/>
                  </a:lnTo>
                  <a:lnTo>
                    <a:pt x="16847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213"/>
            <p:cNvSpPr/>
            <p:nvPr>
              <p:custDataLst>
                <p:tags r:id="rId140"/>
              </p:custDataLst>
            </p:nvPr>
          </p:nvSpPr>
          <p:spPr>
            <a:xfrm>
              <a:off x="8432800" y="3523283"/>
              <a:ext cx="177801" cy="229568"/>
            </a:xfrm>
            <a:custGeom>
              <a:avLst/>
              <a:gdLst/>
              <a:ahLst/>
              <a:cxnLst/>
              <a:rect l="0" t="0" r="0" b="0"/>
              <a:pathLst>
                <a:path w="177801" h="229568">
                  <a:moveTo>
                    <a:pt x="177800" y="7317"/>
                  </a:moveTo>
                  <a:lnTo>
                    <a:pt x="177800" y="7317"/>
                  </a:lnTo>
                  <a:lnTo>
                    <a:pt x="174429" y="575"/>
                  </a:lnTo>
                  <a:lnTo>
                    <a:pt x="171319" y="0"/>
                  </a:lnTo>
                  <a:lnTo>
                    <a:pt x="162220" y="3124"/>
                  </a:lnTo>
                  <a:lnTo>
                    <a:pt x="138454" y="22930"/>
                  </a:lnTo>
                  <a:lnTo>
                    <a:pt x="109070" y="64624"/>
                  </a:lnTo>
                  <a:lnTo>
                    <a:pt x="86575" y="99109"/>
                  </a:lnTo>
                  <a:lnTo>
                    <a:pt x="63172" y="134191"/>
                  </a:lnTo>
                  <a:lnTo>
                    <a:pt x="31574" y="180298"/>
                  </a:lnTo>
                  <a:lnTo>
                    <a:pt x="0" y="22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214"/>
            <p:cNvSpPr/>
            <p:nvPr>
              <p:custDataLst>
                <p:tags r:id="rId141"/>
              </p:custDataLst>
            </p:nvPr>
          </p:nvSpPr>
          <p:spPr>
            <a:xfrm>
              <a:off x="8464948" y="3346537"/>
              <a:ext cx="132953" cy="120564"/>
            </a:xfrm>
            <a:custGeom>
              <a:avLst/>
              <a:gdLst/>
              <a:ahLst/>
              <a:cxnLst/>
              <a:rect l="0" t="0" r="0" b="0"/>
              <a:pathLst>
                <a:path w="132953" h="120564">
                  <a:moveTo>
                    <a:pt x="37702" y="38013"/>
                  </a:moveTo>
                  <a:lnTo>
                    <a:pt x="37702" y="38013"/>
                  </a:lnTo>
                  <a:lnTo>
                    <a:pt x="30960" y="41384"/>
                  </a:lnTo>
                  <a:lnTo>
                    <a:pt x="20026" y="53593"/>
                  </a:lnTo>
                  <a:lnTo>
                    <a:pt x="947" y="86890"/>
                  </a:lnTo>
                  <a:lnTo>
                    <a:pt x="498" y="86120"/>
                  </a:lnTo>
                  <a:lnTo>
                    <a:pt x="0" y="81501"/>
                  </a:lnTo>
                  <a:lnTo>
                    <a:pt x="6462" y="60855"/>
                  </a:lnTo>
                  <a:lnTo>
                    <a:pt x="30721" y="24390"/>
                  </a:lnTo>
                  <a:lnTo>
                    <a:pt x="59647" y="44"/>
                  </a:lnTo>
                  <a:lnTo>
                    <a:pt x="64327" y="0"/>
                  </a:lnTo>
                  <a:lnTo>
                    <a:pt x="68857" y="2088"/>
                  </a:lnTo>
                  <a:lnTo>
                    <a:pt x="77654" y="10757"/>
                  </a:lnTo>
                  <a:lnTo>
                    <a:pt x="102421" y="54092"/>
                  </a:lnTo>
                  <a:lnTo>
                    <a:pt x="120612" y="93185"/>
                  </a:lnTo>
                  <a:lnTo>
                    <a:pt x="132952" y="120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339"/>
          <p:cNvGrpSpPr/>
          <p:nvPr/>
        </p:nvGrpSpPr>
        <p:grpSpPr>
          <a:xfrm>
            <a:off x="4800600" y="3479800"/>
            <a:ext cx="1114147" cy="228601"/>
            <a:chOff x="4800600" y="3479800"/>
            <a:chExt cx="1114147" cy="228601"/>
          </a:xfrm>
        </p:grpSpPr>
        <p:sp>
          <p:nvSpPr>
            <p:cNvPr id="568" name="SMARTInkShape-2215"/>
            <p:cNvSpPr/>
            <p:nvPr>
              <p:custDataLst>
                <p:tags r:id="rId111"/>
              </p:custDataLst>
            </p:nvPr>
          </p:nvSpPr>
          <p:spPr>
            <a:xfrm>
              <a:off x="4800600" y="36131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5679"/>
                  </a:lnTo>
                  <a:lnTo>
                    <a:pt x="66844" y="12143"/>
                  </a:lnTo>
                  <a:lnTo>
                    <a:pt x="101676" y="8219"/>
                  </a:lnTo>
                  <a:lnTo>
                    <a:pt x="144113" y="274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216"/>
            <p:cNvSpPr/>
            <p:nvPr>
              <p:custDataLst>
                <p:tags r:id="rId112"/>
              </p:custDataLst>
            </p:nvPr>
          </p:nvSpPr>
          <p:spPr>
            <a:xfrm>
              <a:off x="4879779" y="3549650"/>
              <a:ext cx="35122" cy="158751"/>
            </a:xfrm>
            <a:custGeom>
              <a:avLst/>
              <a:gdLst/>
              <a:ahLst/>
              <a:cxnLst/>
              <a:rect l="0" t="0" r="0" b="0"/>
              <a:pathLst>
                <a:path w="35122" h="1587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8027" y="55275"/>
                  </a:lnTo>
                  <a:lnTo>
                    <a:pt x="16154" y="100602"/>
                  </a:lnTo>
                  <a:lnTo>
                    <a:pt x="30324" y="146494"/>
                  </a:lnTo>
                  <a:lnTo>
                    <a:pt x="351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217"/>
            <p:cNvSpPr/>
            <p:nvPr>
              <p:custDataLst>
                <p:tags r:id="rId113"/>
              </p:custDataLst>
            </p:nvPr>
          </p:nvSpPr>
          <p:spPr>
            <a:xfrm>
              <a:off x="5164335" y="3480061"/>
              <a:ext cx="93466" cy="223144"/>
            </a:xfrm>
            <a:custGeom>
              <a:avLst/>
              <a:gdLst/>
              <a:ahLst/>
              <a:cxnLst/>
              <a:rect l="0" t="0" r="0" b="0"/>
              <a:pathLst>
                <a:path w="93466" h="223144">
                  <a:moveTo>
                    <a:pt x="87115" y="6089"/>
                  </a:moveTo>
                  <a:lnTo>
                    <a:pt x="87115" y="6089"/>
                  </a:lnTo>
                  <a:lnTo>
                    <a:pt x="75182" y="1063"/>
                  </a:lnTo>
                  <a:lnTo>
                    <a:pt x="59358" y="0"/>
                  </a:lnTo>
                  <a:lnTo>
                    <a:pt x="46086" y="7381"/>
                  </a:lnTo>
                  <a:lnTo>
                    <a:pt x="32190" y="20068"/>
                  </a:lnTo>
                  <a:lnTo>
                    <a:pt x="16435" y="45195"/>
                  </a:lnTo>
                  <a:lnTo>
                    <a:pt x="4241" y="82979"/>
                  </a:lnTo>
                  <a:lnTo>
                    <a:pt x="0" y="124748"/>
                  </a:lnTo>
                  <a:lnTo>
                    <a:pt x="861" y="163543"/>
                  </a:lnTo>
                  <a:lnTo>
                    <a:pt x="8563" y="186606"/>
                  </a:lnTo>
                  <a:lnTo>
                    <a:pt x="19042" y="202970"/>
                  </a:lnTo>
                  <a:lnTo>
                    <a:pt x="24799" y="209310"/>
                  </a:lnTo>
                  <a:lnTo>
                    <a:pt x="40605" y="218235"/>
                  </a:lnTo>
                  <a:lnTo>
                    <a:pt x="58681" y="223143"/>
                  </a:lnTo>
                  <a:lnTo>
                    <a:pt x="93465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218"/>
            <p:cNvSpPr/>
            <p:nvPr>
              <p:custDataLst>
                <p:tags r:id="rId114"/>
              </p:custDataLst>
            </p:nvPr>
          </p:nvSpPr>
          <p:spPr>
            <a:xfrm>
              <a:off x="5355742" y="3524250"/>
              <a:ext cx="22709" cy="146051"/>
            </a:xfrm>
            <a:custGeom>
              <a:avLst/>
              <a:gdLst/>
              <a:ahLst/>
              <a:cxnLst/>
              <a:rect l="0" t="0" r="0" b="0"/>
              <a:pathLst>
                <a:path w="22709" h="146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2312" y="44812"/>
                  </a:lnTo>
                  <a:lnTo>
                    <a:pt x="19218" y="85862"/>
                  </a:lnTo>
                  <a:lnTo>
                    <a:pt x="20245" y="133002"/>
                  </a:lnTo>
                  <a:lnTo>
                    <a:pt x="2270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219"/>
            <p:cNvSpPr/>
            <p:nvPr>
              <p:custDataLst>
                <p:tags r:id="rId115"/>
              </p:custDataLst>
            </p:nvPr>
          </p:nvSpPr>
          <p:spPr>
            <a:xfrm>
              <a:off x="5454650" y="36195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6744" y="5761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220"/>
            <p:cNvSpPr/>
            <p:nvPr>
              <p:custDataLst>
                <p:tags r:id="rId116"/>
              </p:custDataLst>
            </p:nvPr>
          </p:nvSpPr>
          <p:spPr>
            <a:xfrm>
              <a:off x="5665073" y="3493383"/>
              <a:ext cx="145178" cy="138451"/>
            </a:xfrm>
            <a:custGeom>
              <a:avLst/>
              <a:gdLst/>
              <a:ahLst/>
              <a:cxnLst/>
              <a:rect l="0" t="0" r="0" b="0"/>
              <a:pathLst>
                <a:path w="145178" h="138451">
                  <a:moveTo>
                    <a:pt x="119777" y="5467"/>
                  </a:moveTo>
                  <a:lnTo>
                    <a:pt x="119777" y="5467"/>
                  </a:lnTo>
                  <a:lnTo>
                    <a:pt x="114310" y="0"/>
                  </a:lnTo>
                  <a:lnTo>
                    <a:pt x="118671" y="5066"/>
                  </a:lnTo>
                  <a:lnTo>
                    <a:pt x="122343" y="11403"/>
                  </a:lnTo>
                  <a:lnTo>
                    <a:pt x="122563" y="22687"/>
                  </a:lnTo>
                  <a:lnTo>
                    <a:pt x="113585" y="56297"/>
                  </a:lnTo>
                  <a:lnTo>
                    <a:pt x="98893" y="86536"/>
                  </a:lnTo>
                  <a:lnTo>
                    <a:pt x="61873" y="121878"/>
                  </a:lnTo>
                  <a:lnTo>
                    <a:pt x="46064" y="133876"/>
                  </a:lnTo>
                  <a:lnTo>
                    <a:pt x="31982" y="138267"/>
                  </a:lnTo>
                  <a:lnTo>
                    <a:pt x="25264" y="138450"/>
                  </a:lnTo>
                  <a:lnTo>
                    <a:pt x="19374" y="136456"/>
                  </a:lnTo>
                  <a:lnTo>
                    <a:pt x="9067" y="128595"/>
                  </a:lnTo>
                  <a:lnTo>
                    <a:pt x="3545" y="116165"/>
                  </a:lnTo>
                  <a:lnTo>
                    <a:pt x="0" y="88560"/>
                  </a:lnTo>
                  <a:lnTo>
                    <a:pt x="1395" y="79321"/>
                  </a:lnTo>
                  <a:lnTo>
                    <a:pt x="2757" y="75869"/>
                  </a:lnTo>
                  <a:lnTo>
                    <a:pt x="6485" y="74274"/>
                  </a:lnTo>
                  <a:lnTo>
                    <a:pt x="18155" y="74383"/>
                  </a:lnTo>
                  <a:lnTo>
                    <a:pt x="63739" y="94035"/>
                  </a:lnTo>
                  <a:lnTo>
                    <a:pt x="105180" y="114605"/>
                  </a:lnTo>
                  <a:lnTo>
                    <a:pt x="14517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221"/>
            <p:cNvSpPr/>
            <p:nvPr>
              <p:custDataLst>
                <p:tags r:id="rId117"/>
              </p:custDataLst>
            </p:nvPr>
          </p:nvSpPr>
          <p:spPr>
            <a:xfrm>
              <a:off x="5867400" y="3479800"/>
              <a:ext cx="47347" cy="190501"/>
            </a:xfrm>
            <a:custGeom>
              <a:avLst/>
              <a:gdLst/>
              <a:ahLst/>
              <a:cxnLst/>
              <a:rect l="0" t="0" r="0" b="0"/>
              <a:pathLst>
                <a:path w="47347" h="19050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40589" y="15580"/>
                  </a:lnTo>
                  <a:lnTo>
                    <a:pt x="47346" y="54583"/>
                  </a:lnTo>
                  <a:lnTo>
                    <a:pt x="44210" y="94176"/>
                  </a:lnTo>
                  <a:lnTo>
                    <a:pt x="32541" y="13373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340"/>
          <p:cNvGrpSpPr/>
          <p:nvPr/>
        </p:nvGrpSpPr>
        <p:grpSpPr>
          <a:xfrm>
            <a:off x="3698470" y="3467100"/>
            <a:ext cx="879881" cy="370157"/>
            <a:chOff x="3698470" y="3467100"/>
            <a:chExt cx="879881" cy="370157"/>
          </a:xfrm>
        </p:grpSpPr>
        <p:sp>
          <p:nvSpPr>
            <p:cNvPr id="576" name="SMARTInkShape-2222"/>
            <p:cNvSpPr/>
            <p:nvPr>
              <p:custDataLst>
                <p:tags r:id="rId105"/>
              </p:custDataLst>
            </p:nvPr>
          </p:nvSpPr>
          <p:spPr>
            <a:xfrm>
              <a:off x="4460392" y="3721100"/>
              <a:ext cx="117959" cy="35122"/>
            </a:xfrm>
            <a:custGeom>
              <a:avLst/>
              <a:gdLst/>
              <a:ahLst/>
              <a:cxnLst/>
              <a:rect l="0" t="0" r="0" b="0"/>
              <a:pathLst>
                <a:path w="117959" h="35122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2455"/>
                  </a:lnTo>
                  <a:lnTo>
                    <a:pt x="1561" y="35121"/>
                  </a:lnTo>
                  <a:lnTo>
                    <a:pt x="41682" y="23893"/>
                  </a:lnTo>
                  <a:lnTo>
                    <a:pt x="79836" y="12254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223"/>
            <p:cNvSpPr/>
            <p:nvPr>
              <p:custDataLst>
                <p:tags r:id="rId106"/>
              </p:custDataLst>
            </p:nvPr>
          </p:nvSpPr>
          <p:spPr>
            <a:xfrm>
              <a:off x="4499289" y="3632200"/>
              <a:ext cx="47312" cy="205057"/>
            </a:xfrm>
            <a:custGeom>
              <a:avLst/>
              <a:gdLst/>
              <a:ahLst/>
              <a:cxnLst/>
              <a:rect l="0" t="0" r="0" b="0"/>
              <a:pathLst>
                <a:path w="47312" h="205057">
                  <a:moveTo>
                    <a:pt x="47311" y="0"/>
                  </a:moveTo>
                  <a:lnTo>
                    <a:pt x="47311" y="0"/>
                  </a:lnTo>
                  <a:lnTo>
                    <a:pt x="35102" y="12209"/>
                  </a:lnTo>
                  <a:lnTo>
                    <a:pt x="26917" y="30507"/>
                  </a:lnTo>
                  <a:lnTo>
                    <a:pt x="17124" y="68454"/>
                  </a:lnTo>
                  <a:lnTo>
                    <a:pt x="7715" y="107223"/>
                  </a:lnTo>
                  <a:lnTo>
                    <a:pt x="3594" y="145129"/>
                  </a:lnTo>
                  <a:lnTo>
                    <a:pt x="0" y="186137"/>
                  </a:lnTo>
                  <a:lnTo>
                    <a:pt x="954" y="193941"/>
                  </a:lnTo>
                  <a:lnTo>
                    <a:pt x="3001" y="199144"/>
                  </a:lnTo>
                  <a:lnTo>
                    <a:pt x="5776" y="202612"/>
                  </a:lnTo>
                  <a:lnTo>
                    <a:pt x="9039" y="204925"/>
                  </a:lnTo>
                  <a:lnTo>
                    <a:pt x="13329" y="205056"/>
                  </a:lnTo>
                  <a:lnTo>
                    <a:pt x="3461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224"/>
            <p:cNvSpPr/>
            <p:nvPr>
              <p:custDataLst>
                <p:tags r:id="rId107"/>
              </p:custDataLst>
            </p:nvPr>
          </p:nvSpPr>
          <p:spPr>
            <a:xfrm>
              <a:off x="4241800" y="3467100"/>
              <a:ext cx="158751" cy="298451"/>
            </a:xfrm>
            <a:custGeom>
              <a:avLst/>
              <a:gdLst/>
              <a:ahLst/>
              <a:cxnLst/>
              <a:rect l="0" t="0" r="0" b="0"/>
              <a:pathLst>
                <a:path w="158751" h="298451">
                  <a:moveTo>
                    <a:pt x="158750" y="0"/>
                  </a:moveTo>
                  <a:lnTo>
                    <a:pt x="158750" y="0"/>
                  </a:lnTo>
                  <a:lnTo>
                    <a:pt x="152008" y="0"/>
                  </a:lnTo>
                  <a:lnTo>
                    <a:pt x="146816" y="1881"/>
                  </a:lnTo>
                  <a:lnTo>
                    <a:pt x="144444" y="3371"/>
                  </a:lnTo>
                  <a:lnTo>
                    <a:pt x="121484" y="47403"/>
                  </a:lnTo>
                  <a:lnTo>
                    <a:pt x="102553" y="90951"/>
                  </a:lnTo>
                  <a:lnTo>
                    <a:pt x="84385" y="127206"/>
                  </a:lnTo>
                  <a:lnTo>
                    <a:pt x="64551" y="162134"/>
                  </a:lnTo>
                  <a:lnTo>
                    <a:pt x="45858" y="196473"/>
                  </a:lnTo>
                  <a:lnTo>
                    <a:pt x="21348" y="241893"/>
                  </a:lnTo>
                  <a:lnTo>
                    <a:pt x="6326" y="27393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225"/>
            <p:cNvSpPr/>
            <p:nvPr>
              <p:custDataLst>
                <p:tags r:id="rId108"/>
              </p:custDataLst>
            </p:nvPr>
          </p:nvSpPr>
          <p:spPr>
            <a:xfrm>
              <a:off x="4229100" y="3498850"/>
              <a:ext cx="184151" cy="241301"/>
            </a:xfrm>
            <a:custGeom>
              <a:avLst/>
              <a:gdLst/>
              <a:ahLst/>
              <a:cxnLst/>
              <a:rect l="0" t="0" r="0" b="0"/>
              <a:pathLst>
                <a:path w="184151" h="241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49542" y="37350"/>
                  </a:lnTo>
                  <a:lnTo>
                    <a:pt x="70702" y="61756"/>
                  </a:lnTo>
                  <a:lnTo>
                    <a:pt x="89514" y="93769"/>
                  </a:lnTo>
                  <a:lnTo>
                    <a:pt x="109163" y="127283"/>
                  </a:lnTo>
                  <a:lnTo>
                    <a:pt x="138178" y="172239"/>
                  </a:lnTo>
                  <a:lnTo>
                    <a:pt x="170988" y="219139"/>
                  </a:lnTo>
                  <a:lnTo>
                    <a:pt x="1841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226"/>
            <p:cNvSpPr/>
            <p:nvPr>
              <p:custDataLst>
                <p:tags r:id="rId109"/>
              </p:custDataLst>
            </p:nvPr>
          </p:nvSpPr>
          <p:spPr>
            <a:xfrm>
              <a:off x="4020433" y="3708400"/>
              <a:ext cx="18168" cy="6351"/>
            </a:xfrm>
            <a:custGeom>
              <a:avLst/>
              <a:gdLst/>
              <a:ahLst/>
              <a:cxnLst/>
              <a:rect l="0" t="0" r="0" b="0"/>
              <a:pathLst>
                <a:path w="181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18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227"/>
            <p:cNvSpPr/>
            <p:nvPr>
              <p:custDataLst>
                <p:tags r:id="rId110"/>
              </p:custDataLst>
            </p:nvPr>
          </p:nvSpPr>
          <p:spPr>
            <a:xfrm>
              <a:off x="3698470" y="3539929"/>
              <a:ext cx="251231" cy="206572"/>
            </a:xfrm>
            <a:custGeom>
              <a:avLst/>
              <a:gdLst/>
              <a:ahLst/>
              <a:cxnLst/>
              <a:rect l="0" t="0" r="0" b="0"/>
              <a:pathLst>
                <a:path w="251231" h="206572">
                  <a:moveTo>
                    <a:pt x="162330" y="3371"/>
                  </a:moveTo>
                  <a:lnTo>
                    <a:pt x="162330" y="3371"/>
                  </a:lnTo>
                  <a:lnTo>
                    <a:pt x="165701" y="3371"/>
                  </a:lnTo>
                  <a:lnTo>
                    <a:pt x="169237" y="1489"/>
                  </a:lnTo>
                  <a:lnTo>
                    <a:pt x="171168" y="0"/>
                  </a:lnTo>
                  <a:lnTo>
                    <a:pt x="172455" y="418"/>
                  </a:lnTo>
                  <a:lnTo>
                    <a:pt x="173313" y="2108"/>
                  </a:lnTo>
                  <a:lnTo>
                    <a:pt x="174691" y="18330"/>
                  </a:lnTo>
                  <a:lnTo>
                    <a:pt x="164824" y="61490"/>
                  </a:lnTo>
                  <a:lnTo>
                    <a:pt x="151937" y="98908"/>
                  </a:lnTo>
                  <a:lnTo>
                    <a:pt x="128755" y="136806"/>
                  </a:lnTo>
                  <a:lnTo>
                    <a:pt x="81510" y="181893"/>
                  </a:lnTo>
                  <a:lnTo>
                    <a:pt x="60088" y="195603"/>
                  </a:lnTo>
                  <a:lnTo>
                    <a:pt x="41159" y="201696"/>
                  </a:lnTo>
                  <a:lnTo>
                    <a:pt x="27102" y="200642"/>
                  </a:lnTo>
                  <a:lnTo>
                    <a:pt x="21378" y="198385"/>
                  </a:lnTo>
                  <a:lnTo>
                    <a:pt x="11255" y="186470"/>
                  </a:lnTo>
                  <a:lnTo>
                    <a:pt x="3463" y="170120"/>
                  </a:lnTo>
                  <a:lnTo>
                    <a:pt x="0" y="153447"/>
                  </a:lnTo>
                  <a:lnTo>
                    <a:pt x="4106" y="134747"/>
                  </a:lnTo>
                  <a:lnTo>
                    <a:pt x="12279" y="117499"/>
                  </a:lnTo>
                  <a:lnTo>
                    <a:pt x="20617" y="107482"/>
                  </a:lnTo>
                  <a:lnTo>
                    <a:pt x="39986" y="94504"/>
                  </a:lnTo>
                  <a:lnTo>
                    <a:pt x="55509" y="91618"/>
                  </a:lnTo>
                  <a:lnTo>
                    <a:pt x="83877" y="95841"/>
                  </a:lnTo>
                  <a:lnTo>
                    <a:pt x="128018" y="113281"/>
                  </a:lnTo>
                  <a:lnTo>
                    <a:pt x="166344" y="141472"/>
                  </a:lnTo>
                  <a:lnTo>
                    <a:pt x="213610" y="180325"/>
                  </a:lnTo>
                  <a:lnTo>
                    <a:pt x="25123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341"/>
          <p:cNvGrpSpPr/>
          <p:nvPr/>
        </p:nvGrpSpPr>
        <p:grpSpPr>
          <a:xfrm>
            <a:off x="3202165" y="3625850"/>
            <a:ext cx="271286" cy="151878"/>
            <a:chOff x="3202165" y="3625850"/>
            <a:chExt cx="271286" cy="151878"/>
          </a:xfrm>
        </p:grpSpPr>
        <p:sp>
          <p:nvSpPr>
            <p:cNvPr id="583" name="SMARTInkShape-2228"/>
            <p:cNvSpPr/>
            <p:nvPr>
              <p:custDataLst>
                <p:tags r:id="rId103"/>
              </p:custDataLst>
            </p:nvPr>
          </p:nvSpPr>
          <p:spPr>
            <a:xfrm>
              <a:off x="3218954" y="3739251"/>
              <a:ext cx="254497" cy="38477"/>
            </a:xfrm>
            <a:custGeom>
              <a:avLst/>
              <a:gdLst/>
              <a:ahLst/>
              <a:cxnLst/>
              <a:rect l="0" t="0" r="0" b="0"/>
              <a:pathLst>
                <a:path w="254497" h="38477">
                  <a:moveTo>
                    <a:pt x="13196" y="26299"/>
                  </a:moveTo>
                  <a:lnTo>
                    <a:pt x="13196" y="26299"/>
                  </a:lnTo>
                  <a:lnTo>
                    <a:pt x="810" y="35027"/>
                  </a:lnTo>
                  <a:lnTo>
                    <a:pt x="0" y="36351"/>
                  </a:lnTo>
                  <a:lnTo>
                    <a:pt x="165" y="37234"/>
                  </a:lnTo>
                  <a:lnTo>
                    <a:pt x="10511" y="38476"/>
                  </a:lnTo>
                  <a:lnTo>
                    <a:pt x="50579" y="32102"/>
                  </a:lnTo>
                  <a:lnTo>
                    <a:pt x="91194" y="21352"/>
                  </a:lnTo>
                  <a:lnTo>
                    <a:pt x="136056" y="9284"/>
                  </a:lnTo>
                  <a:lnTo>
                    <a:pt x="179513" y="1568"/>
                  </a:lnTo>
                  <a:lnTo>
                    <a:pt x="226791" y="0"/>
                  </a:lnTo>
                  <a:lnTo>
                    <a:pt x="254496" y="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229"/>
            <p:cNvSpPr/>
            <p:nvPr>
              <p:custDataLst>
                <p:tags r:id="rId104"/>
              </p:custDataLst>
            </p:nvPr>
          </p:nvSpPr>
          <p:spPr>
            <a:xfrm>
              <a:off x="3202165" y="3625850"/>
              <a:ext cx="195086" cy="15189"/>
            </a:xfrm>
            <a:custGeom>
              <a:avLst/>
              <a:gdLst/>
              <a:ahLst/>
              <a:cxnLst/>
              <a:rect l="0" t="0" r="0" b="0"/>
              <a:pathLst>
                <a:path w="195086" h="15189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7" y="11419"/>
                  </a:lnTo>
                  <a:lnTo>
                    <a:pt x="0" y="15188"/>
                  </a:lnTo>
                  <a:lnTo>
                    <a:pt x="1529" y="15064"/>
                  </a:lnTo>
                  <a:lnTo>
                    <a:pt x="13792" y="9559"/>
                  </a:lnTo>
                  <a:lnTo>
                    <a:pt x="59916" y="6772"/>
                  </a:lnTo>
                  <a:lnTo>
                    <a:pt x="91971" y="4656"/>
                  </a:lnTo>
                  <a:lnTo>
                    <a:pt x="126678" y="2069"/>
                  </a:lnTo>
                  <a:lnTo>
                    <a:pt x="172308" y="613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SMARTInkShape-Group342"/>
          <p:cNvGrpSpPr/>
          <p:nvPr/>
        </p:nvGrpSpPr>
        <p:grpSpPr>
          <a:xfrm>
            <a:off x="11347181" y="3248024"/>
            <a:ext cx="798990" cy="257177"/>
            <a:chOff x="11347181" y="3248024"/>
            <a:chExt cx="798990" cy="257177"/>
          </a:xfrm>
        </p:grpSpPr>
        <p:sp>
          <p:nvSpPr>
            <p:cNvPr id="586" name="SMARTInkShape-2230"/>
            <p:cNvSpPr/>
            <p:nvPr>
              <p:custDataLst>
                <p:tags r:id="rId95"/>
              </p:custDataLst>
            </p:nvPr>
          </p:nvSpPr>
          <p:spPr>
            <a:xfrm>
              <a:off x="11958166" y="3248024"/>
              <a:ext cx="188005" cy="185921"/>
            </a:xfrm>
            <a:custGeom>
              <a:avLst/>
              <a:gdLst/>
              <a:ahLst/>
              <a:cxnLst/>
              <a:rect l="0" t="0" r="0" b="0"/>
              <a:pathLst>
                <a:path w="188005" h="185921">
                  <a:moveTo>
                    <a:pt x="49684" y="123826"/>
                  </a:moveTo>
                  <a:lnTo>
                    <a:pt x="49684" y="123826"/>
                  </a:lnTo>
                  <a:lnTo>
                    <a:pt x="46314" y="120455"/>
                  </a:lnTo>
                  <a:lnTo>
                    <a:pt x="37130" y="120682"/>
                  </a:lnTo>
                  <a:lnTo>
                    <a:pt x="24350" y="123840"/>
                  </a:lnTo>
                  <a:lnTo>
                    <a:pt x="11613" y="129947"/>
                  </a:lnTo>
                  <a:lnTo>
                    <a:pt x="7371" y="134962"/>
                  </a:lnTo>
                  <a:lnTo>
                    <a:pt x="2657" y="148061"/>
                  </a:lnTo>
                  <a:lnTo>
                    <a:pt x="0" y="164560"/>
                  </a:lnTo>
                  <a:lnTo>
                    <a:pt x="1039" y="168621"/>
                  </a:lnTo>
                  <a:lnTo>
                    <a:pt x="5956" y="175014"/>
                  </a:lnTo>
                  <a:lnTo>
                    <a:pt x="23400" y="182581"/>
                  </a:lnTo>
                  <a:lnTo>
                    <a:pt x="46443" y="185920"/>
                  </a:lnTo>
                  <a:lnTo>
                    <a:pt x="91061" y="180233"/>
                  </a:lnTo>
                  <a:lnTo>
                    <a:pt x="98434" y="178364"/>
                  </a:lnTo>
                  <a:lnTo>
                    <a:pt x="103350" y="175707"/>
                  </a:lnTo>
                  <a:lnTo>
                    <a:pt x="106627" y="172525"/>
                  </a:lnTo>
                  <a:lnTo>
                    <a:pt x="110268" y="165225"/>
                  </a:lnTo>
                  <a:lnTo>
                    <a:pt x="111889" y="157277"/>
                  </a:lnTo>
                  <a:lnTo>
                    <a:pt x="110204" y="153888"/>
                  </a:lnTo>
                  <a:lnTo>
                    <a:pt x="102688" y="148241"/>
                  </a:lnTo>
                  <a:lnTo>
                    <a:pt x="97014" y="147863"/>
                  </a:lnTo>
                  <a:lnTo>
                    <a:pt x="77661" y="153369"/>
                  </a:lnTo>
                  <a:lnTo>
                    <a:pt x="69643" y="157653"/>
                  </a:lnTo>
                  <a:lnTo>
                    <a:pt x="67224" y="160488"/>
                  </a:lnTo>
                  <a:lnTo>
                    <a:pt x="64535" y="167401"/>
                  </a:lnTo>
                  <a:lnTo>
                    <a:pt x="65228" y="170515"/>
                  </a:lnTo>
                  <a:lnTo>
                    <a:pt x="69760" y="175857"/>
                  </a:lnTo>
                  <a:lnTo>
                    <a:pt x="74600" y="178701"/>
                  </a:lnTo>
                  <a:lnTo>
                    <a:pt x="76878" y="179459"/>
                  </a:lnTo>
                  <a:lnTo>
                    <a:pt x="85052" y="176539"/>
                  </a:lnTo>
                  <a:lnTo>
                    <a:pt x="95742" y="169126"/>
                  </a:lnTo>
                  <a:lnTo>
                    <a:pt x="129467" y="126664"/>
                  </a:lnTo>
                  <a:lnTo>
                    <a:pt x="157207" y="80923"/>
                  </a:lnTo>
                  <a:lnTo>
                    <a:pt x="173673" y="47373"/>
                  </a:lnTo>
                  <a:lnTo>
                    <a:pt x="187316" y="9921"/>
                  </a:lnTo>
                  <a:lnTo>
                    <a:pt x="188004" y="3439"/>
                  </a:lnTo>
                  <a:lnTo>
                    <a:pt x="187055" y="529"/>
                  </a:lnTo>
                  <a:lnTo>
                    <a:pt x="185009" y="0"/>
                  </a:lnTo>
                  <a:lnTo>
                    <a:pt x="182235" y="1059"/>
                  </a:lnTo>
                  <a:lnTo>
                    <a:pt x="168216" y="22775"/>
                  </a:lnTo>
                  <a:lnTo>
                    <a:pt x="150655" y="66133"/>
                  </a:lnTo>
                  <a:lnTo>
                    <a:pt x="135418" y="112454"/>
                  </a:lnTo>
                  <a:lnTo>
                    <a:pt x="119039" y="158687"/>
                  </a:lnTo>
                  <a:lnTo>
                    <a:pt x="113184" y="1746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231"/>
            <p:cNvSpPr/>
            <p:nvPr>
              <p:custDataLst>
                <p:tags r:id="rId96"/>
              </p:custDataLst>
            </p:nvPr>
          </p:nvSpPr>
          <p:spPr>
            <a:xfrm>
              <a:off x="11969750" y="3397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232"/>
            <p:cNvSpPr/>
            <p:nvPr>
              <p:custDataLst>
                <p:tags r:id="rId97"/>
              </p:custDataLst>
            </p:nvPr>
          </p:nvSpPr>
          <p:spPr>
            <a:xfrm>
              <a:off x="11862062" y="3371850"/>
              <a:ext cx="56889" cy="52815"/>
            </a:xfrm>
            <a:custGeom>
              <a:avLst/>
              <a:gdLst/>
              <a:ahLst/>
              <a:cxnLst/>
              <a:rect l="0" t="0" r="0" b="0"/>
              <a:pathLst>
                <a:path w="56889" h="52815">
                  <a:moveTo>
                    <a:pt x="6088" y="0"/>
                  </a:moveTo>
                  <a:lnTo>
                    <a:pt x="6088" y="0"/>
                  </a:lnTo>
                  <a:lnTo>
                    <a:pt x="5383" y="20264"/>
                  </a:lnTo>
                  <a:lnTo>
                    <a:pt x="0" y="51627"/>
                  </a:lnTo>
                  <a:lnTo>
                    <a:pt x="1322" y="52762"/>
                  </a:lnTo>
                  <a:lnTo>
                    <a:pt x="3617" y="52814"/>
                  </a:lnTo>
                  <a:lnTo>
                    <a:pt x="17438" y="47827"/>
                  </a:lnTo>
                  <a:lnTo>
                    <a:pt x="56888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233"/>
            <p:cNvSpPr/>
            <p:nvPr>
              <p:custDataLst>
                <p:tags r:id="rId98"/>
              </p:custDataLst>
            </p:nvPr>
          </p:nvSpPr>
          <p:spPr>
            <a:xfrm>
              <a:off x="11799444" y="3375130"/>
              <a:ext cx="49657" cy="100768"/>
            </a:xfrm>
            <a:custGeom>
              <a:avLst/>
              <a:gdLst/>
              <a:ahLst/>
              <a:cxnLst/>
              <a:rect l="0" t="0" r="0" b="0"/>
              <a:pathLst>
                <a:path w="49657" h="100768">
                  <a:moveTo>
                    <a:pt x="11556" y="9420"/>
                  </a:moveTo>
                  <a:lnTo>
                    <a:pt x="11556" y="9420"/>
                  </a:lnTo>
                  <a:lnTo>
                    <a:pt x="2717" y="582"/>
                  </a:lnTo>
                  <a:lnTo>
                    <a:pt x="1430" y="0"/>
                  </a:lnTo>
                  <a:lnTo>
                    <a:pt x="571" y="318"/>
                  </a:lnTo>
                  <a:lnTo>
                    <a:pt x="0" y="1235"/>
                  </a:lnTo>
                  <a:lnTo>
                    <a:pt x="323" y="1846"/>
                  </a:lnTo>
                  <a:lnTo>
                    <a:pt x="2566" y="2526"/>
                  </a:lnTo>
                  <a:lnTo>
                    <a:pt x="5914" y="6591"/>
                  </a:lnTo>
                  <a:lnTo>
                    <a:pt x="13810" y="24069"/>
                  </a:lnTo>
                  <a:lnTo>
                    <a:pt x="12080" y="71326"/>
                  </a:lnTo>
                  <a:lnTo>
                    <a:pt x="8340" y="91497"/>
                  </a:lnTo>
                  <a:lnTo>
                    <a:pt x="4717" y="98815"/>
                  </a:lnTo>
                  <a:lnTo>
                    <a:pt x="2764" y="100767"/>
                  </a:lnTo>
                  <a:lnTo>
                    <a:pt x="2166" y="100657"/>
                  </a:lnTo>
                  <a:lnTo>
                    <a:pt x="11326" y="71934"/>
                  </a:lnTo>
                  <a:lnTo>
                    <a:pt x="37762" y="26920"/>
                  </a:lnTo>
                  <a:lnTo>
                    <a:pt x="49656" y="9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234"/>
            <p:cNvSpPr/>
            <p:nvPr>
              <p:custDataLst>
                <p:tags r:id="rId99"/>
              </p:custDataLst>
            </p:nvPr>
          </p:nvSpPr>
          <p:spPr>
            <a:xfrm>
              <a:off x="11707614" y="3385826"/>
              <a:ext cx="61607" cy="93975"/>
            </a:xfrm>
            <a:custGeom>
              <a:avLst/>
              <a:gdLst/>
              <a:ahLst/>
              <a:cxnLst/>
              <a:rect l="0" t="0" r="0" b="0"/>
              <a:pathLst>
                <a:path w="61607" h="93975">
                  <a:moveTo>
                    <a:pt x="33536" y="17774"/>
                  </a:moveTo>
                  <a:lnTo>
                    <a:pt x="33536" y="17774"/>
                  </a:lnTo>
                  <a:lnTo>
                    <a:pt x="36906" y="17774"/>
                  </a:lnTo>
                  <a:lnTo>
                    <a:pt x="45745" y="21145"/>
                  </a:lnTo>
                  <a:lnTo>
                    <a:pt x="48732" y="20727"/>
                  </a:lnTo>
                  <a:lnTo>
                    <a:pt x="51427" y="19037"/>
                  </a:lnTo>
                  <a:lnTo>
                    <a:pt x="60824" y="9557"/>
                  </a:lnTo>
                  <a:lnTo>
                    <a:pt x="61606" y="7357"/>
                  </a:lnTo>
                  <a:lnTo>
                    <a:pt x="61420" y="5184"/>
                  </a:lnTo>
                  <a:lnTo>
                    <a:pt x="60592" y="3031"/>
                  </a:lnTo>
                  <a:lnTo>
                    <a:pt x="57923" y="1595"/>
                  </a:lnTo>
                  <a:lnTo>
                    <a:pt x="49315" y="0"/>
                  </a:lnTo>
                  <a:lnTo>
                    <a:pt x="36551" y="4936"/>
                  </a:lnTo>
                  <a:lnTo>
                    <a:pt x="22879" y="14890"/>
                  </a:lnTo>
                  <a:lnTo>
                    <a:pt x="7958" y="36361"/>
                  </a:lnTo>
                  <a:lnTo>
                    <a:pt x="1472" y="52376"/>
                  </a:lnTo>
                  <a:lnTo>
                    <a:pt x="0" y="67019"/>
                  </a:lnTo>
                  <a:lnTo>
                    <a:pt x="595" y="73888"/>
                  </a:lnTo>
                  <a:lnTo>
                    <a:pt x="2403" y="79173"/>
                  </a:lnTo>
                  <a:lnTo>
                    <a:pt x="8175" y="86925"/>
                  </a:lnTo>
                  <a:lnTo>
                    <a:pt x="17325" y="90841"/>
                  </a:lnTo>
                  <a:lnTo>
                    <a:pt x="33536" y="939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235"/>
            <p:cNvSpPr/>
            <p:nvPr>
              <p:custDataLst>
                <p:tags r:id="rId100"/>
              </p:custDataLst>
            </p:nvPr>
          </p:nvSpPr>
          <p:spPr>
            <a:xfrm>
              <a:off x="11620500" y="3366799"/>
              <a:ext cx="82551" cy="127017"/>
            </a:xfrm>
            <a:custGeom>
              <a:avLst/>
              <a:gdLst/>
              <a:ahLst/>
              <a:cxnLst/>
              <a:rect l="0" t="0" r="0" b="0"/>
              <a:pathLst>
                <a:path w="82551" h="127017">
                  <a:moveTo>
                    <a:pt x="82550" y="24101"/>
                  </a:moveTo>
                  <a:lnTo>
                    <a:pt x="82550" y="24101"/>
                  </a:lnTo>
                  <a:lnTo>
                    <a:pt x="46725" y="1624"/>
                  </a:lnTo>
                  <a:lnTo>
                    <a:pt x="39344" y="0"/>
                  </a:lnTo>
                  <a:lnTo>
                    <a:pt x="35402" y="978"/>
                  </a:lnTo>
                  <a:lnTo>
                    <a:pt x="27257" y="5828"/>
                  </a:lnTo>
                  <a:lnTo>
                    <a:pt x="18111" y="16492"/>
                  </a:lnTo>
                  <a:lnTo>
                    <a:pt x="15105" y="26363"/>
                  </a:lnTo>
                  <a:lnTo>
                    <a:pt x="14304" y="31959"/>
                  </a:lnTo>
                  <a:lnTo>
                    <a:pt x="17176" y="43822"/>
                  </a:lnTo>
                  <a:lnTo>
                    <a:pt x="26727" y="60518"/>
                  </a:lnTo>
                  <a:lnTo>
                    <a:pt x="51739" y="93832"/>
                  </a:lnTo>
                  <a:lnTo>
                    <a:pt x="52131" y="97399"/>
                  </a:lnTo>
                  <a:lnTo>
                    <a:pt x="48805" y="105126"/>
                  </a:lnTo>
                  <a:lnTo>
                    <a:pt x="38997" y="117409"/>
                  </a:lnTo>
                  <a:lnTo>
                    <a:pt x="23785" y="126615"/>
                  </a:lnTo>
                  <a:lnTo>
                    <a:pt x="18679" y="127016"/>
                  </a:lnTo>
                  <a:lnTo>
                    <a:pt x="0" y="119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236"/>
            <p:cNvSpPr/>
            <p:nvPr>
              <p:custDataLst>
                <p:tags r:id="rId101"/>
              </p:custDataLst>
            </p:nvPr>
          </p:nvSpPr>
          <p:spPr>
            <a:xfrm>
              <a:off x="11480800" y="3259217"/>
              <a:ext cx="106405" cy="245984"/>
            </a:xfrm>
            <a:custGeom>
              <a:avLst/>
              <a:gdLst/>
              <a:ahLst/>
              <a:cxnLst/>
              <a:rect l="0" t="0" r="0" b="0"/>
              <a:pathLst>
                <a:path w="106405" h="245984">
                  <a:moveTo>
                    <a:pt x="50800" y="23733"/>
                  </a:moveTo>
                  <a:lnTo>
                    <a:pt x="50800" y="23733"/>
                  </a:lnTo>
                  <a:lnTo>
                    <a:pt x="44712" y="0"/>
                  </a:lnTo>
                  <a:lnTo>
                    <a:pt x="41103" y="38478"/>
                  </a:lnTo>
                  <a:lnTo>
                    <a:pt x="37552" y="70268"/>
                  </a:lnTo>
                  <a:lnTo>
                    <a:pt x="33623" y="106504"/>
                  </a:lnTo>
                  <a:lnTo>
                    <a:pt x="29526" y="141423"/>
                  </a:lnTo>
                  <a:lnTo>
                    <a:pt x="23469" y="173877"/>
                  </a:lnTo>
                  <a:lnTo>
                    <a:pt x="11457" y="221471"/>
                  </a:lnTo>
                  <a:lnTo>
                    <a:pt x="8620" y="229679"/>
                  </a:lnTo>
                  <a:lnTo>
                    <a:pt x="7862" y="230880"/>
                  </a:lnTo>
                  <a:lnTo>
                    <a:pt x="30903" y="190977"/>
                  </a:lnTo>
                  <a:lnTo>
                    <a:pt x="56983" y="160172"/>
                  </a:lnTo>
                  <a:lnTo>
                    <a:pt x="69774" y="151870"/>
                  </a:lnTo>
                  <a:lnTo>
                    <a:pt x="82517" y="149592"/>
                  </a:lnTo>
                  <a:lnTo>
                    <a:pt x="88878" y="149972"/>
                  </a:lnTo>
                  <a:lnTo>
                    <a:pt x="94528" y="153048"/>
                  </a:lnTo>
                  <a:lnTo>
                    <a:pt x="104573" y="163991"/>
                  </a:lnTo>
                  <a:lnTo>
                    <a:pt x="106404" y="170861"/>
                  </a:lnTo>
                  <a:lnTo>
                    <a:pt x="104673" y="186020"/>
                  </a:lnTo>
                  <a:lnTo>
                    <a:pt x="92394" y="207049"/>
                  </a:lnTo>
                  <a:lnTo>
                    <a:pt x="65242" y="226686"/>
                  </a:lnTo>
                  <a:lnTo>
                    <a:pt x="28984" y="241439"/>
                  </a:lnTo>
                  <a:lnTo>
                    <a:pt x="0" y="2459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237"/>
            <p:cNvSpPr/>
            <p:nvPr>
              <p:custDataLst>
                <p:tags r:id="rId102"/>
              </p:custDataLst>
            </p:nvPr>
          </p:nvSpPr>
          <p:spPr>
            <a:xfrm>
              <a:off x="11347181" y="3374137"/>
              <a:ext cx="82820" cy="113131"/>
            </a:xfrm>
            <a:custGeom>
              <a:avLst/>
              <a:gdLst/>
              <a:ahLst/>
              <a:cxnLst/>
              <a:rect l="0" t="0" r="0" b="0"/>
              <a:pathLst>
                <a:path w="82820" h="113131">
                  <a:moveTo>
                    <a:pt x="82819" y="23113"/>
                  </a:moveTo>
                  <a:lnTo>
                    <a:pt x="82819" y="23113"/>
                  </a:lnTo>
                  <a:lnTo>
                    <a:pt x="65142" y="5436"/>
                  </a:lnTo>
                  <a:lnTo>
                    <a:pt x="55208" y="1145"/>
                  </a:lnTo>
                  <a:lnTo>
                    <a:pt x="49595" y="0"/>
                  </a:lnTo>
                  <a:lnTo>
                    <a:pt x="35830" y="4374"/>
                  </a:lnTo>
                  <a:lnTo>
                    <a:pt x="28210" y="8503"/>
                  </a:lnTo>
                  <a:lnTo>
                    <a:pt x="15980" y="26262"/>
                  </a:lnTo>
                  <a:lnTo>
                    <a:pt x="0" y="71164"/>
                  </a:lnTo>
                  <a:lnTo>
                    <a:pt x="90" y="80547"/>
                  </a:lnTo>
                  <a:lnTo>
                    <a:pt x="5834" y="96617"/>
                  </a:lnTo>
                  <a:lnTo>
                    <a:pt x="17324" y="107052"/>
                  </a:lnTo>
                  <a:lnTo>
                    <a:pt x="24339" y="110822"/>
                  </a:lnTo>
                  <a:lnTo>
                    <a:pt x="39659" y="113130"/>
                  </a:lnTo>
                  <a:lnTo>
                    <a:pt x="47697" y="112758"/>
                  </a:lnTo>
                  <a:lnTo>
                    <a:pt x="54465" y="109687"/>
                  </a:lnTo>
                  <a:lnTo>
                    <a:pt x="65749" y="98750"/>
                  </a:lnTo>
                  <a:lnTo>
                    <a:pt x="71704" y="84481"/>
                  </a:lnTo>
                  <a:lnTo>
                    <a:pt x="73292" y="76724"/>
                  </a:lnTo>
                  <a:lnTo>
                    <a:pt x="71295" y="60581"/>
                  </a:lnTo>
                  <a:lnTo>
                    <a:pt x="61884" y="30592"/>
                  </a:lnTo>
                  <a:lnTo>
                    <a:pt x="61806" y="25276"/>
                  </a:lnTo>
                  <a:lnTo>
                    <a:pt x="63167" y="21028"/>
                  </a:lnTo>
                  <a:lnTo>
                    <a:pt x="70119" y="10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343"/>
          <p:cNvGrpSpPr/>
          <p:nvPr/>
        </p:nvGrpSpPr>
        <p:grpSpPr>
          <a:xfrm>
            <a:off x="10572750" y="3219450"/>
            <a:ext cx="486260" cy="298451"/>
            <a:chOff x="10572750" y="3219450"/>
            <a:chExt cx="486260" cy="298451"/>
          </a:xfrm>
        </p:grpSpPr>
        <p:sp>
          <p:nvSpPr>
            <p:cNvPr id="595" name="SMARTInkShape-2238"/>
            <p:cNvSpPr/>
            <p:nvPr>
              <p:custDataLst>
                <p:tags r:id="rId91"/>
              </p:custDataLst>
            </p:nvPr>
          </p:nvSpPr>
          <p:spPr>
            <a:xfrm>
              <a:off x="10981798" y="3352800"/>
              <a:ext cx="54503" cy="12701"/>
            </a:xfrm>
            <a:custGeom>
              <a:avLst/>
              <a:gdLst/>
              <a:ahLst/>
              <a:cxnLst/>
              <a:rect l="0" t="0" r="0" b="0"/>
              <a:pathLst>
                <a:path w="54503" h="12701">
                  <a:moveTo>
                    <a:pt x="16402" y="12700"/>
                  </a:moveTo>
                  <a:lnTo>
                    <a:pt x="16402" y="12700"/>
                  </a:lnTo>
                  <a:lnTo>
                    <a:pt x="0" y="12700"/>
                  </a:lnTo>
                  <a:lnTo>
                    <a:pt x="15201" y="11289"/>
                  </a:lnTo>
                  <a:lnTo>
                    <a:pt x="545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239"/>
            <p:cNvSpPr/>
            <p:nvPr>
              <p:custDataLst>
                <p:tags r:id="rId92"/>
              </p:custDataLst>
            </p:nvPr>
          </p:nvSpPr>
          <p:spPr>
            <a:xfrm>
              <a:off x="10995098" y="3239383"/>
              <a:ext cx="63912" cy="245725"/>
            </a:xfrm>
            <a:custGeom>
              <a:avLst/>
              <a:gdLst/>
              <a:ahLst/>
              <a:cxnLst/>
              <a:rect l="0" t="0" r="0" b="0"/>
              <a:pathLst>
                <a:path w="63912" h="245725">
                  <a:moveTo>
                    <a:pt x="60252" y="5467"/>
                  </a:moveTo>
                  <a:lnTo>
                    <a:pt x="60252" y="5467"/>
                  </a:lnTo>
                  <a:lnTo>
                    <a:pt x="63622" y="2096"/>
                  </a:lnTo>
                  <a:lnTo>
                    <a:pt x="63911" y="1103"/>
                  </a:lnTo>
                  <a:lnTo>
                    <a:pt x="63395" y="441"/>
                  </a:lnTo>
                  <a:lnTo>
                    <a:pt x="62348" y="0"/>
                  </a:lnTo>
                  <a:lnTo>
                    <a:pt x="60943" y="1116"/>
                  </a:lnTo>
                  <a:lnTo>
                    <a:pt x="57502" y="6120"/>
                  </a:lnTo>
                  <a:lnTo>
                    <a:pt x="44474" y="42520"/>
                  </a:lnTo>
                  <a:lnTo>
                    <a:pt x="31745" y="86609"/>
                  </a:lnTo>
                  <a:lnTo>
                    <a:pt x="20771" y="118906"/>
                  </a:lnTo>
                  <a:lnTo>
                    <a:pt x="10719" y="153956"/>
                  </a:lnTo>
                  <a:lnTo>
                    <a:pt x="2962" y="187879"/>
                  </a:lnTo>
                  <a:lnTo>
                    <a:pt x="0" y="224693"/>
                  </a:lnTo>
                  <a:lnTo>
                    <a:pt x="4309" y="239543"/>
                  </a:lnTo>
                  <a:lnTo>
                    <a:pt x="9554" y="243363"/>
                  </a:lnTo>
                  <a:lnTo>
                    <a:pt x="24784" y="245724"/>
                  </a:lnTo>
                  <a:lnTo>
                    <a:pt x="32374" y="243249"/>
                  </a:lnTo>
                  <a:lnTo>
                    <a:pt x="60252" y="221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240"/>
            <p:cNvSpPr/>
            <p:nvPr>
              <p:custDataLst>
                <p:tags r:id="rId93"/>
              </p:custDataLst>
            </p:nvPr>
          </p:nvSpPr>
          <p:spPr>
            <a:xfrm>
              <a:off x="10704447" y="3381516"/>
              <a:ext cx="216037" cy="120984"/>
            </a:xfrm>
            <a:custGeom>
              <a:avLst/>
              <a:gdLst/>
              <a:ahLst/>
              <a:cxnLst/>
              <a:rect l="0" t="0" r="0" b="0"/>
              <a:pathLst>
                <a:path w="216037" h="120984">
                  <a:moveTo>
                    <a:pt x="77853" y="60184"/>
                  </a:moveTo>
                  <a:lnTo>
                    <a:pt x="77853" y="60184"/>
                  </a:lnTo>
                  <a:lnTo>
                    <a:pt x="81223" y="56813"/>
                  </a:lnTo>
                  <a:lnTo>
                    <a:pt x="82879" y="51395"/>
                  </a:lnTo>
                  <a:lnTo>
                    <a:pt x="83941" y="33048"/>
                  </a:lnTo>
                  <a:lnTo>
                    <a:pt x="80754" y="15219"/>
                  </a:lnTo>
                  <a:lnTo>
                    <a:pt x="78376" y="11157"/>
                  </a:lnTo>
                  <a:lnTo>
                    <a:pt x="75381" y="8450"/>
                  </a:lnTo>
                  <a:lnTo>
                    <a:pt x="71970" y="6644"/>
                  </a:lnTo>
                  <a:lnTo>
                    <a:pt x="62538" y="6520"/>
                  </a:lnTo>
                  <a:lnTo>
                    <a:pt x="57060" y="7475"/>
                  </a:lnTo>
                  <a:lnTo>
                    <a:pt x="32495" y="25673"/>
                  </a:lnTo>
                  <a:lnTo>
                    <a:pt x="12986" y="53408"/>
                  </a:lnTo>
                  <a:lnTo>
                    <a:pt x="1639" y="77226"/>
                  </a:lnTo>
                  <a:lnTo>
                    <a:pt x="0" y="89160"/>
                  </a:lnTo>
                  <a:lnTo>
                    <a:pt x="552" y="94318"/>
                  </a:lnTo>
                  <a:lnTo>
                    <a:pt x="3034" y="96345"/>
                  </a:lnTo>
                  <a:lnTo>
                    <a:pt x="6807" y="96286"/>
                  </a:lnTo>
                  <a:lnTo>
                    <a:pt x="42811" y="81662"/>
                  </a:lnTo>
                  <a:lnTo>
                    <a:pt x="77434" y="58690"/>
                  </a:lnTo>
                  <a:lnTo>
                    <a:pt x="79691" y="58482"/>
                  </a:lnTo>
                  <a:lnTo>
                    <a:pt x="81195" y="59050"/>
                  </a:lnTo>
                  <a:lnTo>
                    <a:pt x="80982" y="67206"/>
                  </a:lnTo>
                  <a:lnTo>
                    <a:pt x="78472" y="92067"/>
                  </a:lnTo>
                  <a:lnTo>
                    <a:pt x="81407" y="107652"/>
                  </a:lnTo>
                  <a:lnTo>
                    <a:pt x="84455" y="110879"/>
                  </a:lnTo>
                  <a:lnTo>
                    <a:pt x="93488" y="114465"/>
                  </a:lnTo>
                  <a:lnTo>
                    <a:pt x="99566" y="112599"/>
                  </a:lnTo>
                  <a:lnTo>
                    <a:pt x="141120" y="81729"/>
                  </a:lnTo>
                  <a:lnTo>
                    <a:pt x="181731" y="35879"/>
                  </a:lnTo>
                  <a:lnTo>
                    <a:pt x="190342" y="19748"/>
                  </a:lnTo>
                  <a:lnTo>
                    <a:pt x="191820" y="7876"/>
                  </a:lnTo>
                  <a:lnTo>
                    <a:pt x="191225" y="4145"/>
                  </a:lnTo>
                  <a:lnTo>
                    <a:pt x="190123" y="1658"/>
                  </a:lnTo>
                  <a:lnTo>
                    <a:pt x="188683" y="0"/>
                  </a:lnTo>
                  <a:lnTo>
                    <a:pt x="185607" y="306"/>
                  </a:lnTo>
                  <a:lnTo>
                    <a:pt x="176542" y="4409"/>
                  </a:lnTo>
                  <a:lnTo>
                    <a:pt x="169223" y="12817"/>
                  </a:lnTo>
                  <a:lnTo>
                    <a:pt x="166282" y="18023"/>
                  </a:lnTo>
                  <a:lnTo>
                    <a:pt x="164897" y="31333"/>
                  </a:lnTo>
                  <a:lnTo>
                    <a:pt x="165515" y="38833"/>
                  </a:lnTo>
                  <a:lnTo>
                    <a:pt x="173729" y="52812"/>
                  </a:lnTo>
                  <a:lnTo>
                    <a:pt x="214219" y="100320"/>
                  </a:lnTo>
                  <a:lnTo>
                    <a:pt x="216036" y="105286"/>
                  </a:lnTo>
                  <a:lnTo>
                    <a:pt x="215835" y="110008"/>
                  </a:lnTo>
                  <a:lnTo>
                    <a:pt x="214291" y="114566"/>
                  </a:lnTo>
                  <a:lnTo>
                    <a:pt x="211145" y="117605"/>
                  </a:lnTo>
                  <a:lnTo>
                    <a:pt x="202004" y="120983"/>
                  </a:lnTo>
                  <a:lnTo>
                    <a:pt x="190886" y="118720"/>
                  </a:lnTo>
                  <a:lnTo>
                    <a:pt x="184958" y="116142"/>
                  </a:lnTo>
                  <a:lnTo>
                    <a:pt x="176491" y="105749"/>
                  </a:lnTo>
                  <a:lnTo>
                    <a:pt x="166753" y="85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241"/>
            <p:cNvSpPr/>
            <p:nvPr>
              <p:custDataLst>
                <p:tags r:id="rId94"/>
              </p:custDataLst>
            </p:nvPr>
          </p:nvSpPr>
          <p:spPr>
            <a:xfrm>
              <a:off x="10572750" y="3219450"/>
              <a:ext cx="44451" cy="298451"/>
            </a:xfrm>
            <a:custGeom>
              <a:avLst/>
              <a:gdLst/>
              <a:ahLst/>
              <a:cxnLst/>
              <a:rect l="0" t="0" r="0" b="0"/>
              <a:pathLst>
                <a:path w="44451" h="298451">
                  <a:moveTo>
                    <a:pt x="44450" y="0"/>
                  </a:moveTo>
                  <a:lnTo>
                    <a:pt x="44450" y="0"/>
                  </a:lnTo>
                  <a:lnTo>
                    <a:pt x="44448" y="36087"/>
                  </a:lnTo>
                  <a:lnTo>
                    <a:pt x="44448" y="79366"/>
                  </a:lnTo>
                  <a:lnTo>
                    <a:pt x="43039" y="112180"/>
                  </a:lnTo>
                  <a:lnTo>
                    <a:pt x="37707" y="147929"/>
                  </a:lnTo>
                  <a:lnTo>
                    <a:pt x="30636" y="186867"/>
                  </a:lnTo>
                  <a:lnTo>
                    <a:pt x="22080" y="226280"/>
                  </a:lnTo>
                  <a:lnTo>
                    <a:pt x="11226" y="26261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344"/>
          <p:cNvGrpSpPr/>
          <p:nvPr/>
        </p:nvGrpSpPr>
        <p:grpSpPr>
          <a:xfrm>
            <a:off x="9988550" y="3285641"/>
            <a:ext cx="318578" cy="194160"/>
            <a:chOff x="9988550" y="3285641"/>
            <a:chExt cx="318578" cy="194160"/>
          </a:xfrm>
        </p:grpSpPr>
        <p:sp>
          <p:nvSpPr>
            <p:cNvPr id="600" name="SMARTInkShape-2242"/>
            <p:cNvSpPr/>
            <p:nvPr>
              <p:custDataLst>
                <p:tags r:id="rId88"/>
              </p:custDataLst>
            </p:nvPr>
          </p:nvSpPr>
          <p:spPr>
            <a:xfrm>
              <a:off x="10204450" y="3285641"/>
              <a:ext cx="102678" cy="194160"/>
            </a:xfrm>
            <a:custGeom>
              <a:avLst/>
              <a:gdLst/>
              <a:ahLst/>
              <a:cxnLst/>
              <a:rect l="0" t="0" r="0" b="0"/>
              <a:pathLst>
                <a:path w="102678" h="194160">
                  <a:moveTo>
                    <a:pt x="0" y="3659"/>
                  </a:moveTo>
                  <a:lnTo>
                    <a:pt x="0" y="3659"/>
                  </a:lnTo>
                  <a:lnTo>
                    <a:pt x="37576" y="0"/>
                  </a:lnTo>
                  <a:lnTo>
                    <a:pt x="59740" y="1563"/>
                  </a:lnTo>
                  <a:lnTo>
                    <a:pt x="78057" y="8372"/>
                  </a:lnTo>
                  <a:lnTo>
                    <a:pt x="96506" y="22224"/>
                  </a:lnTo>
                  <a:lnTo>
                    <a:pt x="100320" y="26619"/>
                  </a:lnTo>
                  <a:lnTo>
                    <a:pt x="102677" y="40909"/>
                  </a:lnTo>
                  <a:lnTo>
                    <a:pt x="98156" y="68789"/>
                  </a:lnTo>
                  <a:lnTo>
                    <a:pt x="80615" y="109814"/>
                  </a:lnTo>
                  <a:lnTo>
                    <a:pt x="56768" y="155548"/>
                  </a:lnTo>
                  <a:lnTo>
                    <a:pt x="31750" y="1941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243"/>
            <p:cNvSpPr/>
            <p:nvPr>
              <p:custDataLst>
                <p:tags r:id="rId89"/>
              </p:custDataLst>
            </p:nvPr>
          </p:nvSpPr>
          <p:spPr>
            <a:xfrm>
              <a:off x="10049231" y="3409950"/>
              <a:ext cx="231420" cy="24101"/>
            </a:xfrm>
            <a:custGeom>
              <a:avLst/>
              <a:gdLst/>
              <a:ahLst/>
              <a:cxnLst/>
              <a:rect l="0" t="0" r="0" b="0"/>
              <a:pathLst>
                <a:path w="231420" h="24101">
                  <a:moveTo>
                    <a:pt x="21869" y="0"/>
                  </a:moveTo>
                  <a:lnTo>
                    <a:pt x="21869" y="0"/>
                  </a:lnTo>
                  <a:lnTo>
                    <a:pt x="4413" y="9434"/>
                  </a:lnTo>
                  <a:lnTo>
                    <a:pt x="0" y="14305"/>
                  </a:lnTo>
                  <a:lnTo>
                    <a:pt x="233" y="16592"/>
                  </a:lnTo>
                  <a:lnTo>
                    <a:pt x="1800" y="18823"/>
                  </a:lnTo>
                  <a:lnTo>
                    <a:pt x="4255" y="21015"/>
                  </a:lnTo>
                  <a:lnTo>
                    <a:pt x="31310" y="24100"/>
                  </a:lnTo>
                  <a:lnTo>
                    <a:pt x="66282" y="22941"/>
                  </a:lnTo>
                  <a:lnTo>
                    <a:pt x="108636" y="20074"/>
                  </a:lnTo>
                  <a:lnTo>
                    <a:pt x="150976" y="16447"/>
                  </a:lnTo>
                  <a:lnTo>
                    <a:pt x="185788" y="12484"/>
                  </a:lnTo>
                  <a:lnTo>
                    <a:pt x="23141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244"/>
            <p:cNvSpPr/>
            <p:nvPr>
              <p:custDataLst>
                <p:tags r:id="rId90"/>
              </p:custDataLst>
            </p:nvPr>
          </p:nvSpPr>
          <p:spPr>
            <a:xfrm>
              <a:off x="9988550" y="3347410"/>
              <a:ext cx="254001" cy="11741"/>
            </a:xfrm>
            <a:custGeom>
              <a:avLst/>
              <a:gdLst/>
              <a:ahLst/>
              <a:cxnLst/>
              <a:rect l="0" t="0" r="0" b="0"/>
              <a:pathLst>
                <a:path w="254001" h="11741">
                  <a:moveTo>
                    <a:pt x="0" y="11740"/>
                  </a:moveTo>
                  <a:lnTo>
                    <a:pt x="0" y="11740"/>
                  </a:lnTo>
                  <a:lnTo>
                    <a:pt x="43325" y="6714"/>
                  </a:lnTo>
                  <a:lnTo>
                    <a:pt x="85980" y="3901"/>
                  </a:lnTo>
                  <a:lnTo>
                    <a:pt x="117941" y="1200"/>
                  </a:lnTo>
                  <a:lnTo>
                    <a:pt x="150961" y="0"/>
                  </a:lnTo>
                  <a:lnTo>
                    <a:pt x="184452" y="1348"/>
                  </a:lnTo>
                  <a:lnTo>
                    <a:pt x="225632" y="6074"/>
                  </a:lnTo>
                  <a:lnTo>
                    <a:pt x="254000" y="11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345"/>
          <p:cNvGrpSpPr/>
          <p:nvPr/>
        </p:nvGrpSpPr>
        <p:grpSpPr>
          <a:xfrm>
            <a:off x="9099188" y="3213100"/>
            <a:ext cx="609963" cy="234951"/>
            <a:chOff x="9099188" y="3213100"/>
            <a:chExt cx="609963" cy="234951"/>
          </a:xfrm>
        </p:grpSpPr>
        <p:sp>
          <p:nvSpPr>
            <p:cNvPr id="604" name="SMARTInkShape-2245"/>
            <p:cNvSpPr/>
            <p:nvPr>
              <p:custDataLst>
                <p:tags r:id="rId84"/>
              </p:custDataLst>
            </p:nvPr>
          </p:nvSpPr>
          <p:spPr>
            <a:xfrm>
              <a:off x="9690100" y="32956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6467" y="48808"/>
                  </a:lnTo>
                  <a:lnTo>
                    <a:pt x="13141" y="93106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246"/>
            <p:cNvSpPr/>
            <p:nvPr>
              <p:custDataLst>
                <p:tags r:id="rId85"/>
              </p:custDataLst>
            </p:nvPr>
          </p:nvSpPr>
          <p:spPr>
            <a:xfrm>
              <a:off x="9423400" y="3416300"/>
              <a:ext cx="101601" cy="16072"/>
            </a:xfrm>
            <a:custGeom>
              <a:avLst/>
              <a:gdLst/>
              <a:ahLst/>
              <a:cxnLst/>
              <a:rect l="0" t="0" r="0" b="0"/>
              <a:pathLst>
                <a:path w="101601" h="16072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0670" y="15844"/>
                  </a:lnTo>
                  <a:lnTo>
                    <a:pt x="57536" y="80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247"/>
            <p:cNvSpPr/>
            <p:nvPr>
              <p:custDataLst>
                <p:tags r:id="rId86"/>
              </p:custDataLst>
            </p:nvPr>
          </p:nvSpPr>
          <p:spPr>
            <a:xfrm>
              <a:off x="9388279" y="3327400"/>
              <a:ext cx="111322" cy="6351"/>
            </a:xfrm>
            <a:custGeom>
              <a:avLst/>
              <a:gdLst/>
              <a:ahLst/>
              <a:cxnLst/>
              <a:rect l="0" t="0" r="0" b="0"/>
              <a:pathLst>
                <a:path w="1113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3589" y="1324"/>
                  </a:lnTo>
                  <a:lnTo>
                    <a:pt x="87593" y="261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248"/>
            <p:cNvSpPr/>
            <p:nvPr>
              <p:custDataLst>
                <p:tags r:id="rId87"/>
              </p:custDataLst>
            </p:nvPr>
          </p:nvSpPr>
          <p:spPr>
            <a:xfrm>
              <a:off x="9099188" y="3213100"/>
              <a:ext cx="184513" cy="234951"/>
            </a:xfrm>
            <a:custGeom>
              <a:avLst/>
              <a:gdLst/>
              <a:ahLst/>
              <a:cxnLst/>
              <a:rect l="0" t="0" r="0" b="0"/>
              <a:pathLst>
                <a:path w="184513" h="234951">
                  <a:moveTo>
                    <a:pt x="152762" y="0"/>
                  </a:moveTo>
                  <a:lnTo>
                    <a:pt x="152762" y="0"/>
                  </a:lnTo>
                  <a:lnTo>
                    <a:pt x="161601" y="0"/>
                  </a:lnTo>
                  <a:lnTo>
                    <a:pt x="162888" y="706"/>
                  </a:lnTo>
                  <a:lnTo>
                    <a:pt x="163747" y="1882"/>
                  </a:lnTo>
                  <a:lnTo>
                    <a:pt x="164318" y="3371"/>
                  </a:lnTo>
                  <a:lnTo>
                    <a:pt x="164529" y="22381"/>
                  </a:lnTo>
                  <a:lnTo>
                    <a:pt x="154748" y="62407"/>
                  </a:lnTo>
                  <a:lnTo>
                    <a:pt x="133124" y="103158"/>
                  </a:lnTo>
                  <a:lnTo>
                    <a:pt x="101788" y="142749"/>
                  </a:lnTo>
                  <a:lnTo>
                    <a:pt x="62965" y="180989"/>
                  </a:lnTo>
                  <a:lnTo>
                    <a:pt x="45354" y="189800"/>
                  </a:lnTo>
                  <a:lnTo>
                    <a:pt x="36707" y="192150"/>
                  </a:lnTo>
                  <a:lnTo>
                    <a:pt x="29530" y="191600"/>
                  </a:lnTo>
                  <a:lnTo>
                    <a:pt x="17794" y="185345"/>
                  </a:lnTo>
                  <a:lnTo>
                    <a:pt x="3254" y="166552"/>
                  </a:lnTo>
                  <a:lnTo>
                    <a:pt x="0" y="153045"/>
                  </a:lnTo>
                  <a:lnTo>
                    <a:pt x="2137" y="135422"/>
                  </a:lnTo>
                  <a:lnTo>
                    <a:pt x="3661" y="130498"/>
                  </a:lnTo>
                  <a:lnTo>
                    <a:pt x="11000" y="121264"/>
                  </a:lnTo>
                  <a:lnTo>
                    <a:pt x="15921" y="116826"/>
                  </a:lnTo>
                  <a:lnTo>
                    <a:pt x="28914" y="111895"/>
                  </a:lnTo>
                  <a:lnTo>
                    <a:pt x="36329" y="110580"/>
                  </a:lnTo>
                  <a:lnTo>
                    <a:pt x="63622" y="115471"/>
                  </a:lnTo>
                  <a:lnTo>
                    <a:pt x="90681" y="132599"/>
                  </a:lnTo>
                  <a:lnTo>
                    <a:pt x="119332" y="164377"/>
                  </a:lnTo>
                  <a:lnTo>
                    <a:pt x="143797" y="207504"/>
                  </a:lnTo>
                  <a:lnTo>
                    <a:pt x="156846" y="224623"/>
                  </a:lnTo>
                  <a:lnTo>
                    <a:pt x="167277" y="230360"/>
                  </a:lnTo>
                  <a:lnTo>
                    <a:pt x="184512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346"/>
          <p:cNvGrpSpPr/>
          <p:nvPr/>
        </p:nvGrpSpPr>
        <p:grpSpPr>
          <a:xfrm>
            <a:off x="9478091" y="2282629"/>
            <a:ext cx="1324963" cy="251633"/>
            <a:chOff x="9478091" y="2282629"/>
            <a:chExt cx="1324963" cy="251633"/>
          </a:xfrm>
        </p:grpSpPr>
        <p:sp>
          <p:nvSpPr>
            <p:cNvPr id="609" name="SMARTInkShape-2249"/>
            <p:cNvSpPr/>
            <p:nvPr>
              <p:custDataLst>
                <p:tags r:id="rId77"/>
              </p:custDataLst>
            </p:nvPr>
          </p:nvSpPr>
          <p:spPr>
            <a:xfrm>
              <a:off x="9478091" y="2343150"/>
              <a:ext cx="188915" cy="191112"/>
            </a:xfrm>
            <a:custGeom>
              <a:avLst/>
              <a:gdLst/>
              <a:ahLst/>
              <a:cxnLst/>
              <a:rect l="0" t="0" r="0" b="0"/>
              <a:pathLst>
                <a:path w="188915" h="191112">
                  <a:moveTo>
                    <a:pt x="78659" y="12700"/>
                  </a:moveTo>
                  <a:lnTo>
                    <a:pt x="78659" y="12700"/>
                  </a:lnTo>
                  <a:lnTo>
                    <a:pt x="69820" y="3861"/>
                  </a:lnTo>
                  <a:lnTo>
                    <a:pt x="67122" y="3985"/>
                  </a:lnTo>
                  <a:lnTo>
                    <a:pt x="60362" y="7886"/>
                  </a:lnTo>
                  <a:lnTo>
                    <a:pt x="33472" y="48485"/>
                  </a:lnTo>
                  <a:lnTo>
                    <a:pt x="14941" y="87509"/>
                  </a:lnTo>
                  <a:lnTo>
                    <a:pt x="1689" y="131056"/>
                  </a:lnTo>
                  <a:lnTo>
                    <a:pt x="0" y="155614"/>
                  </a:lnTo>
                  <a:lnTo>
                    <a:pt x="3953" y="173584"/>
                  </a:lnTo>
                  <a:lnTo>
                    <a:pt x="9804" y="179928"/>
                  </a:lnTo>
                  <a:lnTo>
                    <a:pt x="27595" y="188859"/>
                  </a:lnTo>
                  <a:lnTo>
                    <a:pt x="64783" y="191111"/>
                  </a:lnTo>
                  <a:lnTo>
                    <a:pt x="110452" y="180568"/>
                  </a:lnTo>
                  <a:lnTo>
                    <a:pt x="156362" y="157297"/>
                  </a:lnTo>
                  <a:lnTo>
                    <a:pt x="176927" y="138114"/>
                  </a:lnTo>
                  <a:lnTo>
                    <a:pt x="184387" y="128059"/>
                  </a:lnTo>
                  <a:lnTo>
                    <a:pt x="188914" y="103717"/>
                  </a:lnTo>
                  <a:lnTo>
                    <a:pt x="184813" y="76435"/>
                  </a:lnTo>
                  <a:lnTo>
                    <a:pt x="173580" y="47847"/>
                  </a:lnTo>
                  <a:lnTo>
                    <a:pt x="153537" y="26204"/>
                  </a:lnTo>
                  <a:lnTo>
                    <a:pt x="128871" y="11646"/>
                  </a:lnTo>
                  <a:lnTo>
                    <a:pt x="78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250"/>
            <p:cNvSpPr/>
            <p:nvPr>
              <p:custDataLst>
                <p:tags r:id="rId78"/>
              </p:custDataLst>
            </p:nvPr>
          </p:nvSpPr>
          <p:spPr>
            <a:xfrm>
              <a:off x="9753600" y="2508250"/>
              <a:ext cx="139701" cy="12193"/>
            </a:xfrm>
            <a:custGeom>
              <a:avLst/>
              <a:gdLst/>
              <a:ahLst/>
              <a:cxnLst/>
              <a:rect l="0" t="0" r="0" b="0"/>
              <a:pathLst>
                <a:path w="139701" h="1219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6908"/>
                  </a:lnTo>
                  <a:lnTo>
                    <a:pt x="21689" y="10126"/>
                  </a:lnTo>
                  <a:lnTo>
                    <a:pt x="67156" y="12192"/>
                  </a:lnTo>
                  <a:lnTo>
                    <a:pt x="105271" y="10668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251"/>
            <p:cNvSpPr/>
            <p:nvPr>
              <p:custDataLst>
                <p:tags r:id="rId79"/>
              </p:custDataLst>
            </p:nvPr>
          </p:nvSpPr>
          <p:spPr>
            <a:xfrm>
              <a:off x="9726175" y="2324361"/>
              <a:ext cx="148076" cy="145790"/>
            </a:xfrm>
            <a:custGeom>
              <a:avLst/>
              <a:gdLst/>
              <a:ahLst/>
              <a:cxnLst/>
              <a:rect l="0" t="0" r="0" b="0"/>
              <a:pathLst>
                <a:path w="148076" h="145790">
                  <a:moveTo>
                    <a:pt x="109975" y="6089"/>
                  </a:moveTo>
                  <a:lnTo>
                    <a:pt x="109975" y="6089"/>
                  </a:lnTo>
                  <a:lnTo>
                    <a:pt x="116718" y="2718"/>
                  </a:lnTo>
                  <a:lnTo>
                    <a:pt x="141926" y="0"/>
                  </a:lnTo>
                  <a:lnTo>
                    <a:pt x="143269" y="1324"/>
                  </a:lnTo>
                  <a:lnTo>
                    <a:pt x="143459" y="3618"/>
                  </a:lnTo>
                  <a:lnTo>
                    <a:pt x="142882" y="6558"/>
                  </a:lnTo>
                  <a:lnTo>
                    <a:pt x="128584" y="20809"/>
                  </a:lnTo>
                  <a:lnTo>
                    <a:pt x="88329" y="48952"/>
                  </a:lnTo>
                  <a:lnTo>
                    <a:pt x="43373" y="73744"/>
                  </a:lnTo>
                  <a:lnTo>
                    <a:pt x="10270" y="92439"/>
                  </a:lnTo>
                  <a:lnTo>
                    <a:pt x="2163" y="101146"/>
                  </a:lnTo>
                  <a:lnTo>
                    <a:pt x="0" y="105444"/>
                  </a:lnTo>
                  <a:lnTo>
                    <a:pt x="675" y="109720"/>
                  </a:lnTo>
                  <a:lnTo>
                    <a:pt x="7069" y="118234"/>
                  </a:lnTo>
                  <a:lnTo>
                    <a:pt x="32681" y="127590"/>
                  </a:lnTo>
                  <a:lnTo>
                    <a:pt x="79264" y="136367"/>
                  </a:lnTo>
                  <a:lnTo>
                    <a:pt x="123584" y="140714"/>
                  </a:lnTo>
                  <a:lnTo>
                    <a:pt x="148075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252"/>
            <p:cNvSpPr/>
            <p:nvPr>
              <p:custDataLst>
                <p:tags r:id="rId80"/>
              </p:custDataLst>
            </p:nvPr>
          </p:nvSpPr>
          <p:spPr>
            <a:xfrm>
              <a:off x="10775950" y="2282629"/>
              <a:ext cx="27104" cy="193872"/>
            </a:xfrm>
            <a:custGeom>
              <a:avLst/>
              <a:gdLst/>
              <a:ahLst/>
              <a:cxnLst/>
              <a:rect l="0" t="0" r="0" b="0"/>
              <a:pathLst>
                <a:path w="27104" h="1938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13797" y="1123"/>
                  </a:lnTo>
                  <a:lnTo>
                    <a:pt x="16958" y="3989"/>
                  </a:lnTo>
                  <a:lnTo>
                    <a:pt x="19772" y="8016"/>
                  </a:lnTo>
                  <a:lnTo>
                    <a:pt x="27103" y="37281"/>
                  </a:lnTo>
                  <a:lnTo>
                    <a:pt x="27002" y="80603"/>
                  </a:lnTo>
                  <a:lnTo>
                    <a:pt x="22503" y="125816"/>
                  </a:lnTo>
                  <a:lnTo>
                    <a:pt x="9961" y="167121"/>
                  </a:lnTo>
                  <a:lnTo>
                    <a:pt x="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253"/>
            <p:cNvSpPr/>
            <p:nvPr>
              <p:custDataLst>
                <p:tags r:id="rId81"/>
              </p:custDataLst>
            </p:nvPr>
          </p:nvSpPr>
          <p:spPr>
            <a:xfrm>
              <a:off x="10397929" y="251460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7353" y="6908"/>
                  </a:lnTo>
                  <a:lnTo>
                    <a:pt x="89546" y="10984"/>
                  </a:lnTo>
                  <a:lnTo>
                    <a:pt x="136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254"/>
            <p:cNvSpPr/>
            <p:nvPr>
              <p:custDataLst>
                <p:tags r:id="rId82"/>
              </p:custDataLst>
            </p:nvPr>
          </p:nvSpPr>
          <p:spPr>
            <a:xfrm>
              <a:off x="10417663" y="2286261"/>
              <a:ext cx="155088" cy="139440"/>
            </a:xfrm>
            <a:custGeom>
              <a:avLst/>
              <a:gdLst/>
              <a:ahLst/>
              <a:cxnLst/>
              <a:rect l="0" t="0" r="0" b="0"/>
              <a:pathLst>
                <a:path w="155088" h="139440">
                  <a:moveTo>
                    <a:pt x="104287" y="6089"/>
                  </a:moveTo>
                  <a:lnTo>
                    <a:pt x="104287" y="6089"/>
                  </a:lnTo>
                  <a:lnTo>
                    <a:pt x="107657" y="2718"/>
                  </a:lnTo>
                  <a:lnTo>
                    <a:pt x="111194" y="1063"/>
                  </a:lnTo>
                  <a:lnTo>
                    <a:pt x="119213" y="0"/>
                  </a:lnTo>
                  <a:lnTo>
                    <a:pt x="119178" y="1324"/>
                  </a:lnTo>
                  <a:lnTo>
                    <a:pt x="115372" y="6558"/>
                  </a:lnTo>
                  <a:lnTo>
                    <a:pt x="74842" y="37413"/>
                  </a:lnTo>
                  <a:lnTo>
                    <a:pt x="30658" y="63155"/>
                  </a:lnTo>
                  <a:lnTo>
                    <a:pt x="8701" y="78893"/>
                  </a:lnTo>
                  <a:lnTo>
                    <a:pt x="1833" y="88070"/>
                  </a:lnTo>
                  <a:lnTo>
                    <a:pt x="0" y="92493"/>
                  </a:lnTo>
                  <a:lnTo>
                    <a:pt x="895" y="96853"/>
                  </a:lnTo>
                  <a:lnTo>
                    <a:pt x="7534" y="105460"/>
                  </a:lnTo>
                  <a:lnTo>
                    <a:pt x="33286" y="114868"/>
                  </a:lnTo>
                  <a:lnTo>
                    <a:pt x="79913" y="124368"/>
                  </a:lnTo>
                  <a:lnTo>
                    <a:pt x="126126" y="131157"/>
                  </a:lnTo>
                  <a:lnTo>
                    <a:pt x="142216" y="132936"/>
                  </a:lnTo>
                  <a:lnTo>
                    <a:pt x="155087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255"/>
            <p:cNvSpPr/>
            <p:nvPr>
              <p:custDataLst>
                <p:tags r:id="rId83"/>
              </p:custDataLst>
            </p:nvPr>
          </p:nvSpPr>
          <p:spPr>
            <a:xfrm>
              <a:off x="10004604" y="2288692"/>
              <a:ext cx="161747" cy="181459"/>
            </a:xfrm>
            <a:custGeom>
              <a:avLst/>
              <a:gdLst/>
              <a:ahLst/>
              <a:cxnLst/>
              <a:rect l="0" t="0" r="0" b="0"/>
              <a:pathLst>
                <a:path w="161747" h="181459">
                  <a:moveTo>
                    <a:pt x="129996" y="3658"/>
                  </a:moveTo>
                  <a:lnTo>
                    <a:pt x="129996" y="3658"/>
                  </a:lnTo>
                  <a:lnTo>
                    <a:pt x="133653" y="0"/>
                  </a:lnTo>
                  <a:lnTo>
                    <a:pt x="132092" y="1562"/>
                  </a:lnTo>
                  <a:lnTo>
                    <a:pt x="117970" y="40102"/>
                  </a:lnTo>
                  <a:lnTo>
                    <a:pt x="102915" y="81641"/>
                  </a:lnTo>
                  <a:lnTo>
                    <a:pt x="81675" y="119584"/>
                  </a:lnTo>
                  <a:lnTo>
                    <a:pt x="54139" y="146427"/>
                  </a:lnTo>
                  <a:lnTo>
                    <a:pt x="35840" y="155305"/>
                  </a:lnTo>
                  <a:lnTo>
                    <a:pt x="27008" y="157673"/>
                  </a:lnTo>
                  <a:lnTo>
                    <a:pt x="19710" y="156429"/>
                  </a:lnTo>
                  <a:lnTo>
                    <a:pt x="13432" y="152778"/>
                  </a:lnTo>
                  <a:lnTo>
                    <a:pt x="7837" y="147521"/>
                  </a:lnTo>
                  <a:lnTo>
                    <a:pt x="1619" y="130392"/>
                  </a:lnTo>
                  <a:lnTo>
                    <a:pt x="0" y="98829"/>
                  </a:lnTo>
                  <a:lnTo>
                    <a:pt x="3076" y="79823"/>
                  </a:lnTo>
                  <a:lnTo>
                    <a:pt x="9145" y="66672"/>
                  </a:lnTo>
                  <a:lnTo>
                    <a:pt x="14152" y="63306"/>
                  </a:lnTo>
                  <a:lnTo>
                    <a:pt x="27239" y="61448"/>
                  </a:lnTo>
                  <a:lnTo>
                    <a:pt x="42463" y="68618"/>
                  </a:lnTo>
                  <a:lnTo>
                    <a:pt x="87973" y="109239"/>
                  </a:lnTo>
                  <a:lnTo>
                    <a:pt x="128504" y="153795"/>
                  </a:lnTo>
                  <a:lnTo>
                    <a:pt x="161746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7" name="SMARTInkShape-2256"/>
          <p:cNvSpPr/>
          <p:nvPr>
            <p:custDataLst>
              <p:tags r:id="rId1"/>
            </p:custDataLst>
          </p:nvPr>
        </p:nvSpPr>
        <p:spPr>
          <a:xfrm>
            <a:off x="8686800" y="2584450"/>
            <a:ext cx="38101" cy="69851"/>
          </a:xfrm>
          <a:custGeom>
            <a:avLst/>
            <a:gdLst/>
            <a:ahLst/>
            <a:cxnLst/>
            <a:rect l="0" t="0" r="0" b="0"/>
            <a:pathLst>
              <a:path w="38101" h="69851">
                <a:moveTo>
                  <a:pt x="38100" y="0"/>
                </a:moveTo>
                <a:lnTo>
                  <a:pt x="38100" y="0"/>
                </a:lnTo>
                <a:lnTo>
                  <a:pt x="21493" y="37563"/>
                </a:lnTo>
                <a:lnTo>
                  <a:pt x="0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0" name="SMARTInkShape-Group348"/>
          <p:cNvGrpSpPr/>
          <p:nvPr/>
        </p:nvGrpSpPr>
        <p:grpSpPr>
          <a:xfrm>
            <a:off x="6102350" y="1909324"/>
            <a:ext cx="2082801" cy="678960"/>
            <a:chOff x="6102350" y="1909324"/>
            <a:chExt cx="2082801" cy="678960"/>
          </a:xfrm>
        </p:grpSpPr>
        <p:sp>
          <p:nvSpPr>
            <p:cNvPr id="618" name="SMARTInkShape-2257"/>
            <p:cNvSpPr/>
            <p:nvPr>
              <p:custDataLst>
                <p:tags r:id="rId65"/>
              </p:custDataLst>
            </p:nvPr>
          </p:nvSpPr>
          <p:spPr>
            <a:xfrm>
              <a:off x="7810126" y="1909324"/>
              <a:ext cx="121025" cy="141148"/>
            </a:xfrm>
            <a:custGeom>
              <a:avLst/>
              <a:gdLst/>
              <a:ahLst/>
              <a:cxnLst/>
              <a:rect l="0" t="0" r="0" b="0"/>
              <a:pathLst>
                <a:path w="121025" h="141148">
                  <a:moveTo>
                    <a:pt x="19424" y="52826"/>
                  </a:moveTo>
                  <a:lnTo>
                    <a:pt x="19424" y="52826"/>
                  </a:lnTo>
                  <a:lnTo>
                    <a:pt x="19424" y="41891"/>
                  </a:lnTo>
                  <a:lnTo>
                    <a:pt x="20129" y="42008"/>
                  </a:lnTo>
                  <a:lnTo>
                    <a:pt x="22794" y="44020"/>
                  </a:lnTo>
                  <a:lnTo>
                    <a:pt x="22568" y="52910"/>
                  </a:lnTo>
                  <a:lnTo>
                    <a:pt x="9699" y="94726"/>
                  </a:lnTo>
                  <a:lnTo>
                    <a:pt x="0" y="123175"/>
                  </a:lnTo>
                  <a:lnTo>
                    <a:pt x="90" y="140858"/>
                  </a:lnTo>
                  <a:lnTo>
                    <a:pt x="185" y="141147"/>
                  </a:lnTo>
                  <a:lnTo>
                    <a:pt x="15937" y="99580"/>
                  </a:lnTo>
                  <a:lnTo>
                    <a:pt x="37628" y="53438"/>
                  </a:lnTo>
                  <a:lnTo>
                    <a:pt x="55993" y="10268"/>
                  </a:lnTo>
                  <a:lnTo>
                    <a:pt x="61538" y="0"/>
                  </a:lnTo>
                  <a:lnTo>
                    <a:pt x="62318" y="675"/>
                  </a:lnTo>
                  <a:lnTo>
                    <a:pt x="74582" y="39267"/>
                  </a:lnTo>
                  <a:lnTo>
                    <a:pt x="98366" y="83779"/>
                  </a:lnTo>
                  <a:lnTo>
                    <a:pt x="121024" y="11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258"/>
            <p:cNvSpPr/>
            <p:nvPr>
              <p:custDataLst>
                <p:tags r:id="rId66"/>
              </p:custDataLst>
            </p:nvPr>
          </p:nvSpPr>
          <p:spPr>
            <a:xfrm>
              <a:off x="8077200" y="24892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10844" y="31044"/>
                  </a:lnTo>
                  <a:lnTo>
                    <a:pt x="56395" y="1584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259"/>
            <p:cNvSpPr/>
            <p:nvPr>
              <p:custDataLst>
                <p:tags r:id="rId67"/>
              </p:custDataLst>
            </p:nvPr>
          </p:nvSpPr>
          <p:spPr>
            <a:xfrm>
              <a:off x="8109060" y="2368550"/>
              <a:ext cx="44341" cy="219734"/>
            </a:xfrm>
            <a:custGeom>
              <a:avLst/>
              <a:gdLst/>
              <a:ahLst/>
              <a:cxnLst/>
              <a:rect l="0" t="0" r="0" b="0"/>
              <a:pathLst>
                <a:path w="44341" h="219734">
                  <a:moveTo>
                    <a:pt x="31640" y="0"/>
                  </a:moveTo>
                  <a:lnTo>
                    <a:pt x="31640" y="0"/>
                  </a:lnTo>
                  <a:lnTo>
                    <a:pt x="31640" y="6742"/>
                  </a:lnTo>
                  <a:lnTo>
                    <a:pt x="17335" y="54272"/>
                  </a:lnTo>
                  <a:lnTo>
                    <a:pt x="10625" y="93300"/>
                  </a:lnTo>
                  <a:lnTo>
                    <a:pt x="4167" y="132772"/>
                  </a:lnTo>
                  <a:lnTo>
                    <a:pt x="735" y="178261"/>
                  </a:lnTo>
                  <a:lnTo>
                    <a:pt x="0" y="213757"/>
                  </a:lnTo>
                  <a:lnTo>
                    <a:pt x="2080" y="216588"/>
                  </a:lnTo>
                  <a:lnTo>
                    <a:pt x="10035" y="219733"/>
                  </a:lnTo>
                  <a:lnTo>
                    <a:pt x="20627" y="217369"/>
                  </a:lnTo>
                  <a:lnTo>
                    <a:pt x="26414" y="214762"/>
                  </a:lnTo>
                  <a:lnTo>
                    <a:pt x="4434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260"/>
            <p:cNvSpPr/>
            <p:nvPr>
              <p:custDataLst>
                <p:tags r:id="rId68"/>
              </p:custDataLst>
            </p:nvPr>
          </p:nvSpPr>
          <p:spPr>
            <a:xfrm>
              <a:off x="7766050" y="2117529"/>
              <a:ext cx="228601" cy="301822"/>
            </a:xfrm>
            <a:custGeom>
              <a:avLst/>
              <a:gdLst/>
              <a:ahLst/>
              <a:cxnLst/>
              <a:rect l="0" t="0" r="0" b="0"/>
              <a:pathLst>
                <a:path w="228601" h="301822">
                  <a:moveTo>
                    <a:pt x="228600" y="3371"/>
                  </a:moveTo>
                  <a:lnTo>
                    <a:pt x="228600" y="3371"/>
                  </a:lnTo>
                  <a:lnTo>
                    <a:pt x="225229" y="0"/>
                  </a:lnTo>
                  <a:lnTo>
                    <a:pt x="196165" y="14758"/>
                  </a:lnTo>
                  <a:lnTo>
                    <a:pt x="161917" y="44845"/>
                  </a:lnTo>
                  <a:lnTo>
                    <a:pt x="132798" y="87313"/>
                  </a:lnTo>
                  <a:lnTo>
                    <a:pt x="114996" y="119230"/>
                  </a:lnTo>
                  <a:lnTo>
                    <a:pt x="95559" y="152936"/>
                  </a:lnTo>
                  <a:lnTo>
                    <a:pt x="70458" y="189083"/>
                  </a:lnTo>
                  <a:lnTo>
                    <a:pt x="46601" y="222552"/>
                  </a:lnTo>
                  <a:lnTo>
                    <a:pt x="18982" y="263517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261"/>
            <p:cNvSpPr/>
            <p:nvPr>
              <p:custDataLst>
                <p:tags r:id="rId69"/>
              </p:custDataLst>
            </p:nvPr>
          </p:nvSpPr>
          <p:spPr>
            <a:xfrm>
              <a:off x="7740650" y="2139950"/>
              <a:ext cx="220227" cy="247651"/>
            </a:xfrm>
            <a:custGeom>
              <a:avLst/>
              <a:gdLst/>
              <a:ahLst/>
              <a:cxnLst/>
              <a:rect l="0" t="0" r="0" b="0"/>
              <a:pathLst>
                <a:path w="220227" h="2476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6742"/>
                  </a:lnTo>
                  <a:lnTo>
                    <a:pt x="57643" y="31161"/>
                  </a:lnTo>
                  <a:lnTo>
                    <a:pt x="88414" y="57123"/>
                  </a:lnTo>
                  <a:lnTo>
                    <a:pt x="122551" y="87477"/>
                  </a:lnTo>
                  <a:lnTo>
                    <a:pt x="156537" y="119782"/>
                  </a:lnTo>
                  <a:lnTo>
                    <a:pt x="197291" y="166332"/>
                  </a:lnTo>
                  <a:lnTo>
                    <a:pt x="218226" y="208034"/>
                  </a:lnTo>
                  <a:lnTo>
                    <a:pt x="220226" y="226750"/>
                  </a:lnTo>
                  <a:lnTo>
                    <a:pt x="2159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262"/>
            <p:cNvSpPr/>
            <p:nvPr>
              <p:custDataLst>
                <p:tags r:id="rId70"/>
              </p:custDataLst>
            </p:nvPr>
          </p:nvSpPr>
          <p:spPr>
            <a:xfrm>
              <a:off x="7435850" y="2127250"/>
              <a:ext cx="87492" cy="266701"/>
            </a:xfrm>
            <a:custGeom>
              <a:avLst/>
              <a:gdLst/>
              <a:ahLst/>
              <a:cxnLst/>
              <a:rect l="0" t="0" r="0" b="0"/>
              <a:pathLst>
                <a:path w="87492" h="266701">
                  <a:moveTo>
                    <a:pt x="57150" y="0"/>
                  </a:moveTo>
                  <a:lnTo>
                    <a:pt x="57150" y="0"/>
                  </a:lnTo>
                  <a:lnTo>
                    <a:pt x="58561" y="20984"/>
                  </a:lnTo>
                  <a:lnTo>
                    <a:pt x="72846" y="62131"/>
                  </a:lnTo>
                  <a:lnTo>
                    <a:pt x="84144" y="103076"/>
                  </a:lnTo>
                  <a:lnTo>
                    <a:pt x="87491" y="146487"/>
                  </a:lnTo>
                  <a:lnTo>
                    <a:pt x="85451" y="175172"/>
                  </a:lnTo>
                  <a:lnTo>
                    <a:pt x="68436" y="213710"/>
                  </a:lnTo>
                  <a:lnTo>
                    <a:pt x="53463" y="23421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263"/>
            <p:cNvSpPr/>
            <p:nvPr>
              <p:custDataLst>
                <p:tags r:id="rId71"/>
              </p:custDataLst>
            </p:nvPr>
          </p:nvSpPr>
          <p:spPr>
            <a:xfrm>
              <a:off x="7212461" y="2169219"/>
              <a:ext cx="172590" cy="144068"/>
            </a:xfrm>
            <a:custGeom>
              <a:avLst/>
              <a:gdLst/>
              <a:ahLst/>
              <a:cxnLst/>
              <a:rect l="0" t="0" r="0" b="0"/>
              <a:pathLst>
                <a:path w="172590" h="144068">
                  <a:moveTo>
                    <a:pt x="147189" y="15181"/>
                  </a:moveTo>
                  <a:lnTo>
                    <a:pt x="147189" y="15181"/>
                  </a:lnTo>
                  <a:lnTo>
                    <a:pt x="150559" y="8439"/>
                  </a:lnTo>
                  <a:lnTo>
                    <a:pt x="155978" y="3248"/>
                  </a:lnTo>
                  <a:lnTo>
                    <a:pt x="159398" y="875"/>
                  </a:lnTo>
                  <a:lnTo>
                    <a:pt x="161678" y="0"/>
                  </a:lnTo>
                  <a:lnTo>
                    <a:pt x="163198" y="121"/>
                  </a:lnTo>
                  <a:lnTo>
                    <a:pt x="164212" y="908"/>
                  </a:lnTo>
                  <a:lnTo>
                    <a:pt x="165338" y="5545"/>
                  </a:lnTo>
                  <a:lnTo>
                    <a:pt x="165637" y="8757"/>
                  </a:lnTo>
                  <a:lnTo>
                    <a:pt x="140411" y="50754"/>
                  </a:lnTo>
                  <a:lnTo>
                    <a:pt x="125832" y="73324"/>
                  </a:lnTo>
                  <a:lnTo>
                    <a:pt x="83860" y="114678"/>
                  </a:lnTo>
                  <a:lnTo>
                    <a:pt x="62598" y="130663"/>
                  </a:lnTo>
                  <a:lnTo>
                    <a:pt x="41389" y="140119"/>
                  </a:lnTo>
                  <a:lnTo>
                    <a:pt x="23966" y="142911"/>
                  </a:lnTo>
                  <a:lnTo>
                    <a:pt x="16357" y="142668"/>
                  </a:lnTo>
                  <a:lnTo>
                    <a:pt x="10579" y="139683"/>
                  </a:lnTo>
                  <a:lnTo>
                    <a:pt x="2277" y="128841"/>
                  </a:lnTo>
                  <a:lnTo>
                    <a:pt x="0" y="116497"/>
                  </a:lnTo>
                  <a:lnTo>
                    <a:pt x="2043" y="103955"/>
                  </a:lnTo>
                  <a:lnTo>
                    <a:pt x="7656" y="91325"/>
                  </a:lnTo>
                  <a:lnTo>
                    <a:pt x="14854" y="82419"/>
                  </a:lnTo>
                  <a:lnTo>
                    <a:pt x="18749" y="79056"/>
                  </a:lnTo>
                  <a:lnTo>
                    <a:pt x="22756" y="77520"/>
                  </a:lnTo>
                  <a:lnTo>
                    <a:pt x="30973" y="77695"/>
                  </a:lnTo>
                  <a:lnTo>
                    <a:pt x="77237" y="99642"/>
                  </a:lnTo>
                  <a:lnTo>
                    <a:pt x="121497" y="127851"/>
                  </a:lnTo>
                  <a:lnTo>
                    <a:pt x="148856" y="142721"/>
                  </a:lnTo>
                  <a:lnTo>
                    <a:pt x="158748" y="144067"/>
                  </a:lnTo>
                  <a:lnTo>
                    <a:pt x="172589" y="14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264"/>
            <p:cNvSpPr/>
            <p:nvPr>
              <p:custDataLst>
                <p:tags r:id="rId72"/>
              </p:custDataLst>
            </p:nvPr>
          </p:nvSpPr>
          <p:spPr>
            <a:xfrm>
              <a:off x="6851650" y="22796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44057" y="8336"/>
                  </a:lnTo>
                  <a:lnTo>
                    <a:pt x="75318" y="7233"/>
                  </a:lnTo>
                  <a:lnTo>
                    <a:pt x="110381" y="6742"/>
                  </a:lnTo>
                  <a:lnTo>
                    <a:pt x="145014" y="581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265"/>
            <p:cNvSpPr/>
            <p:nvPr>
              <p:custDataLst>
                <p:tags r:id="rId73"/>
              </p:custDataLst>
            </p:nvPr>
          </p:nvSpPr>
          <p:spPr>
            <a:xfrm>
              <a:off x="6770865" y="2190750"/>
              <a:ext cx="23636" cy="152401"/>
            </a:xfrm>
            <a:custGeom>
              <a:avLst/>
              <a:gdLst/>
              <a:ahLst/>
              <a:cxnLst/>
              <a:rect l="0" t="0" r="0" b="0"/>
              <a:pathLst>
                <a:path w="23636" h="152401">
                  <a:moveTo>
                    <a:pt x="10935" y="0"/>
                  </a:moveTo>
                  <a:lnTo>
                    <a:pt x="10935" y="0"/>
                  </a:lnTo>
                  <a:lnTo>
                    <a:pt x="2207" y="20984"/>
                  </a:lnTo>
                  <a:lnTo>
                    <a:pt x="0" y="38724"/>
                  </a:lnTo>
                  <a:lnTo>
                    <a:pt x="8870" y="85400"/>
                  </a:lnTo>
                  <a:lnTo>
                    <a:pt x="16328" y="131849"/>
                  </a:lnTo>
                  <a:lnTo>
                    <a:pt x="2363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266"/>
            <p:cNvSpPr/>
            <p:nvPr>
              <p:custDataLst>
                <p:tags r:id="rId74"/>
              </p:custDataLst>
            </p:nvPr>
          </p:nvSpPr>
          <p:spPr>
            <a:xfrm>
              <a:off x="6578373" y="2135161"/>
              <a:ext cx="127228" cy="250179"/>
            </a:xfrm>
            <a:custGeom>
              <a:avLst/>
              <a:gdLst/>
              <a:ahLst/>
              <a:cxnLst/>
              <a:rect l="0" t="0" r="0" b="0"/>
              <a:pathLst>
                <a:path w="127228" h="250179">
                  <a:moveTo>
                    <a:pt x="82777" y="30189"/>
                  </a:moveTo>
                  <a:lnTo>
                    <a:pt x="82777" y="30189"/>
                  </a:lnTo>
                  <a:lnTo>
                    <a:pt x="91615" y="12512"/>
                  </a:lnTo>
                  <a:lnTo>
                    <a:pt x="92197" y="9232"/>
                  </a:lnTo>
                  <a:lnTo>
                    <a:pt x="91879" y="6340"/>
                  </a:lnTo>
                  <a:lnTo>
                    <a:pt x="90961" y="3706"/>
                  </a:lnTo>
                  <a:lnTo>
                    <a:pt x="89644" y="1951"/>
                  </a:lnTo>
                  <a:lnTo>
                    <a:pt x="86299" y="0"/>
                  </a:lnTo>
                  <a:lnTo>
                    <a:pt x="70336" y="5643"/>
                  </a:lnTo>
                  <a:lnTo>
                    <a:pt x="51104" y="19624"/>
                  </a:lnTo>
                  <a:lnTo>
                    <a:pt x="28628" y="47284"/>
                  </a:lnTo>
                  <a:lnTo>
                    <a:pt x="10836" y="85662"/>
                  </a:lnTo>
                  <a:lnTo>
                    <a:pt x="0" y="131684"/>
                  </a:lnTo>
                  <a:lnTo>
                    <a:pt x="2242" y="160670"/>
                  </a:lnTo>
                  <a:lnTo>
                    <a:pt x="15405" y="198907"/>
                  </a:lnTo>
                  <a:lnTo>
                    <a:pt x="28139" y="219475"/>
                  </a:lnTo>
                  <a:lnTo>
                    <a:pt x="55143" y="238987"/>
                  </a:lnTo>
                  <a:lnTo>
                    <a:pt x="75199" y="249048"/>
                  </a:lnTo>
                  <a:lnTo>
                    <a:pt x="85485" y="250178"/>
                  </a:lnTo>
                  <a:lnTo>
                    <a:pt x="127227" y="23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267"/>
            <p:cNvSpPr/>
            <p:nvPr>
              <p:custDataLst>
                <p:tags r:id="rId75"/>
              </p:custDataLst>
            </p:nvPr>
          </p:nvSpPr>
          <p:spPr>
            <a:xfrm>
              <a:off x="6165850" y="218440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0" y="0"/>
                  </a:moveTo>
                  <a:lnTo>
                    <a:pt x="0" y="0"/>
                  </a:lnTo>
                  <a:lnTo>
                    <a:pt x="10126" y="43338"/>
                  </a:lnTo>
                  <a:lnTo>
                    <a:pt x="14072" y="88053"/>
                  </a:lnTo>
                  <a:lnTo>
                    <a:pt x="21438" y="131066"/>
                  </a:lnTo>
                  <a:lnTo>
                    <a:pt x="31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268"/>
            <p:cNvSpPr/>
            <p:nvPr>
              <p:custDataLst>
                <p:tags r:id="rId76"/>
              </p:custDataLst>
            </p:nvPr>
          </p:nvSpPr>
          <p:spPr>
            <a:xfrm>
              <a:off x="6102350" y="22669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4"/>
                  </a:lnTo>
                  <a:lnTo>
                    <a:pt x="30443" y="7674"/>
                  </a:lnTo>
                  <a:lnTo>
                    <a:pt x="64289" y="4861"/>
                  </a:lnTo>
                  <a:lnTo>
                    <a:pt x="106302" y="1440"/>
                  </a:lnTo>
                  <a:lnTo>
                    <a:pt x="151683" y="28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349"/>
          <p:cNvGrpSpPr/>
          <p:nvPr/>
        </p:nvGrpSpPr>
        <p:grpSpPr>
          <a:xfrm>
            <a:off x="5067300" y="2053521"/>
            <a:ext cx="520701" cy="497785"/>
            <a:chOff x="5067300" y="2053521"/>
            <a:chExt cx="520701" cy="497785"/>
          </a:xfrm>
        </p:grpSpPr>
        <p:sp>
          <p:nvSpPr>
            <p:cNvPr id="631" name="SMARTInkShape-2269"/>
            <p:cNvSpPr/>
            <p:nvPr>
              <p:custDataLst>
                <p:tags r:id="rId60"/>
              </p:custDataLst>
            </p:nvPr>
          </p:nvSpPr>
          <p:spPr>
            <a:xfrm>
              <a:off x="5444641" y="2432050"/>
              <a:ext cx="143360" cy="38101"/>
            </a:xfrm>
            <a:custGeom>
              <a:avLst/>
              <a:gdLst/>
              <a:ahLst/>
              <a:cxnLst/>
              <a:rect l="0" t="0" r="0" b="0"/>
              <a:pathLst>
                <a:path w="1433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8100"/>
                  </a:lnTo>
                  <a:lnTo>
                    <a:pt x="0" y="37394"/>
                  </a:lnTo>
                  <a:lnTo>
                    <a:pt x="1563" y="34729"/>
                  </a:lnTo>
                  <a:lnTo>
                    <a:pt x="45446" y="21472"/>
                  </a:lnTo>
                  <a:lnTo>
                    <a:pt x="77264" y="12365"/>
                  </a:lnTo>
                  <a:lnTo>
                    <a:pt x="121267" y="3977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270"/>
            <p:cNvSpPr/>
            <p:nvPr>
              <p:custDataLst>
                <p:tags r:id="rId61"/>
              </p:custDataLst>
            </p:nvPr>
          </p:nvSpPr>
          <p:spPr>
            <a:xfrm>
              <a:off x="5481160" y="2336800"/>
              <a:ext cx="87791" cy="214506"/>
            </a:xfrm>
            <a:custGeom>
              <a:avLst/>
              <a:gdLst/>
              <a:ahLst/>
              <a:cxnLst/>
              <a:rect l="0" t="0" r="0" b="0"/>
              <a:pathLst>
                <a:path w="87791" h="214506">
                  <a:moveTo>
                    <a:pt x="17940" y="0"/>
                  </a:moveTo>
                  <a:lnTo>
                    <a:pt x="17940" y="0"/>
                  </a:lnTo>
                  <a:lnTo>
                    <a:pt x="23407" y="0"/>
                  </a:lnTo>
                  <a:lnTo>
                    <a:pt x="24028" y="6742"/>
                  </a:lnTo>
                  <a:lnTo>
                    <a:pt x="18800" y="54272"/>
                  </a:lnTo>
                  <a:lnTo>
                    <a:pt x="14824" y="93300"/>
                  </a:lnTo>
                  <a:lnTo>
                    <a:pt x="5806" y="136143"/>
                  </a:lnTo>
                  <a:lnTo>
                    <a:pt x="256" y="183317"/>
                  </a:lnTo>
                  <a:lnTo>
                    <a:pt x="0" y="205305"/>
                  </a:lnTo>
                  <a:lnTo>
                    <a:pt x="1041" y="208836"/>
                  </a:lnTo>
                  <a:lnTo>
                    <a:pt x="2441" y="211191"/>
                  </a:lnTo>
                  <a:lnTo>
                    <a:pt x="5490" y="212761"/>
                  </a:lnTo>
                  <a:lnTo>
                    <a:pt x="14523" y="214505"/>
                  </a:lnTo>
                  <a:lnTo>
                    <a:pt x="52515" y="201901"/>
                  </a:lnTo>
                  <a:lnTo>
                    <a:pt x="69290" y="193450"/>
                  </a:lnTo>
                  <a:lnTo>
                    <a:pt x="8779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271"/>
            <p:cNvSpPr/>
            <p:nvPr>
              <p:custDataLst>
                <p:tags r:id="rId62"/>
              </p:custDataLst>
            </p:nvPr>
          </p:nvSpPr>
          <p:spPr>
            <a:xfrm>
              <a:off x="5121039" y="2053521"/>
              <a:ext cx="161900" cy="340430"/>
            </a:xfrm>
            <a:custGeom>
              <a:avLst/>
              <a:gdLst/>
              <a:ahLst/>
              <a:cxnLst/>
              <a:rect l="0" t="0" r="0" b="0"/>
              <a:pathLst>
                <a:path w="161900" h="340430">
                  <a:moveTo>
                    <a:pt x="155811" y="16579"/>
                  </a:moveTo>
                  <a:lnTo>
                    <a:pt x="155811" y="16579"/>
                  </a:lnTo>
                  <a:lnTo>
                    <a:pt x="161278" y="177"/>
                  </a:lnTo>
                  <a:lnTo>
                    <a:pt x="161573" y="0"/>
                  </a:lnTo>
                  <a:lnTo>
                    <a:pt x="161899" y="1684"/>
                  </a:lnTo>
                  <a:lnTo>
                    <a:pt x="153300" y="45782"/>
                  </a:lnTo>
                  <a:lnTo>
                    <a:pt x="137114" y="87948"/>
                  </a:lnTo>
                  <a:lnTo>
                    <a:pt x="122336" y="121676"/>
                  </a:lnTo>
                  <a:lnTo>
                    <a:pt x="105656" y="157833"/>
                  </a:lnTo>
                  <a:lnTo>
                    <a:pt x="86483" y="195070"/>
                  </a:lnTo>
                  <a:lnTo>
                    <a:pt x="66203" y="229023"/>
                  </a:lnTo>
                  <a:lnTo>
                    <a:pt x="36832" y="274024"/>
                  </a:lnTo>
                  <a:lnTo>
                    <a:pt x="8367" y="320413"/>
                  </a:lnTo>
                  <a:lnTo>
                    <a:pt x="410" y="334498"/>
                  </a:lnTo>
                  <a:lnTo>
                    <a:pt x="0" y="336475"/>
                  </a:lnTo>
                  <a:lnTo>
                    <a:pt x="431" y="337793"/>
                  </a:lnTo>
                  <a:lnTo>
                    <a:pt x="3411" y="340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272"/>
            <p:cNvSpPr/>
            <p:nvPr>
              <p:custDataLst>
                <p:tags r:id="rId63"/>
              </p:custDataLst>
            </p:nvPr>
          </p:nvSpPr>
          <p:spPr>
            <a:xfrm>
              <a:off x="5067300" y="2064633"/>
              <a:ext cx="215901" cy="284868"/>
            </a:xfrm>
            <a:custGeom>
              <a:avLst/>
              <a:gdLst/>
              <a:ahLst/>
              <a:cxnLst/>
              <a:rect l="0" t="0" r="0" b="0"/>
              <a:pathLst>
                <a:path w="215901" h="2848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9492"/>
                  </a:lnTo>
                  <a:lnTo>
                    <a:pt x="37690" y="55325"/>
                  </a:lnTo>
                  <a:lnTo>
                    <a:pt x="67142" y="97851"/>
                  </a:lnTo>
                  <a:lnTo>
                    <a:pt x="90519" y="129782"/>
                  </a:lnTo>
                  <a:lnTo>
                    <a:pt x="115019" y="162788"/>
                  </a:lnTo>
                  <a:lnTo>
                    <a:pt x="152613" y="206362"/>
                  </a:lnTo>
                  <a:lnTo>
                    <a:pt x="191692" y="251826"/>
                  </a:lnTo>
                  <a:lnTo>
                    <a:pt x="210700" y="274708"/>
                  </a:lnTo>
                  <a:lnTo>
                    <a:pt x="21590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273"/>
            <p:cNvSpPr/>
            <p:nvPr>
              <p:custDataLst>
                <p:tags r:id="rId64"/>
              </p:custDataLst>
            </p:nvPr>
          </p:nvSpPr>
          <p:spPr>
            <a:xfrm>
              <a:off x="5162550" y="2197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9" name="SMARTInkShape-Group350"/>
          <p:cNvGrpSpPr/>
          <p:nvPr/>
        </p:nvGrpSpPr>
        <p:grpSpPr>
          <a:xfrm>
            <a:off x="4259654" y="2082800"/>
            <a:ext cx="496497" cy="260351"/>
            <a:chOff x="4259654" y="2082800"/>
            <a:chExt cx="496497" cy="260351"/>
          </a:xfrm>
        </p:grpSpPr>
        <p:sp>
          <p:nvSpPr>
            <p:cNvPr id="637" name="SMARTInkShape-2274"/>
            <p:cNvSpPr/>
            <p:nvPr>
              <p:custDataLst>
                <p:tags r:id="rId58"/>
              </p:custDataLst>
            </p:nvPr>
          </p:nvSpPr>
          <p:spPr>
            <a:xfrm>
              <a:off x="4733442" y="2279650"/>
              <a:ext cx="22709" cy="6351"/>
            </a:xfrm>
            <a:custGeom>
              <a:avLst/>
              <a:gdLst/>
              <a:ahLst/>
              <a:cxnLst/>
              <a:rect l="0" t="0" r="0" b="0"/>
              <a:pathLst>
                <a:path w="2270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27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275"/>
            <p:cNvSpPr/>
            <p:nvPr>
              <p:custDataLst>
                <p:tags r:id="rId59"/>
              </p:custDataLst>
            </p:nvPr>
          </p:nvSpPr>
          <p:spPr>
            <a:xfrm>
              <a:off x="4259654" y="2082800"/>
              <a:ext cx="356797" cy="260351"/>
            </a:xfrm>
            <a:custGeom>
              <a:avLst/>
              <a:gdLst/>
              <a:ahLst/>
              <a:cxnLst/>
              <a:rect l="0" t="0" r="0" b="0"/>
              <a:pathLst>
                <a:path w="356797" h="260351">
                  <a:moveTo>
                    <a:pt x="293296" y="0"/>
                  </a:moveTo>
                  <a:lnTo>
                    <a:pt x="293296" y="0"/>
                  </a:lnTo>
                  <a:lnTo>
                    <a:pt x="273523" y="43308"/>
                  </a:lnTo>
                  <a:lnTo>
                    <a:pt x="261332" y="79625"/>
                  </a:lnTo>
                  <a:lnTo>
                    <a:pt x="250866" y="106650"/>
                  </a:lnTo>
                  <a:lnTo>
                    <a:pt x="223730" y="145665"/>
                  </a:lnTo>
                  <a:lnTo>
                    <a:pt x="185038" y="181919"/>
                  </a:lnTo>
                  <a:lnTo>
                    <a:pt x="142294" y="206302"/>
                  </a:lnTo>
                  <a:lnTo>
                    <a:pt x="113060" y="217749"/>
                  </a:lnTo>
                  <a:lnTo>
                    <a:pt x="85485" y="220014"/>
                  </a:lnTo>
                  <a:lnTo>
                    <a:pt x="60530" y="214906"/>
                  </a:lnTo>
                  <a:lnTo>
                    <a:pt x="31320" y="196164"/>
                  </a:lnTo>
                  <a:lnTo>
                    <a:pt x="10357" y="172736"/>
                  </a:lnTo>
                  <a:lnTo>
                    <a:pt x="2210" y="156264"/>
                  </a:lnTo>
                  <a:lnTo>
                    <a:pt x="0" y="141417"/>
                  </a:lnTo>
                  <a:lnTo>
                    <a:pt x="399" y="134495"/>
                  </a:lnTo>
                  <a:lnTo>
                    <a:pt x="8368" y="121159"/>
                  </a:lnTo>
                  <a:lnTo>
                    <a:pt x="23433" y="108176"/>
                  </a:lnTo>
                  <a:lnTo>
                    <a:pt x="59682" y="91084"/>
                  </a:lnTo>
                  <a:lnTo>
                    <a:pt x="100996" y="86489"/>
                  </a:lnTo>
                  <a:lnTo>
                    <a:pt x="140363" y="94144"/>
                  </a:lnTo>
                  <a:lnTo>
                    <a:pt x="178132" y="110915"/>
                  </a:lnTo>
                  <a:lnTo>
                    <a:pt x="222857" y="145590"/>
                  </a:lnTo>
                  <a:lnTo>
                    <a:pt x="265663" y="183197"/>
                  </a:lnTo>
                  <a:lnTo>
                    <a:pt x="311774" y="226314"/>
                  </a:lnTo>
                  <a:lnTo>
                    <a:pt x="35679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SMARTInkShape-Group351"/>
          <p:cNvGrpSpPr/>
          <p:nvPr/>
        </p:nvGrpSpPr>
        <p:grpSpPr>
          <a:xfrm>
            <a:off x="3088791" y="2241866"/>
            <a:ext cx="321160" cy="119452"/>
            <a:chOff x="3088791" y="2241866"/>
            <a:chExt cx="321160" cy="119452"/>
          </a:xfrm>
        </p:grpSpPr>
        <p:sp>
          <p:nvSpPr>
            <p:cNvPr id="640" name="SMARTInkShape-2276"/>
            <p:cNvSpPr/>
            <p:nvPr>
              <p:custDataLst>
                <p:tags r:id="rId56"/>
              </p:custDataLst>
            </p:nvPr>
          </p:nvSpPr>
          <p:spPr>
            <a:xfrm>
              <a:off x="3130550" y="2317750"/>
              <a:ext cx="279401" cy="43568"/>
            </a:xfrm>
            <a:custGeom>
              <a:avLst/>
              <a:gdLst/>
              <a:ahLst/>
              <a:cxnLst/>
              <a:rect l="0" t="0" r="0" b="0"/>
              <a:pathLst>
                <a:path w="279401" h="43568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22322" y="43567"/>
                  </a:lnTo>
                  <a:lnTo>
                    <a:pt x="53666" y="40295"/>
                  </a:lnTo>
                  <a:lnTo>
                    <a:pt x="97934" y="33431"/>
                  </a:lnTo>
                  <a:lnTo>
                    <a:pt x="124556" y="28637"/>
                  </a:lnTo>
                  <a:lnTo>
                    <a:pt x="152887" y="23325"/>
                  </a:lnTo>
                  <a:lnTo>
                    <a:pt x="179536" y="18372"/>
                  </a:lnTo>
                  <a:lnTo>
                    <a:pt x="205063" y="13659"/>
                  </a:lnTo>
                  <a:lnTo>
                    <a:pt x="246361" y="6071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277"/>
            <p:cNvSpPr/>
            <p:nvPr>
              <p:custDataLst>
                <p:tags r:id="rId57"/>
              </p:custDataLst>
            </p:nvPr>
          </p:nvSpPr>
          <p:spPr>
            <a:xfrm>
              <a:off x="3088791" y="2241866"/>
              <a:ext cx="232260" cy="9406"/>
            </a:xfrm>
            <a:custGeom>
              <a:avLst/>
              <a:gdLst/>
              <a:ahLst/>
              <a:cxnLst/>
              <a:rect l="0" t="0" r="0" b="0"/>
              <a:pathLst>
                <a:path w="232260" h="9406">
                  <a:moveTo>
                    <a:pt x="3659" y="6034"/>
                  </a:moveTo>
                  <a:lnTo>
                    <a:pt x="3659" y="6034"/>
                  </a:lnTo>
                  <a:lnTo>
                    <a:pt x="288" y="6034"/>
                  </a:lnTo>
                  <a:lnTo>
                    <a:pt x="0" y="6740"/>
                  </a:lnTo>
                  <a:lnTo>
                    <a:pt x="1563" y="9405"/>
                  </a:lnTo>
                  <a:lnTo>
                    <a:pt x="10254" y="9179"/>
                  </a:lnTo>
                  <a:lnTo>
                    <a:pt x="55683" y="3284"/>
                  </a:lnTo>
                  <a:lnTo>
                    <a:pt x="89575" y="1284"/>
                  </a:lnTo>
                  <a:lnTo>
                    <a:pt x="125099" y="395"/>
                  </a:lnTo>
                  <a:lnTo>
                    <a:pt x="159703" y="0"/>
                  </a:lnTo>
                  <a:lnTo>
                    <a:pt x="204175" y="3149"/>
                  </a:lnTo>
                  <a:lnTo>
                    <a:pt x="232259" y="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352"/>
          <p:cNvGrpSpPr/>
          <p:nvPr/>
        </p:nvGrpSpPr>
        <p:grpSpPr>
          <a:xfrm>
            <a:off x="1899719" y="1797169"/>
            <a:ext cx="722832" cy="865880"/>
            <a:chOff x="1899719" y="1797169"/>
            <a:chExt cx="722832" cy="865880"/>
          </a:xfrm>
        </p:grpSpPr>
        <p:sp>
          <p:nvSpPr>
            <p:cNvPr id="643" name="SMARTInkShape-2278"/>
            <p:cNvSpPr/>
            <p:nvPr>
              <p:custDataLst>
                <p:tags r:id="rId48"/>
              </p:custDataLst>
            </p:nvPr>
          </p:nvSpPr>
          <p:spPr>
            <a:xfrm>
              <a:off x="1899719" y="1797169"/>
              <a:ext cx="189432" cy="203082"/>
            </a:xfrm>
            <a:custGeom>
              <a:avLst/>
              <a:gdLst/>
              <a:ahLst/>
              <a:cxnLst/>
              <a:rect l="0" t="0" r="0" b="0"/>
              <a:pathLst>
                <a:path w="189432" h="203082">
                  <a:moveTo>
                    <a:pt x="37031" y="25281"/>
                  </a:moveTo>
                  <a:lnTo>
                    <a:pt x="37031" y="25281"/>
                  </a:lnTo>
                  <a:lnTo>
                    <a:pt x="33660" y="25281"/>
                  </a:lnTo>
                  <a:lnTo>
                    <a:pt x="30123" y="30925"/>
                  </a:lnTo>
                  <a:lnTo>
                    <a:pt x="19319" y="73688"/>
                  </a:lnTo>
                  <a:lnTo>
                    <a:pt x="10067" y="112453"/>
                  </a:lnTo>
                  <a:lnTo>
                    <a:pt x="2540" y="158595"/>
                  </a:lnTo>
                  <a:lnTo>
                    <a:pt x="535" y="163789"/>
                  </a:lnTo>
                  <a:lnTo>
                    <a:pt x="0" y="164186"/>
                  </a:lnTo>
                  <a:lnTo>
                    <a:pt x="4098" y="129720"/>
                  </a:lnTo>
                  <a:lnTo>
                    <a:pt x="10575" y="83978"/>
                  </a:lnTo>
                  <a:lnTo>
                    <a:pt x="25900" y="37734"/>
                  </a:lnTo>
                  <a:lnTo>
                    <a:pt x="43299" y="3987"/>
                  </a:lnTo>
                  <a:lnTo>
                    <a:pt x="46854" y="1207"/>
                  </a:lnTo>
                  <a:lnTo>
                    <a:pt x="50635" y="60"/>
                  </a:lnTo>
                  <a:lnTo>
                    <a:pt x="54567" y="0"/>
                  </a:lnTo>
                  <a:lnTo>
                    <a:pt x="70214" y="6658"/>
                  </a:lnTo>
                  <a:lnTo>
                    <a:pt x="91627" y="27681"/>
                  </a:lnTo>
                  <a:lnTo>
                    <a:pt x="115845" y="66366"/>
                  </a:lnTo>
                  <a:lnTo>
                    <a:pt x="137524" y="110205"/>
                  </a:lnTo>
                  <a:lnTo>
                    <a:pt x="157353" y="147732"/>
                  </a:lnTo>
                  <a:lnTo>
                    <a:pt x="189431" y="203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279"/>
            <p:cNvSpPr/>
            <p:nvPr>
              <p:custDataLst>
                <p:tags r:id="rId49"/>
              </p:custDataLst>
            </p:nvPr>
          </p:nvSpPr>
          <p:spPr>
            <a:xfrm>
              <a:off x="2613172" y="2463800"/>
              <a:ext cx="9379" cy="171451"/>
            </a:xfrm>
            <a:custGeom>
              <a:avLst/>
              <a:gdLst/>
              <a:ahLst/>
              <a:cxnLst/>
              <a:rect l="0" t="0" r="0" b="0"/>
              <a:pathLst>
                <a:path w="9379" h="171451">
                  <a:moveTo>
                    <a:pt x="9378" y="0"/>
                  </a:moveTo>
                  <a:lnTo>
                    <a:pt x="9378" y="0"/>
                  </a:lnTo>
                  <a:lnTo>
                    <a:pt x="6007" y="3371"/>
                  </a:lnTo>
                  <a:lnTo>
                    <a:pt x="1539" y="49284"/>
                  </a:lnTo>
                  <a:lnTo>
                    <a:pt x="0" y="90332"/>
                  </a:lnTo>
                  <a:lnTo>
                    <a:pt x="2131" y="131893"/>
                  </a:lnTo>
                  <a:lnTo>
                    <a:pt x="302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280"/>
            <p:cNvSpPr/>
            <p:nvPr>
              <p:custDataLst>
                <p:tags r:id="rId50"/>
              </p:custDataLst>
            </p:nvPr>
          </p:nvSpPr>
          <p:spPr>
            <a:xfrm>
              <a:off x="2490494" y="2489200"/>
              <a:ext cx="17757" cy="158751"/>
            </a:xfrm>
            <a:custGeom>
              <a:avLst/>
              <a:gdLst/>
              <a:ahLst/>
              <a:cxnLst/>
              <a:rect l="0" t="0" r="0" b="0"/>
              <a:pathLst>
                <a:path w="17757" h="1587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9589" y="62680"/>
                  </a:lnTo>
                  <a:lnTo>
                    <a:pt x="15933" y="102274"/>
                  </a:lnTo>
                  <a:lnTo>
                    <a:pt x="17516" y="146714"/>
                  </a:lnTo>
                  <a:lnTo>
                    <a:pt x="1775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281"/>
            <p:cNvSpPr/>
            <p:nvPr>
              <p:custDataLst>
                <p:tags r:id="rId51"/>
              </p:custDataLst>
            </p:nvPr>
          </p:nvSpPr>
          <p:spPr>
            <a:xfrm>
              <a:off x="2440165" y="2552700"/>
              <a:ext cx="93486" cy="24257"/>
            </a:xfrm>
            <a:custGeom>
              <a:avLst/>
              <a:gdLst/>
              <a:ahLst/>
              <a:cxnLst/>
              <a:rect l="0" t="0" r="0" b="0"/>
              <a:pathLst>
                <a:path w="93486" h="24257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69"/>
                  </a:lnTo>
                  <a:lnTo>
                    <a:pt x="0" y="21538"/>
                  </a:lnTo>
                  <a:lnTo>
                    <a:pt x="117" y="22825"/>
                  </a:lnTo>
                  <a:lnTo>
                    <a:pt x="901" y="23683"/>
                  </a:lnTo>
                  <a:lnTo>
                    <a:pt x="2129" y="24256"/>
                  </a:lnTo>
                  <a:lnTo>
                    <a:pt x="42004" y="14502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282"/>
            <p:cNvSpPr/>
            <p:nvPr>
              <p:custDataLst>
                <p:tags r:id="rId52"/>
              </p:custDataLst>
            </p:nvPr>
          </p:nvSpPr>
          <p:spPr>
            <a:xfrm>
              <a:off x="2255133" y="2540000"/>
              <a:ext cx="126118" cy="31751"/>
            </a:xfrm>
            <a:custGeom>
              <a:avLst/>
              <a:gdLst/>
              <a:ahLst/>
              <a:cxnLst/>
              <a:rect l="0" t="0" r="0" b="0"/>
              <a:pathLst>
                <a:path w="1261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26984" y="19541"/>
                  </a:lnTo>
                  <a:lnTo>
                    <a:pt x="71414" y="898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283"/>
            <p:cNvSpPr/>
            <p:nvPr>
              <p:custDataLst>
                <p:tags r:id="rId53"/>
              </p:custDataLst>
            </p:nvPr>
          </p:nvSpPr>
          <p:spPr>
            <a:xfrm>
              <a:off x="2300829" y="2400300"/>
              <a:ext cx="61372" cy="262749"/>
            </a:xfrm>
            <a:custGeom>
              <a:avLst/>
              <a:gdLst/>
              <a:ahLst/>
              <a:cxnLst/>
              <a:rect l="0" t="0" r="0" b="0"/>
              <a:pathLst>
                <a:path w="61372" h="262749">
                  <a:moveTo>
                    <a:pt x="35971" y="0"/>
                  </a:moveTo>
                  <a:lnTo>
                    <a:pt x="35971" y="0"/>
                  </a:lnTo>
                  <a:lnTo>
                    <a:pt x="32600" y="0"/>
                  </a:lnTo>
                  <a:lnTo>
                    <a:pt x="31607" y="706"/>
                  </a:lnTo>
                  <a:lnTo>
                    <a:pt x="30945" y="1881"/>
                  </a:lnTo>
                  <a:lnTo>
                    <a:pt x="20860" y="42716"/>
                  </a:lnTo>
                  <a:lnTo>
                    <a:pt x="14717" y="87681"/>
                  </a:lnTo>
                  <a:lnTo>
                    <a:pt x="8651" y="121049"/>
                  </a:lnTo>
                  <a:lnTo>
                    <a:pt x="2662" y="154694"/>
                  </a:lnTo>
                  <a:lnTo>
                    <a:pt x="0" y="188462"/>
                  </a:lnTo>
                  <a:lnTo>
                    <a:pt x="1873" y="229094"/>
                  </a:lnTo>
                  <a:lnTo>
                    <a:pt x="6896" y="253362"/>
                  </a:lnTo>
                  <a:lnTo>
                    <a:pt x="9532" y="257808"/>
                  </a:lnTo>
                  <a:lnTo>
                    <a:pt x="12701" y="260772"/>
                  </a:lnTo>
                  <a:lnTo>
                    <a:pt x="16224" y="262748"/>
                  </a:lnTo>
                  <a:lnTo>
                    <a:pt x="21396" y="261949"/>
                  </a:lnTo>
                  <a:lnTo>
                    <a:pt x="34667" y="255416"/>
                  </a:lnTo>
                  <a:lnTo>
                    <a:pt x="46210" y="243575"/>
                  </a:lnTo>
                  <a:lnTo>
                    <a:pt x="6137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284"/>
            <p:cNvSpPr/>
            <p:nvPr>
              <p:custDataLst>
                <p:tags r:id="rId54"/>
              </p:custDataLst>
            </p:nvPr>
          </p:nvSpPr>
          <p:spPr>
            <a:xfrm>
              <a:off x="1920830" y="2034692"/>
              <a:ext cx="219121" cy="473559"/>
            </a:xfrm>
            <a:custGeom>
              <a:avLst/>
              <a:gdLst/>
              <a:ahLst/>
              <a:cxnLst/>
              <a:rect l="0" t="0" r="0" b="0"/>
              <a:pathLst>
                <a:path w="219121" h="473559">
                  <a:moveTo>
                    <a:pt x="219120" y="3658"/>
                  </a:moveTo>
                  <a:lnTo>
                    <a:pt x="219120" y="3658"/>
                  </a:lnTo>
                  <a:lnTo>
                    <a:pt x="219120" y="0"/>
                  </a:lnTo>
                  <a:lnTo>
                    <a:pt x="219120" y="1562"/>
                  </a:lnTo>
                  <a:lnTo>
                    <a:pt x="205305" y="41682"/>
                  </a:lnTo>
                  <a:lnTo>
                    <a:pt x="191508" y="87362"/>
                  </a:lnTo>
                  <a:lnTo>
                    <a:pt x="177920" y="126937"/>
                  </a:lnTo>
                  <a:lnTo>
                    <a:pt x="157770" y="172749"/>
                  </a:lnTo>
                  <a:lnTo>
                    <a:pt x="146470" y="196818"/>
                  </a:lnTo>
                  <a:lnTo>
                    <a:pt x="134703" y="221332"/>
                  </a:lnTo>
                  <a:lnTo>
                    <a:pt x="122626" y="246140"/>
                  </a:lnTo>
                  <a:lnTo>
                    <a:pt x="97917" y="292520"/>
                  </a:lnTo>
                  <a:lnTo>
                    <a:pt x="73530" y="335241"/>
                  </a:lnTo>
                  <a:lnTo>
                    <a:pt x="50932" y="373043"/>
                  </a:lnTo>
                  <a:lnTo>
                    <a:pt x="25118" y="419317"/>
                  </a:lnTo>
                  <a:lnTo>
                    <a:pt x="1565" y="463201"/>
                  </a:lnTo>
                  <a:lnTo>
                    <a:pt x="0" y="468770"/>
                  </a:lnTo>
                  <a:lnTo>
                    <a:pt x="368" y="471777"/>
                  </a:lnTo>
                  <a:lnTo>
                    <a:pt x="2024" y="473076"/>
                  </a:lnTo>
                  <a:lnTo>
                    <a:pt x="9570" y="47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285"/>
            <p:cNvSpPr/>
            <p:nvPr>
              <p:custDataLst>
                <p:tags r:id="rId55"/>
              </p:custDataLst>
            </p:nvPr>
          </p:nvSpPr>
          <p:spPr>
            <a:xfrm>
              <a:off x="1924205" y="2147260"/>
              <a:ext cx="266546" cy="328073"/>
            </a:xfrm>
            <a:custGeom>
              <a:avLst/>
              <a:gdLst/>
              <a:ahLst/>
              <a:cxnLst/>
              <a:rect l="0" t="0" r="0" b="0"/>
              <a:pathLst>
                <a:path w="266546" h="328073">
                  <a:moveTo>
                    <a:pt x="12545" y="11740"/>
                  </a:moveTo>
                  <a:lnTo>
                    <a:pt x="12545" y="11740"/>
                  </a:lnTo>
                  <a:lnTo>
                    <a:pt x="1610" y="6273"/>
                  </a:lnTo>
                  <a:lnTo>
                    <a:pt x="1022" y="5273"/>
                  </a:lnTo>
                  <a:lnTo>
                    <a:pt x="0" y="0"/>
                  </a:lnTo>
                  <a:lnTo>
                    <a:pt x="10004" y="6066"/>
                  </a:lnTo>
                  <a:lnTo>
                    <a:pt x="43192" y="43153"/>
                  </a:lnTo>
                  <a:lnTo>
                    <a:pt x="65677" y="74385"/>
                  </a:lnTo>
                  <a:lnTo>
                    <a:pt x="97307" y="113195"/>
                  </a:lnTo>
                  <a:lnTo>
                    <a:pt x="133473" y="155609"/>
                  </a:lnTo>
                  <a:lnTo>
                    <a:pt x="168361" y="197978"/>
                  </a:lnTo>
                  <a:lnTo>
                    <a:pt x="197037" y="234683"/>
                  </a:lnTo>
                  <a:lnTo>
                    <a:pt x="229252" y="279351"/>
                  </a:lnTo>
                  <a:lnTo>
                    <a:pt x="264409" y="326612"/>
                  </a:lnTo>
                  <a:lnTo>
                    <a:pt x="265595" y="328072"/>
                  </a:lnTo>
                  <a:lnTo>
                    <a:pt x="266545" y="310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353"/>
          <p:cNvGrpSpPr/>
          <p:nvPr/>
        </p:nvGrpSpPr>
        <p:grpSpPr>
          <a:xfrm>
            <a:off x="221938" y="615950"/>
            <a:ext cx="509346" cy="361951"/>
            <a:chOff x="221938" y="615950"/>
            <a:chExt cx="509346" cy="361951"/>
          </a:xfrm>
        </p:grpSpPr>
        <p:sp>
          <p:nvSpPr>
            <p:cNvPr id="652" name="SMARTInkShape-2286"/>
            <p:cNvSpPr/>
            <p:nvPr>
              <p:custDataLst>
                <p:tags r:id="rId44"/>
              </p:custDataLst>
            </p:nvPr>
          </p:nvSpPr>
          <p:spPr>
            <a:xfrm>
              <a:off x="425928" y="615950"/>
              <a:ext cx="126523" cy="241230"/>
            </a:xfrm>
            <a:custGeom>
              <a:avLst/>
              <a:gdLst/>
              <a:ahLst/>
              <a:cxnLst/>
              <a:rect l="0" t="0" r="0" b="0"/>
              <a:pathLst>
                <a:path w="126523" h="241230">
                  <a:moveTo>
                    <a:pt x="50322" y="0"/>
                  </a:moveTo>
                  <a:lnTo>
                    <a:pt x="50322" y="0"/>
                  </a:lnTo>
                  <a:lnTo>
                    <a:pt x="48441" y="26680"/>
                  </a:lnTo>
                  <a:lnTo>
                    <a:pt x="34421" y="68869"/>
                  </a:lnTo>
                  <a:lnTo>
                    <a:pt x="22484" y="108051"/>
                  </a:lnTo>
                  <a:lnTo>
                    <a:pt x="10716" y="150235"/>
                  </a:lnTo>
                  <a:lnTo>
                    <a:pt x="3152" y="188447"/>
                  </a:lnTo>
                  <a:lnTo>
                    <a:pt x="0" y="226126"/>
                  </a:lnTo>
                  <a:lnTo>
                    <a:pt x="1957" y="230478"/>
                  </a:lnTo>
                  <a:lnTo>
                    <a:pt x="9777" y="239077"/>
                  </a:lnTo>
                  <a:lnTo>
                    <a:pt x="15531" y="241229"/>
                  </a:lnTo>
                  <a:lnTo>
                    <a:pt x="37113" y="240887"/>
                  </a:lnTo>
                  <a:lnTo>
                    <a:pt x="69690" y="232569"/>
                  </a:lnTo>
                  <a:lnTo>
                    <a:pt x="87152" y="226836"/>
                  </a:lnTo>
                  <a:lnTo>
                    <a:pt x="12652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287"/>
            <p:cNvSpPr/>
            <p:nvPr>
              <p:custDataLst>
                <p:tags r:id="rId45"/>
              </p:custDataLst>
            </p:nvPr>
          </p:nvSpPr>
          <p:spPr>
            <a:xfrm>
              <a:off x="534283" y="762000"/>
              <a:ext cx="49918" cy="158751"/>
            </a:xfrm>
            <a:custGeom>
              <a:avLst/>
              <a:gdLst/>
              <a:ahLst/>
              <a:cxnLst/>
              <a:rect l="0" t="0" r="0" b="0"/>
              <a:pathLst>
                <a:path w="49918" h="158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8033" y="50901"/>
                  </a:lnTo>
                  <a:lnTo>
                    <a:pt x="16139" y="95113"/>
                  </a:lnTo>
                  <a:lnTo>
                    <a:pt x="26645" y="137870"/>
                  </a:lnTo>
                  <a:lnTo>
                    <a:pt x="30169" y="143419"/>
                  </a:lnTo>
                  <a:lnTo>
                    <a:pt x="4991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288"/>
            <p:cNvSpPr/>
            <p:nvPr>
              <p:custDataLst>
                <p:tags r:id="rId46"/>
              </p:custDataLst>
            </p:nvPr>
          </p:nvSpPr>
          <p:spPr>
            <a:xfrm>
              <a:off x="628650" y="618929"/>
              <a:ext cx="102634" cy="339922"/>
            </a:xfrm>
            <a:custGeom>
              <a:avLst/>
              <a:gdLst/>
              <a:ahLst/>
              <a:cxnLst/>
              <a:rect l="0" t="0" r="0" b="0"/>
              <a:pathLst>
                <a:path w="102634" h="33992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51976" y="227"/>
                  </a:lnTo>
                  <a:lnTo>
                    <a:pt x="57934" y="1275"/>
                  </a:lnTo>
                  <a:lnTo>
                    <a:pt x="70198" y="11847"/>
                  </a:lnTo>
                  <a:lnTo>
                    <a:pt x="82705" y="31127"/>
                  </a:lnTo>
                  <a:lnTo>
                    <a:pt x="95319" y="60863"/>
                  </a:lnTo>
                  <a:lnTo>
                    <a:pt x="102336" y="99008"/>
                  </a:lnTo>
                  <a:lnTo>
                    <a:pt x="102633" y="142537"/>
                  </a:lnTo>
                  <a:lnTo>
                    <a:pt x="93357" y="190106"/>
                  </a:lnTo>
                  <a:lnTo>
                    <a:pt x="77946" y="235707"/>
                  </a:lnTo>
                  <a:lnTo>
                    <a:pt x="57220" y="276670"/>
                  </a:lnTo>
                  <a:lnTo>
                    <a:pt x="19463" y="319299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289"/>
            <p:cNvSpPr/>
            <p:nvPr>
              <p:custDataLst>
                <p:tags r:id="rId47"/>
              </p:custDataLst>
            </p:nvPr>
          </p:nvSpPr>
          <p:spPr>
            <a:xfrm>
              <a:off x="221938" y="660400"/>
              <a:ext cx="203513" cy="317501"/>
            </a:xfrm>
            <a:custGeom>
              <a:avLst/>
              <a:gdLst/>
              <a:ahLst/>
              <a:cxnLst/>
              <a:rect l="0" t="0" r="0" b="0"/>
              <a:pathLst>
                <a:path w="203513" h="317501">
                  <a:moveTo>
                    <a:pt x="63812" y="0"/>
                  </a:moveTo>
                  <a:lnTo>
                    <a:pt x="63812" y="0"/>
                  </a:lnTo>
                  <a:lnTo>
                    <a:pt x="33926" y="36628"/>
                  </a:lnTo>
                  <a:lnTo>
                    <a:pt x="16935" y="81408"/>
                  </a:lnTo>
                  <a:lnTo>
                    <a:pt x="7465" y="116615"/>
                  </a:lnTo>
                  <a:lnTo>
                    <a:pt x="669" y="154134"/>
                  </a:lnTo>
                  <a:lnTo>
                    <a:pt x="0" y="194328"/>
                  </a:lnTo>
                  <a:lnTo>
                    <a:pt x="5818" y="230066"/>
                  </a:lnTo>
                  <a:lnTo>
                    <a:pt x="17576" y="261002"/>
                  </a:lnTo>
                  <a:lnTo>
                    <a:pt x="36913" y="286510"/>
                  </a:lnTo>
                  <a:lnTo>
                    <a:pt x="67144" y="303962"/>
                  </a:lnTo>
                  <a:lnTo>
                    <a:pt x="106215" y="314305"/>
                  </a:lnTo>
                  <a:lnTo>
                    <a:pt x="129475" y="316076"/>
                  </a:lnTo>
                  <a:lnTo>
                    <a:pt x="170607" y="316867"/>
                  </a:lnTo>
                  <a:lnTo>
                    <a:pt x="203512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354"/>
          <p:cNvGrpSpPr/>
          <p:nvPr/>
        </p:nvGrpSpPr>
        <p:grpSpPr>
          <a:xfrm>
            <a:off x="950679" y="520357"/>
            <a:ext cx="1081322" cy="391980"/>
            <a:chOff x="950679" y="520357"/>
            <a:chExt cx="1081322" cy="391980"/>
          </a:xfrm>
        </p:grpSpPr>
        <p:sp>
          <p:nvSpPr>
            <p:cNvPr id="657" name="SMARTInkShape-2290"/>
            <p:cNvSpPr/>
            <p:nvPr>
              <p:custDataLst>
                <p:tags r:id="rId38"/>
              </p:custDataLst>
            </p:nvPr>
          </p:nvSpPr>
          <p:spPr>
            <a:xfrm>
              <a:off x="974539" y="593242"/>
              <a:ext cx="149412" cy="319095"/>
            </a:xfrm>
            <a:custGeom>
              <a:avLst/>
              <a:gdLst/>
              <a:ahLst/>
              <a:cxnLst/>
              <a:rect l="0" t="0" r="0" b="0"/>
              <a:pathLst>
                <a:path w="149412" h="319095">
                  <a:moveTo>
                    <a:pt x="149411" y="3658"/>
                  </a:moveTo>
                  <a:lnTo>
                    <a:pt x="149411" y="3658"/>
                  </a:lnTo>
                  <a:lnTo>
                    <a:pt x="146040" y="3658"/>
                  </a:lnTo>
                  <a:lnTo>
                    <a:pt x="145047" y="2952"/>
                  </a:lnTo>
                  <a:lnTo>
                    <a:pt x="144385" y="1776"/>
                  </a:lnTo>
                  <a:lnTo>
                    <a:pt x="143944" y="287"/>
                  </a:lnTo>
                  <a:lnTo>
                    <a:pt x="142238" y="0"/>
                  </a:lnTo>
                  <a:lnTo>
                    <a:pt x="99629" y="9310"/>
                  </a:lnTo>
                  <a:lnTo>
                    <a:pt x="54221" y="35615"/>
                  </a:lnTo>
                  <a:lnTo>
                    <a:pt x="32144" y="52382"/>
                  </a:lnTo>
                  <a:lnTo>
                    <a:pt x="24855" y="64589"/>
                  </a:lnTo>
                  <a:lnTo>
                    <a:pt x="12150" y="104345"/>
                  </a:lnTo>
                  <a:lnTo>
                    <a:pt x="5306" y="145895"/>
                  </a:lnTo>
                  <a:lnTo>
                    <a:pt x="3745" y="191288"/>
                  </a:lnTo>
                  <a:lnTo>
                    <a:pt x="3437" y="234226"/>
                  </a:lnTo>
                  <a:lnTo>
                    <a:pt x="0" y="280530"/>
                  </a:lnTo>
                  <a:lnTo>
                    <a:pt x="2741" y="314194"/>
                  </a:lnTo>
                  <a:lnTo>
                    <a:pt x="4359" y="316515"/>
                  </a:lnTo>
                  <a:lnTo>
                    <a:pt x="6848" y="318063"/>
                  </a:lnTo>
                  <a:lnTo>
                    <a:pt x="9919" y="319094"/>
                  </a:lnTo>
                  <a:lnTo>
                    <a:pt x="24354" y="317176"/>
                  </a:lnTo>
                  <a:lnTo>
                    <a:pt x="63403" y="304431"/>
                  </a:lnTo>
                  <a:lnTo>
                    <a:pt x="108119" y="284144"/>
                  </a:lnTo>
                  <a:lnTo>
                    <a:pt x="136711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291"/>
            <p:cNvSpPr/>
            <p:nvPr>
              <p:custDataLst>
                <p:tags r:id="rId39"/>
              </p:custDataLst>
            </p:nvPr>
          </p:nvSpPr>
          <p:spPr>
            <a:xfrm>
              <a:off x="950679" y="774700"/>
              <a:ext cx="122472" cy="50801"/>
            </a:xfrm>
            <a:custGeom>
              <a:avLst/>
              <a:gdLst/>
              <a:ahLst/>
              <a:cxnLst/>
              <a:rect l="0" t="0" r="0" b="0"/>
              <a:pathLst>
                <a:path w="122472" h="50801">
                  <a:moveTo>
                    <a:pt x="8171" y="50800"/>
                  </a:moveTo>
                  <a:lnTo>
                    <a:pt x="8171" y="50800"/>
                  </a:lnTo>
                  <a:lnTo>
                    <a:pt x="1429" y="50800"/>
                  </a:lnTo>
                  <a:lnTo>
                    <a:pt x="149" y="50094"/>
                  </a:lnTo>
                  <a:lnTo>
                    <a:pt x="0" y="48919"/>
                  </a:lnTo>
                  <a:lnTo>
                    <a:pt x="607" y="47429"/>
                  </a:lnTo>
                  <a:lnTo>
                    <a:pt x="11574" y="38591"/>
                  </a:lnTo>
                  <a:lnTo>
                    <a:pt x="55933" y="22257"/>
                  </a:lnTo>
                  <a:lnTo>
                    <a:pt x="99934" y="7535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292"/>
            <p:cNvSpPr/>
            <p:nvPr>
              <p:custDataLst>
                <p:tags r:id="rId40"/>
              </p:custDataLst>
            </p:nvPr>
          </p:nvSpPr>
          <p:spPr>
            <a:xfrm>
              <a:off x="1250950" y="590919"/>
              <a:ext cx="215901" cy="226165"/>
            </a:xfrm>
            <a:custGeom>
              <a:avLst/>
              <a:gdLst/>
              <a:ahLst/>
              <a:cxnLst/>
              <a:rect l="0" t="0" r="0" b="0"/>
              <a:pathLst>
                <a:path w="215901" h="226165">
                  <a:moveTo>
                    <a:pt x="0" y="25031"/>
                  </a:moveTo>
                  <a:lnTo>
                    <a:pt x="0" y="25031"/>
                  </a:lnTo>
                  <a:lnTo>
                    <a:pt x="0" y="0"/>
                  </a:lnTo>
                  <a:lnTo>
                    <a:pt x="1881" y="41072"/>
                  </a:lnTo>
                  <a:lnTo>
                    <a:pt x="8789" y="76115"/>
                  </a:lnTo>
                  <a:lnTo>
                    <a:pt x="15901" y="107002"/>
                  </a:lnTo>
                  <a:lnTo>
                    <a:pt x="23765" y="141896"/>
                  </a:lnTo>
                  <a:lnTo>
                    <a:pt x="39497" y="183757"/>
                  </a:lnTo>
                  <a:lnTo>
                    <a:pt x="64113" y="221255"/>
                  </a:lnTo>
                  <a:lnTo>
                    <a:pt x="69182" y="225130"/>
                  </a:lnTo>
                  <a:lnTo>
                    <a:pt x="71521" y="226164"/>
                  </a:lnTo>
                  <a:lnTo>
                    <a:pt x="73786" y="224736"/>
                  </a:lnTo>
                  <a:lnTo>
                    <a:pt x="78185" y="217506"/>
                  </a:lnTo>
                  <a:lnTo>
                    <a:pt x="90764" y="173858"/>
                  </a:lnTo>
                  <a:lnTo>
                    <a:pt x="105243" y="135150"/>
                  </a:lnTo>
                  <a:lnTo>
                    <a:pt x="109804" y="130417"/>
                  </a:lnTo>
                  <a:lnTo>
                    <a:pt x="112008" y="131977"/>
                  </a:lnTo>
                  <a:lnTo>
                    <a:pt x="120615" y="154760"/>
                  </a:lnTo>
                  <a:lnTo>
                    <a:pt x="132640" y="193313"/>
                  </a:lnTo>
                  <a:lnTo>
                    <a:pt x="152751" y="215697"/>
                  </a:lnTo>
                  <a:lnTo>
                    <a:pt x="156162" y="216347"/>
                  </a:lnTo>
                  <a:lnTo>
                    <a:pt x="159847" y="215370"/>
                  </a:lnTo>
                  <a:lnTo>
                    <a:pt x="163714" y="213307"/>
                  </a:lnTo>
                  <a:lnTo>
                    <a:pt x="175900" y="196920"/>
                  </a:lnTo>
                  <a:lnTo>
                    <a:pt x="191954" y="153137"/>
                  </a:lnTo>
                  <a:lnTo>
                    <a:pt x="197731" y="118421"/>
                  </a:lnTo>
                  <a:lnTo>
                    <a:pt x="204532" y="83236"/>
                  </a:lnTo>
                  <a:lnTo>
                    <a:pt x="212532" y="42982"/>
                  </a:lnTo>
                  <a:lnTo>
                    <a:pt x="215900" y="25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293"/>
            <p:cNvSpPr/>
            <p:nvPr>
              <p:custDataLst>
                <p:tags r:id="rId41"/>
              </p:custDataLst>
            </p:nvPr>
          </p:nvSpPr>
          <p:spPr>
            <a:xfrm>
              <a:off x="1572023" y="559766"/>
              <a:ext cx="218678" cy="222620"/>
            </a:xfrm>
            <a:custGeom>
              <a:avLst/>
              <a:gdLst/>
              <a:ahLst/>
              <a:cxnLst/>
              <a:rect l="0" t="0" r="0" b="0"/>
              <a:pathLst>
                <a:path w="218678" h="222620">
                  <a:moveTo>
                    <a:pt x="34527" y="43484"/>
                  </a:moveTo>
                  <a:lnTo>
                    <a:pt x="34527" y="43484"/>
                  </a:lnTo>
                  <a:lnTo>
                    <a:pt x="34527" y="37396"/>
                  </a:lnTo>
                  <a:lnTo>
                    <a:pt x="33821" y="76829"/>
                  </a:lnTo>
                  <a:lnTo>
                    <a:pt x="28752" y="114198"/>
                  </a:lnTo>
                  <a:lnTo>
                    <a:pt x="19332" y="155845"/>
                  </a:lnTo>
                  <a:lnTo>
                    <a:pt x="9470" y="200675"/>
                  </a:lnTo>
                  <a:lnTo>
                    <a:pt x="2879" y="217059"/>
                  </a:lnTo>
                  <a:lnTo>
                    <a:pt x="0" y="222228"/>
                  </a:lnTo>
                  <a:lnTo>
                    <a:pt x="220" y="222619"/>
                  </a:lnTo>
                  <a:lnTo>
                    <a:pt x="1072" y="222174"/>
                  </a:lnTo>
                  <a:lnTo>
                    <a:pt x="9369" y="175896"/>
                  </a:lnTo>
                  <a:lnTo>
                    <a:pt x="20409" y="131714"/>
                  </a:lnTo>
                  <a:lnTo>
                    <a:pt x="28488" y="99396"/>
                  </a:lnTo>
                  <a:lnTo>
                    <a:pt x="39087" y="55111"/>
                  </a:lnTo>
                  <a:lnTo>
                    <a:pt x="48990" y="22027"/>
                  </a:lnTo>
                  <a:lnTo>
                    <a:pt x="51930" y="20007"/>
                  </a:lnTo>
                  <a:lnTo>
                    <a:pt x="55302" y="20072"/>
                  </a:lnTo>
                  <a:lnTo>
                    <a:pt x="58960" y="21526"/>
                  </a:lnTo>
                  <a:lnTo>
                    <a:pt x="64906" y="32549"/>
                  </a:lnTo>
                  <a:lnTo>
                    <a:pt x="77844" y="61628"/>
                  </a:lnTo>
                  <a:lnTo>
                    <a:pt x="89852" y="77945"/>
                  </a:lnTo>
                  <a:lnTo>
                    <a:pt x="98156" y="83494"/>
                  </a:lnTo>
                  <a:lnTo>
                    <a:pt x="102347" y="84974"/>
                  </a:lnTo>
                  <a:lnTo>
                    <a:pt x="114528" y="80974"/>
                  </a:lnTo>
                  <a:lnTo>
                    <a:pt x="128644" y="70730"/>
                  </a:lnTo>
                  <a:lnTo>
                    <a:pt x="161378" y="28771"/>
                  </a:lnTo>
                  <a:lnTo>
                    <a:pt x="179442" y="3926"/>
                  </a:lnTo>
                  <a:lnTo>
                    <a:pt x="184306" y="1208"/>
                  </a:lnTo>
                  <a:lnTo>
                    <a:pt x="188819" y="0"/>
                  </a:lnTo>
                  <a:lnTo>
                    <a:pt x="191011" y="2500"/>
                  </a:lnTo>
                  <a:lnTo>
                    <a:pt x="201724" y="37843"/>
                  </a:lnTo>
                  <a:lnTo>
                    <a:pt x="209501" y="82978"/>
                  </a:lnTo>
                  <a:lnTo>
                    <a:pt x="211490" y="120097"/>
                  </a:lnTo>
                  <a:lnTo>
                    <a:pt x="212784" y="157201"/>
                  </a:lnTo>
                  <a:lnTo>
                    <a:pt x="217762" y="202349"/>
                  </a:lnTo>
                  <a:lnTo>
                    <a:pt x="218677" y="21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294"/>
            <p:cNvSpPr/>
            <p:nvPr>
              <p:custDataLst>
                <p:tags r:id="rId42"/>
              </p:custDataLst>
            </p:nvPr>
          </p:nvSpPr>
          <p:spPr>
            <a:xfrm>
              <a:off x="1867555" y="520357"/>
              <a:ext cx="164446" cy="261925"/>
            </a:xfrm>
            <a:custGeom>
              <a:avLst/>
              <a:gdLst/>
              <a:ahLst/>
              <a:cxnLst/>
              <a:rect l="0" t="0" r="0" b="0"/>
              <a:pathLst>
                <a:path w="164446" h="261925">
                  <a:moveTo>
                    <a:pt x="43795" y="82893"/>
                  </a:moveTo>
                  <a:lnTo>
                    <a:pt x="43795" y="82893"/>
                  </a:lnTo>
                  <a:lnTo>
                    <a:pt x="36887" y="102352"/>
                  </a:lnTo>
                  <a:lnTo>
                    <a:pt x="25497" y="142632"/>
                  </a:lnTo>
                  <a:lnTo>
                    <a:pt x="17128" y="178910"/>
                  </a:lnTo>
                  <a:lnTo>
                    <a:pt x="6809" y="219841"/>
                  </a:lnTo>
                  <a:lnTo>
                    <a:pt x="0" y="261924"/>
                  </a:lnTo>
                  <a:lnTo>
                    <a:pt x="487" y="261513"/>
                  </a:lnTo>
                  <a:lnTo>
                    <a:pt x="14983" y="226595"/>
                  </a:lnTo>
                  <a:lnTo>
                    <a:pt x="35336" y="180034"/>
                  </a:lnTo>
                  <a:lnTo>
                    <a:pt x="51089" y="136885"/>
                  </a:lnTo>
                  <a:lnTo>
                    <a:pt x="66793" y="90662"/>
                  </a:lnTo>
                  <a:lnTo>
                    <a:pt x="80827" y="51303"/>
                  </a:lnTo>
                  <a:lnTo>
                    <a:pt x="101309" y="7509"/>
                  </a:lnTo>
                  <a:lnTo>
                    <a:pt x="107692" y="0"/>
                  </a:lnTo>
                  <a:lnTo>
                    <a:pt x="110382" y="114"/>
                  </a:lnTo>
                  <a:lnTo>
                    <a:pt x="112881" y="2307"/>
                  </a:lnTo>
                  <a:lnTo>
                    <a:pt x="115252" y="5886"/>
                  </a:lnTo>
                  <a:lnTo>
                    <a:pt x="123422" y="42752"/>
                  </a:lnTo>
                  <a:lnTo>
                    <a:pt x="126184" y="83386"/>
                  </a:lnTo>
                  <a:lnTo>
                    <a:pt x="130452" y="130154"/>
                  </a:lnTo>
                  <a:lnTo>
                    <a:pt x="133441" y="174194"/>
                  </a:lnTo>
                  <a:lnTo>
                    <a:pt x="144497" y="219513"/>
                  </a:lnTo>
                  <a:lnTo>
                    <a:pt x="149935" y="236041"/>
                  </a:lnTo>
                  <a:lnTo>
                    <a:pt x="157055" y="245738"/>
                  </a:lnTo>
                  <a:lnTo>
                    <a:pt x="159518" y="246490"/>
                  </a:lnTo>
                  <a:lnTo>
                    <a:pt x="161161" y="244874"/>
                  </a:lnTo>
                  <a:lnTo>
                    <a:pt x="164445" y="235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2295"/>
            <p:cNvSpPr/>
            <p:nvPr>
              <p:custDataLst>
                <p:tags r:id="rId43"/>
              </p:custDataLst>
            </p:nvPr>
          </p:nvSpPr>
          <p:spPr>
            <a:xfrm>
              <a:off x="1895580" y="641350"/>
              <a:ext cx="111021" cy="31751"/>
            </a:xfrm>
            <a:custGeom>
              <a:avLst/>
              <a:gdLst/>
              <a:ahLst/>
              <a:cxnLst/>
              <a:rect l="0" t="0" r="0" b="0"/>
              <a:pathLst>
                <a:path w="111021" h="31751">
                  <a:moveTo>
                    <a:pt x="9420" y="31750"/>
                  </a:moveTo>
                  <a:lnTo>
                    <a:pt x="9420" y="31750"/>
                  </a:lnTo>
                  <a:lnTo>
                    <a:pt x="6049" y="31750"/>
                  </a:lnTo>
                  <a:lnTo>
                    <a:pt x="2512" y="29869"/>
                  </a:lnTo>
                  <a:lnTo>
                    <a:pt x="582" y="28379"/>
                  </a:lnTo>
                  <a:lnTo>
                    <a:pt x="0" y="27386"/>
                  </a:lnTo>
                  <a:lnTo>
                    <a:pt x="318" y="26724"/>
                  </a:lnTo>
                  <a:lnTo>
                    <a:pt x="39537" y="13268"/>
                  </a:lnTo>
                  <a:lnTo>
                    <a:pt x="81059" y="5029"/>
                  </a:lnTo>
                  <a:lnTo>
                    <a:pt x="111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4" name="SMARTInkShape-2296"/>
          <p:cNvSpPr/>
          <p:nvPr>
            <p:custDataLst>
              <p:tags r:id="rId2"/>
            </p:custDataLst>
          </p:nvPr>
        </p:nvSpPr>
        <p:spPr>
          <a:xfrm>
            <a:off x="2309460" y="502794"/>
            <a:ext cx="116241" cy="278850"/>
          </a:xfrm>
          <a:custGeom>
            <a:avLst/>
            <a:gdLst/>
            <a:ahLst/>
            <a:cxnLst/>
            <a:rect l="0" t="0" r="0" b="0"/>
            <a:pathLst>
              <a:path w="116241" h="278850">
                <a:moveTo>
                  <a:pt x="78140" y="11556"/>
                </a:moveTo>
                <a:lnTo>
                  <a:pt x="78140" y="11556"/>
                </a:lnTo>
                <a:lnTo>
                  <a:pt x="57436" y="572"/>
                </a:lnTo>
                <a:lnTo>
                  <a:pt x="53754" y="0"/>
                </a:lnTo>
                <a:lnTo>
                  <a:pt x="44018" y="5009"/>
                </a:lnTo>
                <a:lnTo>
                  <a:pt x="38459" y="9308"/>
                </a:lnTo>
                <a:lnTo>
                  <a:pt x="23892" y="35584"/>
                </a:lnTo>
                <a:lnTo>
                  <a:pt x="10639" y="80294"/>
                </a:lnTo>
                <a:lnTo>
                  <a:pt x="3925" y="117366"/>
                </a:lnTo>
                <a:lnTo>
                  <a:pt x="0" y="156655"/>
                </a:lnTo>
                <a:lnTo>
                  <a:pt x="607" y="195283"/>
                </a:lnTo>
                <a:lnTo>
                  <a:pt x="8287" y="239247"/>
                </a:lnTo>
                <a:lnTo>
                  <a:pt x="19343" y="257626"/>
                </a:lnTo>
                <a:lnTo>
                  <a:pt x="34369" y="269793"/>
                </a:lnTo>
                <a:lnTo>
                  <a:pt x="52806" y="277552"/>
                </a:lnTo>
                <a:lnTo>
                  <a:pt x="98588" y="278849"/>
                </a:lnTo>
                <a:lnTo>
                  <a:pt x="116240" y="2782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4" name="SMARTInkShape-Group356"/>
          <p:cNvGrpSpPr/>
          <p:nvPr/>
        </p:nvGrpSpPr>
        <p:grpSpPr>
          <a:xfrm>
            <a:off x="2538664" y="422952"/>
            <a:ext cx="1267498" cy="512263"/>
            <a:chOff x="2538664" y="422952"/>
            <a:chExt cx="1267498" cy="512263"/>
          </a:xfrm>
        </p:grpSpPr>
        <p:sp>
          <p:nvSpPr>
            <p:cNvPr id="665" name="SMARTInkShape-2297"/>
            <p:cNvSpPr/>
            <p:nvPr>
              <p:custDataLst>
                <p:tags r:id="rId29"/>
              </p:custDataLst>
            </p:nvPr>
          </p:nvSpPr>
          <p:spPr>
            <a:xfrm>
              <a:off x="2711711" y="643440"/>
              <a:ext cx="120390" cy="94919"/>
            </a:xfrm>
            <a:custGeom>
              <a:avLst/>
              <a:gdLst/>
              <a:ahLst/>
              <a:cxnLst/>
              <a:rect l="0" t="0" r="0" b="0"/>
              <a:pathLst>
                <a:path w="120390" h="94919">
                  <a:moveTo>
                    <a:pt x="6089" y="23310"/>
                  </a:moveTo>
                  <a:lnTo>
                    <a:pt x="6089" y="23310"/>
                  </a:lnTo>
                  <a:lnTo>
                    <a:pt x="622" y="17843"/>
                  </a:lnTo>
                  <a:lnTo>
                    <a:pt x="0" y="13851"/>
                  </a:lnTo>
                  <a:lnTo>
                    <a:pt x="619" y="12770"/>
                  </a:lnTo>
                  <a:lnTo>
                    <a:pt x="1737" y="12050"/>
                  </a:lnTo>
                  <a:lnTo>
                    <a:pt x="3187" y="11570"/>
                  </a:lnTo>
                  <a:lnTo>
                    <a:pt x="25088" y="11505"/>
                  </a:lnTo>
                  <a:lnTo>
                    <a:pt x="37817" y="14065"/>
                  </a:lnTo>
                  <a:lnTo>
                    <a:pt x="42763" y="17147"/>
                  </a:lnTo>
                  <a:lnTo>
                    <a:pt x="50140" y="26215"/>
                  </a:lnTo>
                  <a:lnTo>
                    <a:pt x="58261" y="43221"/>
                  </a:lnTo>
                  <a:lnTo>
                    <a:pt x="57263" y="57324"/>
                  </a:lnTo>
                  <a:lnTo>
                    <a:pt x="48496" y="82632"/>
                  </a:lnTo>
                  <a:lnTo>
                    <a:pt x="42340" y="90362"/>
                  </a:lnTo>
                  <a:lnTo>
                    <a:pt x="36312" y="94739"/>
                  </a:lnTo>
                  <a:lnTo>
                    <a:pt x="34704" y="94918"/>
                  </a:lnTo>
                  <a:lnTo>
                    <a:pt x="33632" y="94332"/>
                  </a:lnTo>
                  <a:lnTo>
                    <a:pt x="34323" y="88036"/>
                  </a:lnTo>
                  <a:lnTo>
                    <a:pt x="43886" y="63377"/>
                  </a:lnTo>
                  <a:lnTo>
                    <a:pt x="76470" y="18015"/>
                  </a:lnTo>
                  <a:lnTo>
                    <a:pt x="93038" y="0"/>
                  </a:lnTo>
                  <a:lnTo>
                    <a:pt x="92240" y="4484"/>
                  </a:lnTo>
                  <a:lnTo>
                    <a:pt x="81091" y="35595"/>
                  </a:lnTo>
                  <a:lnTo>
                    <a:pt x="81286" y="51583"/>
                  </a:lnTo>
                  <a:lnTo>
                    <a:pt x="85606" y="64333"/>
                  </a:lnTo>
                  <a:lnTo>
                    <a:pt x="88734" y="69709"/>
                  </a:lnTo>
                  <a:lnTo>
                    <a:pt x="99735" y="77563"/>
                  </a:lnTo>
                  <a:lnTo>
                    <a:pt x="120389" y="86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298"/>
            <p:cNvSpPr/>
            <p:nvPr>
              <p:custDataLst>
                <p:tags r:id="rId30"/>
              </p:custDataLst>
            </p:nvPr>
          </p:nvSpPr>
          <p:spPr>
            <a:xfrm>
              <a:off x="2872899" y="635310"/>
              <a:ext cx="78750" cy="299905"/>
            </a:xfrm>
            <a:custGeom>
              <a:avLst/>
              <a:gdLst/>
              <a:ahLst/>
              <a:cxnLst/>
              <a:rect l="0" t="0" r="0" b="0"/>
              <a:pathLst>
                <a:path w="78750" h="299905">
                  <a:moveTo>
                    <a:pt x="29051" y="44140"/>
                  </a:moveTo>
                  <a:lnTo>
                    <a:pt x="29051" y="44140"/>
                  </a:lnTo>
                  <a:lnTo>
                    <a:pt x="16842" y="80768"/>
                  </a:lnTo>
                  <a:lnTo>
                    <a:pt x="6988" y="128359"/>
                  </a:lnTo>
                  <a:lnTo>
                    <a:pt x="4640" y="172262"/>
                  </a:lnTo>
                  <a:lnTo>
                    <a:pt x="4091" y="209268"/>
                  </a:lnTo>
                  <a:lnTo>
                    <a:pt x="3846" y="243590"/>
                  </a:lnTo>
                  <a:lnTo>
                    <a:pt x="3690" y="289011"/>
                  </a:lnTo>
                  <a:lnTo>
                    <a:pt x="1787" y="297610"/>
                  </a:lnTo>
                  <a:lnTo>
                    <a:pt x="292" y="299904"/>
                  </a:lnTo>
                  <a:lnTo>
                    <a:pt x="0" y="297905"/>
                  </a:lnTo>
                  <a:lnTo>
                    <a:pt x="3031" y="256525"/>
                  </a:lnTo>
                  <a:lnTo>
                    <a:pt x="3375" y="223670"/>
                  </a:lnTo>
                  <a:lnTo>
                    <a:pt x="3528" y="183903"/>
                  </a:lnTo>
                  <a:lnTo>
                    <a:pt x="3597" y="142711"/>
                  </a:lnTo>
                  <a:lnTo>
                    <a:pt x="5508" y="104647"/>
                  </a:lnTo>
                  <a:lnTo>
                    <a:pt x="12433" y="57129"/>
                  </a:lnTo>
                  <a:lnTo>
                    <a:pt x="20254" y="33685"/>
                  </a:lnTo>
                  <a:lnTo>
                    <a:pt x="30786" y="16210"/>
                  </a:lnTo>
                  <a:lnTo>
                    <a:pt x="42522" y="5151"/>
                  </a:lnTo>
                  <a:lnTo>
                    <a:pt x="48615" y="1214"/>
                  </a:lnTo>
                  <a:lnTo>
                    <a:pt x="54794" y="0"/>
                  </a:lnTo>
                  <a:lnTo>
                    <a:pt x="67303" y="2415"/>
                  </a:lnTo>
                  <a:lnTo>
                    <a:pt x="71486" y="6445"/>
                  </a:lnTo>
                  <a:lnTo>
                    <a:pt x="76133" y="18450"/>
                  </a:lnTo>
                  <a:lnTo>
                    <a:pt x="78749" y="44446"/>
                  </a:lnTo>
                  <a:lnTo>
                    <a:pt x="72782" y="71120"/>
                  </a:lnTo>
                  <a:lnTo>
                    <a:pt x="62128" y="86470"/>
                  </a:lnTo>
                  <a:lnTo>
                    <a:pt x="29051" y="11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299"/>
            <p:cNvSpPr/>
            <p:nvPr>
              <p:custDataLst>
                <p:tags r:id="rId31"/>
              </p:custDataLst>
            </p:nvPr>
          </p:nvSpPr>
          <p:spPr>
            <a:xfrm>
              <a:off x="3207557" y="617559"/>
              <a:ext cx="164294" cy="108950"/>
            </a:xfrm>
            <a:custGeom>
              <a:avLst/>
              <a:gdLst/>
              <a:ahLst/>
              <a:cxnLst/>
              <a:rect l="0" t="0" r="0" b="0"/>
              <a:pathLst>
                <a:path w="164294" h="108950">
                  <a:moveTo>
                    <a:pt x="5543" y="49191"/>
                  </a:moveTo>
                  <a:lnTo>
                    <a:pt x="5543" y="49191"/>
                  </a:lnTo>
                  <a:lnTo>
                    <a:pt x="8914" y="49191"/>
                  </a:lnTo>
                  <a:lnTo>
                    <a:pt x="12450" y="47309"/>
                  </a:lnTo>
                  <a:lnTo>
                    <a:pt x="14381" y="45820"/>
                  </a:lnTo>
                  <a:lnTo>
                    <a:pt x="20290" y="44165"/>
                  </a:lnTo>
                  <a:lnTo>
                    <a:pt x="23841" y="43724"/>
                  </a:lnTo>
                  <a:lnTo>
                    <a:pt x="31549" y="39470"/>
                  </a:lnTo>
                  <a:lnTo>
                    <a:pt x="38974" y="32876"/>
                  </a:lnTo>
                  <a:lnTo>
                    <a:pt x="44625" y="25242"/>
                  </a:lnTo>
                  <a:lnTo>
                    <a:pt x="47607" y="17145"/>
                  </a:lnTo>
                  <a:lnTo>
                    <a:pt x="48402" y="13010"/>
                  </a:lnTo>
                  <a:lnTo>
                    <a:pt x="47405" y="6535"/>
                  </a:lnTo>
                  <a:lnTo>
                    <a:pt x="46151" y="3820"/>
                  </a:lnTo>
                  <a:lnTo>
                    <a:pt x="43904" y="2010"/>
                  </a:lnTo>
                  <a:lnTo>
                    <a:pt x="37644" y="0"/>
                  </a:lnTo>
                  <a:lnTo>
                    <a:pt x="28277" y="2869"/>
                  </a:lnTo>
                  <a:lnTo>
                    <a:pt x="22816" y="5610"/>
                  </a:lnTo>
                  <a:lnTo>
                    <a:pt x="12984" y="16181"/>
                  </a:lnTo>
                  <a:lnTo>
                    <a:pt x="8387" y="22951"/>
                  </a:lnTo>
                  <a:lnTo>
                    <a:pt x="1917" y="49334"/>
                  </a:lnTo>
                  <a:lnTo>
                    <a:pt x="0" y="76123"/>
                  </a:lnTo>
                  <a:lnTo>
                    <a:pt x="3315" y="91500"/>
                  </a:lnTo>
                  <a:lnTo>
                    <a:pt x="6174" y="98563"/>
                  </a:lnTo>
                  <a:lnTo>
                    <a:pt x="10197" y="103273"/>
                  </a:lnTo>
                  <a:lnTo>
                    <a:pt x="20311" y="108505"/>
                  </a:lnTo>
                  <a:lnTo>
                    <a:pt x="31862" y="108949"/>
                  </a:lnTo>
                  <a:lnTo>
                    <a:pt x="37906" y="108080"/>
                  </a:lnTo>
                  <a:lnTo>
                    <a:pt x="59895" y="96743"/>
                  </a:lnTo>
                  <a:lnTo>
                    <a:pt x="80914" y="73237"/>
                  </a:lnTo>
                  <a:lnTo>
                    <a:pt x="100498" y="40169"/>
                  </a:lnTo>
                  <a:lnTo>
                    <a:pt x="106268" y="20713"/>
                  </a:lnTo>
                  <a:lnTo>
                    <a:pt x="105854" y="19622"/>
                  </a:lnTo>
                  <a:lnTo>
                    <a:pt x="104872" y="18895"/>
                  </a:lnTo>
                  <a:lnTo>
                    <a:pt x="103513" y="18410"/>
                  </a:lnTo>
                  <a:lnTo>
                    <a:pt x="101900" y="20204"/>
                  </a:lnTo>
                  <a:lnTo>
                    <a:pt x="86152" y="62982"/>
                  </a:lnTo>
                  <a:lnTo>
                    <a:pt x="78581" y="85733"/>
                  </a:lnTo>
                  <a:lnTo>
                    <a:pt x="77515" y="97887"/>
                  </a:lnTo>
                  <a:lnTo>
                    <a:pt x="79394" y="105641"/>
                  </a:lnTo>
                  <a:lnTo>
                    <a:pt x="80882" y="107286"/>
                  </a:lnTo>
                  <a:lnTo>
                    <a:pt x="82580" y="107676"/>
                  </a:lnTo>
                  <a:lnTo>
                    <a:pt x="84418" y="107231"/>
                  </a:lnTo>
                  <a:lnTo>
                    <a:pt x="93746" y="96492"/>
                  </a:lnTo>
                  <a:lnTo>
                    <a:pt x="113680" y="53965"/>
                  </a:lnTo>
                  <a:lnTo>
                    <a:pt x="128130" y="27087"/>
                  </a:lnTo>
                  <a:lnTo>
                    <a:pt x="145233" y="5784"/>
                  </a:lnTo>
                  <a:lnTo>
                    <a:pt x="148059" y="4025"/>
                  </a:lnTo>
                  <a:lnTo>
                    <a:pt x="150648" y="3558"/>
                  </a:lnTo>
                  <a:lnTo>
                    <a:pt x="153080" y="3953"/>
                  </a:lnTo>
                  <a:lnTo>
                    <a:pt x="157663" y="11917"/>
                  </a:lnTo>
                  <a:lnTo>
                    <a:pt x="159873" y="17991"/>
                  </a:lnTo>
                  <a:lnTo>
                    <a:pt x="158438" y="64428"/>
                  </a:lnTo>
                  <a:lnTo>
                    <a:pt x="164293" y="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300"/>
            <p:cNvSpPr/>
            <p:nvPr>
              <p:custDataLst>
                <p:tags r:id="rId32"/>
              </p:custDataLst>
            </p:nvPr>
          </p:nvSpPr>
          <p:spPr>
            <a:xfrm>
              <a:off x="3086100" y="619282"/>
              <a:ext cx="77992" cy="114116"/>
            </a:xfrm>
            <a:custGeom>
              <a:avLst/>
              <a:gdLst/>
              <a:ahLst/>
              <a:cxnLst/>
              <a:rect l="0" t="0" r="0" b="0"/>
              <a:pathLst>
                <a:path w="77992" h="114116">
                  <a:moveTo>
                    <a:pt x="0" y="28418"/>
                  </a:moveTo>
                  <a:lnTo>
                    <a:pt x="0" y="28418"/>
                  </a:lnTo>
                  <a:lnTo>
                    <a:pt x="0" y="25047"/>
                  </a:lnTo>
                  <a:lnTo>
                    <a:pt x="706" y="24054"/>
                  </a:lnTo>
                  <a:lnTo>
                    <a:pt x="1881" y="23392"/>
                  </a:lnTo>
                  <a:lnTo>
                    <a:pt x="3371" y="22951"/>
                  </a:lnTo>
                  <a:lnTo>
                    <a:pt x="4364" y="24068"/>
                  </a:lnTo>
                  <a:lnTo>
                    <a:pt x="9460" y="43193"/>
                  </a:lnTo>
                  <a:lnTo>
                    <a:pt x="6948" y="88238"/>
                  </a:lnTo>
                  <a:lnTo>
                    <a:pt x="6402" y="114115"/>
                  </a:lnTo>
                  <a:lnTo>
                    <a:pt x="8255" y="110250"/>
                  </a:lnTo>
                  <a:lnTo>
                    <a:pt x="24243" y="64782"/>
                  </a:lnTo>
                  <a:lnTo>
                    <a:pt x="40195" y="19853"/>
                  </a:lnTo>
                  <a:lnTo>
                    <a:pt x="48049" y="4165"/>
                  </a:lnTo>
                  <a:lnTo>
                    <a:pt x="52635" y="0"/>
                  </a:lnTo>
                  <a:lnTo>
                    <a:pt x="56256" y="300"/>
                  </a:lnTo>
                  <a:lnTo>
                    <a:pt x="65925" y="4397"/>
                  </a:lnTo>
                  <a:lnTo>
                    <a:pt x="73515" y="14685"/>
                  </a:lnTo>
                  <a:lnTo>
                    <a:pt x="76527" y="21379"/>
                  </a:lnTo>
                  <a:lnTo>
                    <a:pt x="77991" y="36343"/>
                  </a:lnTo>
                  <a:lnTo>
                    <a:pt x="72072" y="80967"/>
                  </a:lnTo>
                  <a:lnTo>
                    <a:pt x="71213" y="101138"/>
                  </a:lnTo>
                  <a:lnTo>
                    <a:pt x="72170" y="104415"/>
                  </a:lnTo>
                  <a:lnTo>
                    <a:pt x="76200" y="110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301"/>
            <p:cNvSpPr/>
            <p:nvPr>
              <p:custDataLst>
                <p:tags r:id="rId33"/>
              </p:custDataLst>
            </p:nvPr>
          </p:nvSpPr>
          <p:spPr>
            <a:xfrm>
              <a:off x="2985714" y="632519"/>
              <a:ext cx="76366" cy="107748"/>
            </a:xfrm>
            <a:custGeom>
              <a:avLst/>
              <a:gdLst/>
              <a:ahLst/>
              <a:cxnLst/>
              <a:rect l="0" t="0" r="0" b="0"/>
              <a:pathLst>
                <a:path w="76366" h="107748">
                  <a:moveTo>
                    <a:pt x="68636" y="15181"/>
                  </a:moveTo>
                  <a:lnTo>
                    <a:pt x="68636" y="15181"/>
                  </a:lnTo>
                  <a:lnTo>
                    <a:pt x="68636" y="875"/>
                  </a:lnTo>
                  <a:lnTo>
                    <a:pt x="67225" y="0"/>
                  </a:lnTo>
                  <a:lnTo>
                    <a:pt x="61894" y="908"/>
                  </a:lnTo>
                  <a:lnTo>
                    <a:pt x="44217" y="8757"/>
                  </a:lnTo>
                  <a:lnTo>
                    <a:pt x="24477" y="26762"/>
                  </a:lnTo>
                  <a:lnTo>
                    <a:pt x="5222" y="53341"/>
                  </a:lnTo>
                  <a:lnTo>
                    <a:pt x="0" y="73299"/>
                  </a:lnTo>
                  <a:lnTo>
                    <a:pt x="737" y="91105"/>
                  </a:lnTo>
                  <a:lnTo>
                    <a:pt x="5768" y="101371"/>
                  </a:lnTo>
                  <a:lnTo>
                    <a:pt x="9791" y="104391"/>
                  </a:lnTo>
                  <a:lnTo>
                    <a:pt x="19904" y="107747"/>
                  </a:lnTo>
                  <a:lnTo>
                    <a:pt x="33337" y="103594"/>
                  </a:lnTo>
                  <a:lnTo>
                    <a:pt x="48009" y="93987"/>
                  </a:lnTo>
                  <a:lnTo>
                    <a:pt x="66757" y="73417"/>
                  </a:lnTo>
                  <a:lnTo>
                    <a:pt x="74386" y="60113"/>
                  </a:lnTo>
                  <a:lnTo>
                    <a:pt x="76365" y="49027"/>
                  </a:lnTo>
                  <a:lnTo>
                    <a:pt x="74894" y="40101"/>
                  </a:lnTo>
                  <a:lnTo>
                    <a:pt x="68636" y="2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302"/>
            <p:cNvSpPr/>
            <p:nvPr>
              <p:custDataLst>
                <p:tags r:id="rId34"/>
              </p:custDataLst>
            </p:nvPr>
          </p:nvSpPr>
          <p:spPr>
            <a:xfrm>
              <a:off x="2538664" y="524017"/>
              <a:ext cx="172787" cy="237185"/>
            </a:xfrm>
            <a:custGeom>
              <a:avLst/>
              <a:gdLst/>
              <a:ahLst/>
              <a:cxnLst/>
              <a:rect l="0" t="0" r="0" b="0"/>
              <a:pathLst>
                <a:path w="172787" h="237185">
                  <a:moveTo>
                    <a:pt x="1336" y="3033"/>
                  </a:moveTo>
                  <a:lnTo>
                    <a:pt x="1336" y="3033"/>
                  </a:lnTo>
                  <a:lnTo>
                    <a:pt x="4707" y="3033"/>
                  </a:lnTo>
                  <a:lnTo>
                    <a:pt x="46717" y="13573"/>
                  </a:lnTo>
                  <a:lnTo>
                    <a:pt x="90291" y="15607"/>
                  </a:lnTo>
                  <a:lnTo>
                    <a:pt x="102255" y="14971"/>
                  </a:lnTo>
                  <a:lnTo>
                    <a:pt x="116218" y="10647"/>
                  </a:lnTo>
                  <a:lnTo>
                    <a:pt x="126601" y="4175"/>
                  </a:lnTo>
                  <a:lnTo>
                    <a:pt x="125768" y="3089"/>
                  </a:lnTo>
                  <a:lnTo>
                    <a:pt x="121080" y="0"/>
                  </a:lnTo>
                  <a:lnTo>
                    <a:pt x="117149" y="306"/>
                  </a:lnTo>
                  <a:lnTo>
                    <a:pt x="82857" y="18022"/>
                  </a:lnTo>
                  <a:lnTo>
                    <a:pt x="49529" y="42291"/>
                  </a:lnTo>
                  <a:lnTo>
                    <a:pt x="37807" y="57405"/>
                  </a:lnTo>
                  <a:lnTo>
                    <a:pt x="33538" y="69767"/>
                  </a:lnTo>
                  <a:lnTo>
                    <a:pt x="33992" y="79259"/>
                  </a:lnTo>
                  <a:lnTo>
                    <a:pt x="36546" y="85830"/>
                  </a:lnTo>
                  <a:lnTo>
                    <a:pt x="45677" y="91102"/>
                  </a:lnTo>
                  <a:lnTo>
                    <a:pt x="83488" y="103330"/>
                  </a:lnTo>
                  <a:lnTo>
                    <a:pt x="85737" y="105175"/>
                  </a:lnTo>
                  <a:lnTo>
                    <a:pt x="88236" y="110989"/>
                  </a:lnTo>
                  <a:lnTo>
                    <a:pt x="86786" y="114515"/>
                  </a:lnTo>
                  <a:lnTo>
                    <a:pt x="60175" y="137824"/>
                  </a:lnTo>
                  <a:lnTo>
                    <a:pt x="15067" y="174609"/>
                  </a:lnTo>
                  <a:lnTo>
                    <a:pt x="2033" y="196941"/>
                  </a:lnTo>
                  <a:lnTo>
                    <a:pt x="0" y="209394"/>
                  </a:lnTo>
                  <a:lnTo>
                    <a:pt x="445" y="214690"/>
                  </a:lnTo>
                  <a:lnTo>
                    <a:pt x="6584" y="224338"/>
                  </a:lnTo>
                  <a:lnTo>
                    <a:pt x="11185" y="228886"/>
                  </a:lnTo>
                  <a:lnTo>
                    <a:pt x="23823" y="233940"/>
                  </a:lnTo>
                  <a:lnTo>
                    <a:pt x="51560" y="237184"/>
                  </a:lnTo>
                  <a:lnTo>
                    <a:pt x="82492" y="232050"/>
                  </a:lnTo>
                  <a:lnTo>
                    <a:pt x="127569" y="214197"/>
                  </a:lnTo>
                  <a:lnTo>
                    <a:pt x="172786" y="19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303"/>
            <p:cNvSpPr/>
            <p:nvPr>
              <p:custDataLst>
                <p:tags r:id="rId35"/>
              </p:custDataLst>
            </p:nvPr>
          </p:nvSpPr>
          <p:spPr>
            <a:xfrm>
              <a:off x="3421655" y="450850"/>
              <a:ext cx="77196" cy="268981"/>
            </a:xfrm>
            <a:custGeom>
              <a:avLst/>
              <a:gdLst/>
              <a:ahLst/>
              <a:cxnLst/>
              <a:rect l="0" t="0" r="0" b="0"/>
              <a:pathLst>
                <a:path w="77196" h="268981">
                  <a:moveTo>
                    <a:pt x="77195" y="0"/>
                  </a:moveTo>
                  <a:lnTo>
                    <a:pt x="77195" y="0"/>
                  </a:lnTo>
                  <a:lnTo>
                    <a:pt x="64986" y="34532"/>
                  </a:lnTo>
                  <a:lnTo>
                    <a:pt x="50059" y="77416"/>
                  </a:lnTo>
                  <a:lnTo>
                    <a:pt x="38323" y="113194"/>
                  </a:lnTo>
                  <a:lnTo>
                    <a:pt x="26052" y="151908"/>
                  </a:lnTo>
                  <a:lnTo>
                    <a:pt x="13542" y="190282"/>
                  </a:lnTo>
                  <a:lnTo>
                    <a:pt x="1341" y="234101"/>
                  </a:lnTo>
                  <a:lnTo>
                    <a:pt x="0" y="259315"/>
                  </a:lnTo>
                  <a:lnTo>
                    <a:pt x="2448" y="263893"/>
                  </a:lnTo>
                  <a:lnTo>
                    <a:pt x="6197" y="266945"/>
                  </a:lnTo>
                  <a:lnTo>
                    <a:pt x="10813" y="268980"/>
                  </a:lnTo>
                  <a:lnTo>
                    <a:pt x="25350" y="267478"/>
                  </a:lnTo>
                  <a:lnTo>
                    <a:pt x="41452" y="261401"/>
                  </a:lnTo>
                  <a:lnTo>
                    <a:pt x="53313" y="251645"/>
                  </a:lnTo>
                  <a:lnTo>
                    <a:pt x="59525" y="240253"/>
                  </a:lnTo>
                  <a:lnTo>
                    <a:pt x="6449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304"/>
            <p:cNvSpPr/>
            <p:nvPr>
              <p:custDataLst>
                <p:tags r:id="rId36"/>
              </p:custDataLst>
            </p:nvPr>
          </p:nvSpPr>
          <p:spPr>
            <a:xfrm>
              <a:off x="3392665" y="538091"/>
              <a:ext cx="156986" cy="169015"/>
            </a:xfrm>
            <a:custGeom>
              <a:avLst/>
              <a:gdLst/>
              <a:ahLst/>
              <a:cxnLst/>
              <a:rect l="0" t="0" r="0" b="0"/>
              <a:pathLst>
                <a:path w="156986" h="169015">
                  <a:moveTo>
                    <a:pt x="10935" y="96909"/>
                  </a:moveTo>
                  <a:lnTo>
                    <a:pt x="10935" y="96909"/>
                  </a:lnTo>
                  <a:lnTo>
                    <a:pt x="4193" y="93538"/>
                  </a:lnTo>
                  <a:lnTo>
                    <a:pt x="2207" y="91839"/>
                  </a:lnTo>
                  <a:lnTo>
                    <a:pt x="0" y="88071"/>
                  </a:lnTo>
                  <a:lnTo>
                    <a:pt x="823" y="86078"/>
                  </a:lnTo>
                  <a:lnTo>
                    <a:pt x="5500" y="81982"/>
                  </a:lnTo>
                  <a:lnTo>
                    <a:pt x="45811" y="69383"/>
                  </a:lnTo>
                  <a:lnTo>
                    <a:pt x="90412" y="60689"/>
                  </a:lnTo>
                  <a:lnTo>
                    <a:pt x="103408" y="60350"/>
                  </a:lnTo>
                  <a:lnTo>
                    <a:pt x="111536" y="62551"/>
                  </a:lnTo>
                  <a:lnTo>
                    <a:pt x="117500" y="69644"/>
                  </a:lnTo>
                  <a:lnTo>
                    <a:pt x="120078" y="74499"/>
                  </a:lnTo>
                  <a:lnTo>
                    <a:pt x="121061" y="85538"/>
                  </a:lnTo>
                  <a:lnTo>
                    <a:pt x="117194" y="129333"/>
                  </a:lnTo>
                  <a:lnTo>
                    <a:pt x="110153" y="152377"/>
                  </a:lnTo>
                  <a:lnTo>
                    <a:pt x="101873" y="169014"/>
                  </a:lnTo>
                  <a:lnTo>
                    <a:pt x="107181" y="161783"/>
                  </a:lnTo>
                  <a:lnTo>
                    <a:pt x="121616" y="124462"/>
                  </a:lnTo>
                  <a:lnTo>
                    <a:pt x="133884" y="83749"/>
                  </a:lnTo>
                  <a:lnTo>
                    <a:pt x="145750" y="39074"/>
                  </a:lnTo>
                  <a:lnTo>
                    <a:pt x="155906" y="228"/>
                  </a:lnTo>
                  <a:lnTo>
                    <a:pt x="156265" y="0"/>
                  </a:lnTo>
                  <a:lnTo>
                    <a:pt x="156985" y="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2305"/>
            <p:cNvSpPr/>
            <p:nvPr>
              <p:custDataLst>
                <p:tags r:id="rId37"/>
              </p:custDataLst>
            </p:nvPr>
          </p:nvSpPr>
          <p:spPr>
            <a:xfrm>
              <a:off x="3556715" y="422952"/>
              <a:ext cx="249447" cy="275549"/>
            </a:xfrm>
            <a:custGeom>
              <a:avLst/>
              <a:gdLst/>
              <a:ahLst/>
              <a:cxnLst/>
              <a:rect l="0" t="0" r="0" b="0"/>
              <a:pathLst>
                <a:path w="249447" h="275549">
                  <a:moveTo>
                    <a:pt x="75485" y="212048"/>
                  </a:moveTo>
                  <a:lnTo>
                    <a:pt x="75485" y="212048"/>
                  </a:lnTo>
                  <a:lnTo>
                    <a:pt x="74779" y="191091"/>
                  </a:lnTo>
                  <a:lnTo>
                    <a:pt x="72114" y="185565"/>
                  </a:lnTo>
                  <a:lnTo>
                    <a:pt x="68299" y="184515"/>
                  </a:lnTo>
                  <a:lnTo>
                    <a:pt x="56533" y="185230"/>
                  </a:lnTo>
                  <a:lnTo>
                    <a:pt x="30673" y="196341"/>
                  </a:lnTo>
                  <a:lnTo>
                    <a:pt x="18409" y="209065"/>
                  </a:lnTo>
                  <a:lnTo>
                    <a:pt x="1416" y="240230"/>
                  </a:lnTo>
                  <a:lnTo>
                    <a:pt x="0" y="247064"/>
                  </a:lnTo>
                  <a:lnTo>
                    <a:pt x="467" y="253031"/>
                  </a:lnTo>
                  <a:lnTo>
                    <a:pt x="2190" y="258420"/>
                  </a:lnTo>
                  <a:lnTo>
                    <a:pt x="4749" y="262012"/>
                  </a:lnTo>
                  <a:lnTo>
                    <a:pt x="7867" y="264408"/>
                  </a:lnTo>
                  <a:lnTo>
                    <a:pt x="11356" y="266004"/>
                  </a:lnTo>
                  <a:lnTo>
                    <a:pt x="29751" y="264881"/>
                  </a:lnTo>
                  <a:lnTo>
                    <a:pt x="49704" y="256708"/>
                  </a:lnTo>
                  <a:lnTo>
                    <a:pt x="65651" y="241979"/>
                  </a:lnTo>
                  <a:lnTo>
                    <a:pt x="69233" y="235934"/>
                  </a:lnTo>
                  <a:lnTo>
                    <a:pt x="69200" y="234322"/>
                  </a:lnTo>
                  <a:lnTo>
                    <a:pt x="68473" y="233953"/>
                  </a:lnTo>
                  <a:lnTo>
                    <a:pt x="67282" y="234412"/>
                  </a:lnTo>
                  <a:lnTo>
                    <a:pt x="65784" y="235424"/>
                  </a:lnTo>
                  <a:lnTo>
                    <a:pt x="60303" y="243590"/>
                  </a:lnTo>
                  <a:lnTo>
                    <a:pt x="59719" y="247187"/>
                  </a:lnTo>
                  <a:lnTo>
                    <a:pt x="60952" y="254947"/>
                  </a:lnTo>
                  <a:lnTo>
                    <a:pt x="63680" y="258286"/>
                  </a:lnTo>
                  <a:lnTo>
                    <a:pt x="72355" y="263878"/>
                  </a:lnTo>
                  <a:lnTo>
                    <a:pt x="85148" y="264952"/>
                  </a:lnTo>
                  <a:lnTo>
                    <a:pt x="100946" y="261666"/>
                  </a:lnTo>
                  <a:lnTo>
                    <a:pt x="141715" y="238547"/>
                  </a:lnTo>
                  <a:lnTo>
                    <a:pt x="176011" y="206729"/>
                  </a:lnTo>
                  <a:lnTo>
                    <a:pt x="208517" y="160378"/>
                  </a:lnTo>
                  <a:lnTo>
                    <a:pt x="227744" y="121350"/>
                  </a:lnTo>
                  <a:lnTo>
                    <a:pt x="240992" y="78134"/>
                  </a:lnTo>
                  <a:lnTo>
                    <a:pt x="247821" y="42464"/>
                  </a:lnTo>
                  <a:lnTo>
                    <a:pt x="249446" y="16027"/>
                  </a:lnTo>
                  <a:lnTo>
                    <a:pt x="245464" y="1926"/>
                  </a:lnTo>
                  <a:lnTo>
                    <a:pt x="241015" y="0"/>
                  </a:lnTo>
                  <a:lnTo>
                    <a:pt x="235227" y="833"/>
                  </a:lnTo>
                  <a:lnTo>
                    <a:pt x="228546" y="3504"/>
                  </a:lnTo>
                  <a:lnTo>
                    <a:pt x="215479" y="19643"/>
                  </a:lnTo>
                  <a:lnTo>
                    <a:pt x="196222" y="64023"/>
                  </a:lnTo>
                  <a:lnTo>
                    <a:pt x="184179" y="104631"/>
                  </a:lnTo>
                  <a:lnTo>
                    <a:pt x="174123" y="148550"/>
                  </a:lnTo>
                  <a:lnTo>
                    <a:pt x="166831" y="188295"/>
                  </a:lnTo>
                  <a:lnTo>
                    <a:pt x="164061" y="222658"/>
                  </a:lnTo>
                  <a:lnTo>
                    <a:pt x="169885" y="249689"/>
                  </a:lnTo>
                  <a:lnTo>
                    <a:pt x="175107" y="258309"/>
                  </a:lnTo>
                  <a:lnTo>
                    <a:pt x="181411" y="264055"/>
                  </a:lnTo>
                  <a:lnTo>
                    <a:pt x="202485" y="27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357"/>
          <p:cNvGrpSpPr/>
          <p:nvPr/>
        </p:nvGrpSpPr>
        <p:grpSpPr>
          <a:xfrm>
            <a:off x="4080204" y="385972"/>
            <a:ext cx="1035666" cy="520049"/>
            <a:chOff x="4080204" y="385972"/>
            <a:chExt cx="1035666" cy="520049"/>
          </a:xfrm>
        </p:grpSpPr>
        <p:sp>
          <p:nvSpPr>
            <p:cNvPr id="675" name="SMARTInkShape-2306"/>
            <p:cNvSpPr/>
            <p:nvPr>
              <p:custDataLst>
                <p:tags r:id="rId18"/>
              </p:custDataLst>
            </p:nvPr>
          </p:nvSpPr>
          <p:spPr>
            <a:xfrm>
              <a:off x="4080204" y="476250"/>
              <a:ext cx="200598" cy="219676"/>
            </a:xfrm>
            <a:custGeom>
              <a:avLst/>
              <a:gdLst/>
              <a:ahLst/>
              <a:cxnLst/>
              <a:rect l="0" t="0" r="0" b="0"/>
              <a:pathLst>
                <a:path w="200598" h="219676">
                  <a:moveTo>
                    <a:pt x="15546" y="6350"/>
                  </a:moveTo>
                  <a:lnTo>
                    <a:pt x="15546" y="6350"/>
                  </a:lnTo>
                  <a:lnTo>
                    <a:pt x="21634" y="262"/>
                  </a:lnTo>
                  <a:lnTo>
                    <a:pt x="18447" y="3448"/>
                  </a:lnTo>
                  <a:lnTo>
                    <a:pt x="9020" y="46150"/>
                  </a:lnTo>
                  <a:lnTo>
                    <a:pt x="2794" y="93167"/>
                  </a:lnTo>
                  <a:lnTo>
                    <a:pt x="0" y="128191"/>
                  </a:lnTo>
                  <a:lnTo>
                    <a:pt x="1111" y="162572"/>
                  </a:lnTo>
                  <a:lnTo>
                    <a:pt x="9074" y="196806"/>
                  </a:lnTo>
                  <a:lnTo>
                    <a:pt x="18314" y="211177"/>
                  </a:lnTo>
                  <a:lnTo>
                    <a:pt x="23741" y="216985"/>
                  </a:lnTo>
                  <a:lnTo>
                    <a:pt x="29476" y="219445"/>
                  </a:lnTo>
                  <a:lnTo>
                    <a:pt x="35416" y="219675"/>
                  </a:lnTo>
                  <a:lnTo>
                    <a:pt x="41492" y="218416"/>
                  </a:lnTo>
                  <a:lnTo>
                    <a:pt x="52008" y="211374"/>
                  </a:lnTo>
                  <a:lnTo>
                    <a:pt x="60679" y="200483"/>
                  </a:lnTo>
                  <a:lnTo>
                    <a:pt x="80982" y="156209"/>
                  </a:lnTo>
                  <a:lnTo>
                    <a:pt x="88243" y="145611"/>
                  </a:lnTo>
                  <a:lnTo>
                    <a:pt x="89410" y="145052"/>
                  </a:lnTo>
                  <a:lnTo>
                    <a:pt x="90189" y="145384"/>
                  </a:lnTo>
                  <a:lnTo>
                    <a:pt x="97430" y="182163"/>
                  </a:lnTo>
                  <a:lnTo>
                    <a:pt x="103915" y="192909"/>
                  </a:lnTo>
                  <a:lnTo>
                    <a:pt x="109031" y="196340"/>
                  </a:lnTo>
                  <a:lnTo>
                    <a:pt x="122241" y="200151"/>
                  </a:lnTo>
                  <a:lnTo>
                    <a:pt x="142174" y="198926"/>
                  </a:lnTo>
                  <a:lnTo>
                    <a:pt x="164857" y="187352"/>
                  </a:lnTo>
                  <a:lnTo>
                    <a:pt x="186081" y="163775"/>
                  </a:lnTo>
                  <a:lnTo>
                    <a:pt x="199033" y="131076"/>
                  </a:lnTo>
                  <a:lnTo>
                    <a:pt x="200597" y="84463"/>
                  </a:lnTo>
                  <a:lnTo>
                    <a:pt x="193221" y="37177"/>
                  </a:lnTo>
                  <a:lnTo>
                    <a:pt x="1869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307"/>
            <p:cNvSpPr/>
            <p:nvPr>
              <p:custDataLst>
                <p:tags r:id="rId19"/>
              </p:custDataLst>
            </p:nvPr>
          </p:nvSpPr>
          <p:spPr>
            <a:xfrm>
              <a:off x="4316602" y="573783"/>
              <a:ext cx="64899" cy="105650"/>
            </a:xfrm>
            <a:custGeom>
              <a:avLst/>
              <a:gdLst/>
              <a:ahLst/>
              <a:cxnLst/>
              <a:rect l="0" t="0" r="0" b="0"/>
              <a:pathLst>
                <a:path w="64899" h="105650">
                  <a:moveTo>
                    <a:pt x="20448" y="29467"/>
                  </a:moveTo>
                  <a:lnTo>
                    <a:pt x="20448" y="29467"/>
                  </a:lnTo>
                  <a:lnTo>
                    <a:pt x="25517" y="23692"/>
                  </a:lnTo>
                  <a:lnTo>
                    <a:pt x="30574" y="13566"/>
                  </a:lnTo>
                  <a:lnTo>
                    <a:pt x="32003" y="5702"/>
                  </a:lnTo>
                  <a:lnTo>
                    <a:pt x="31680" y="3040"/>
                  </a:lnTo>
                  <a:lnTo>
                    <a:pt x="30758" y="1266"/>
                  </a:lnTo>
                  <a:lnTo>
                    <a:pt x="29438" y="83"/>
                  </a:lnTo>
                  <a:lnTo>
                    <a:pt x="27147" y="0"/>
                  </a:lnTo>
                  <a:lnTo>
                    <a:pt x="20838" y="1789"/>
                  </a:lnTo>
                  <a:lnTo>
                    <a:pt x="9353" y="13505"/>
                  </a:lnTo>
                  <a:lnTo>
                    <a:pt x="384" y="37124"/>
                  </a:lnTo>
                  <a:lnTo>
                    <a:pt x="0" y="63094"/>
                  </a:lnTo>
                  <a:lnTo>
                    <a:pt x="7726" y="85292"/>
                  </a:lnTo>
                  <a:lnTo>
                    <a:pt x="18952" y="101903"/>
                  </a:lnTo>
                  <a:lnTo>
                    <a:pt x="23684" y="104569"/>
                  </a:lnTo>
                  <a:lnTo>
                    <a:pt x="34586" y="105649"/>
                  </a:lnTo>
                  <a:lnTo>
                    <a:pt x="64898" y="9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308"/>
            <p:cNvSpPr/>
            <p:nvPr>
              <p:custDataLst>
                <p:tags r:id="rId20"/>
              </p:custDataLst>
            </p:nvPr>
          </p:nvSpPr>
          <p:spPr>
            <a:xfrm>
              <a:off x="4415942" y="609600"/>
              <a:ext cx="10009" cy="69851"/>
            </a:xfrm>
            <a:custGeom>
              <a:avLst/>
              <a:gdLst/>
              <a:ahLst/>
              <a:cxnLst/>
              <a:rect l="0" t="0" r="0" b="0"/>
              <a:pathLst>
                <a:path w="10009" h="69851">
                  <a:moveTo>
                    <a:pt x="3658" y="0"/>
                  </a:moveTo>
                  <a:lnTo>
                    <a:pt x="3658" y="0"/>
                  </a:lnTo>
                  <a:lnTo>
                    <a:pt x="2952" y="16606"/>
                  </a:lnTo>
                  <a:lnTo>
                    <a:pt x="0" y="32907"/>
                  </a:lnTo>
                  <a:lnTo>
                    <a:pt x="2966" y="50437"/>
                  </a:lnTo>
                  <a:lnTo>
                    <a:pt x="1000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309"/>
            <p:cNvSpPr/>
            <p:nvPr>
              <p:custDataLst>
                <p:tags r:id="rId21"/>
              </p:custDataLst>
            </p:nvPr>
          </p:nvSpPr>
          <p:spPr>
            <a:xfrm>
              <a:off x="4425950" y="533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1324" y="290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310"/>
            <p:cNvSpPr/>
            <p:nvPr>
              <p:custDataLst>
                <p:tags r:id="rId22"/>
              </p:custDataLst>
            </p:nvPr>
          </p:nvSpPr>
          <p:spPr>
            <a:xfrm>
              <a:off x="4470515" y="434220"/>
              <a:ext cx="234836" cy="471801"/>
            </a:xfrm>
            <a:custGeom>
              <a:avLst/>
              <a:gdLst/>
              <a:ahLst/>
              <a:cxnLst/>
              <a:rect l="0" t="0" r="0" b="0"/>
              <a:pathLst>
                <a:path w="234836" h="471801">
                  <a:moveTo>
                    <a:pt x="76085" y="169030"/>
                  </a:moveTo>
                  <a:lnTo>
                    <a:pt x="76085" y="169030"/>
                  </a:lnTo>
                  <a:lnTo>
                    <a:pt x="53717" y="158904"/>
                  </a:lnTo>
                  <a:lnTo>
                    <a:pt x="42860" y="157474"/>
                  </a:lnTo>
                  <a:lnTo>
                    <a:pt x="30980" y="160601"/>
                  </a:lnTo>
                  <a:lnTo>
                    <a:pt x="24848" y="163411"/>
                  </a:lnTo>
                  <a:lnTo>
                    <a:pt x="16154" y="172177"/>
                  </a:lnTo>
                  <a:lnTo>
                    <a:pt x="10643" y="183834"/>
                  </a:lnTo>
                  <a:lnTo>
                    <a:pt x="8194" y="198423"/>
                  </a:lnTo>
                  <a:lnTo>
                    <a:pt x="10868" y="212432"/>
                  </a:lnTo>
                  <a:lnTo>
                    <a:pt x="16761" y="224303"/>
                  </a:lnTo>
                  <a:lnTo>
                    <a:pt x="24084" y="231931"/>
                  </a:lnTo>
                  <a:lnTo>
                    <a:pt x="28717" y="233542"/>
                  </a:lnTo>
                  <a:lnTo>
                    <a:pt x="39510" y="233450"/>
                  </a:lnTo>
                  <a:lnTo>
                    <a:pt x="43941" y="231732"/>
                  </a:lnTo>
                  <a:lnTo>
                    <a:pt x="61913" y="214934"/>
                  </a:lnTo>
                  <a:lnTo>
                    <a:pt x="70788" y="199329"/>
                  </a:lnTo>
                  <a:lnTo>
                    <a:pt x="74516" y="188042"/>
                  </a:lnTo>
                  <a:lnTo>
                    <a:pt x="74333" y="185938"/>
                  </a:lnTo>
                  <a:lnTo>
                    <a:pt x="73506" y="184535"/>
                  </a:lnTo>
                  <a:lnTo>
                    <a:pt x="72249" y="183600"/>
                  </a:lnTo>
                  <a:lnTo>
                    <a:pt x="70705" y="185094"/>
                  </a:lnTo>
                  <a:lnTo>
                    <a:pt x="67109" y="192397"/>
                  </a:lnTo>
                  <a:lnTo>
                    <a:pt x="59756" y="230247"/>
                  </a:lnTo>
                  <a:lnTo>
                    <a:pt x="58547" y="270346"/>
                  </a:lnTo>
                  <a:lnTo>
                    <a:pt x="62342" y="314212"/>
                  </a:lnTo>
                  <a:lnTo>
                    <a:pt x="65979" y="346209"/>
                  </a:lnTo>
                  <a:lnTo>
                    <a:pt x="65251" y="392585"/>
                  </a:lnTo>
                  <a:lnTo>
                    <a:pt x="57195" y="434235"/>
                  </a:lnTo>
                  <a:lnTo>
                    <a:pt x="42501" y="463274"/>
                  </a:lnTo>
                  <a:lnTo>
                    <a:pt x="36056" y="468204"/>
                  </a:lnTo>
                  <a:lnTo>
                    <a:pt x="21371" y="471800"/>
                  </a:lnTo>
                  <a:lnTo>
                    <a:pt x="14914" y="470360"/>
                  </a:lnTo>
                  <a:lnTo>
                    <a:pt x="3979" y="463115"/>
                  </a:lnTo>
                  <a:lnTo>
                    <a:pt x="1202" y="456104"/>
                  </a:lnTo>
                  <a:lnTo>
                    <a:pt x="0" y="437024"/>
                  </a:lnTo>
                  <a:lnTo>
                    <a:pt x="6661" y="395740"/>
                  </a:lnTo>
                  <a:lnTo>
                    <a:pt x="17477" y="362218"/>
                  </a:lnTo>
                  <a:lnTo>
                    <a:pt x="32399" y="326152"/>
                  </a:lnTo>
                  <a:lnTo>
                    <a:pt x="50789" y="288957"/>
                  </a:lnTo>
                  <a:lnTo>
                    <a:pt x="70722" y="247496"/>
                  </a:lnTo>
                  <a:lnTo>
                    <a:pt x="91340" y="203904"/>
                  </a:lnTo>
                  <a:lnTo>
                    <a:pt x="112263" y="161011"/>
                  </a:lnTo>
                  <a:lnTo>
                    <a:pt x="131440" y="116547"/>
                  </a:lnTo>
                  <a:lnTo>
                    <a:pt x="147960" y="74443"/>
                  </a:lnTo>
                  <a:lnTo>
                    <a:pt x="164487" y="29056"/>
                  </a:lnTo>
                  <a:lnTo>
                    <a:pt x="174869" y="1210"/>
                  </a:lnTo>
                  <a:lnTo>
                    <a:pt x="175808" y="0"/>
                  </a:lnTo>
                  <a:lnTo>
                    <a:pt x="168682" y="43259"/>
                  </a:lnTo>
                  <a:lnTo>
                    <a:pt x="162865" y="77384"/>
                  </a:lnTo>
                  <a:lnTo>
                    <a:pt x="155576" y="117009"/>
                  </a:lnTo>
                  <a:lnTo>
                    <a:pt x="147633" y="155787"/>
                  </a:lnTo>
                  <a:lnTo>
                    <a:pt x="141280" y="190426"/>
                  </a:lnTo>
                  <a:lnTo>
                    <a:pt x="135619" y="230168"/>
                  </a:lnTo>
                  <a:lnTo>
                    <a:pt x="133706" y="249075"/>
                  </a:lnTo>
                  <a:lnTo>
                    <a:pt x="149868" y="202334"/>
                  </a:lnTo>
                  <a:lnTo>
                    <a:pt x="166151" y="170431"/>
                  </a:lnTo>
                  <a:lnTo>
                    <a:pt x="182970" y="152198"/>
                  </a:lnTo>
                  <a:lnTo>
                    <a:pt x="190147" y="147438"/>
                  </a:lnTo>
                  <a:lnTo>
                    <a:pt x="193048" y="148285"/>
                  </a:lnTo>
                  <a:lnTo>
                    <a:pt x="198154" y="154871"/>
                  </a:lnTo>
                  <a:lnTo>
                    <a:pt x="206023" y="199444"/>
                  </a:lnTo>
                  <a:lnTo>
                    <a:pt x="211795" y="216063"/>
                  </a:lnTo>
                  <a:lnTo>
                    <a:pt x="215242" y="219435"/>
                  </a:lnTo>
                  <a:lnTo>
                    <a:pt x="234835" y="226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2311"/>
            <p:cNvSpPr/>
            <p:nvPr>
              <p:custDataLst>
                <p:tags r:id="rId23"/>
              </p:custDataLst>
            </p:nvPr>
          </p:nvSpPr>
          <p:spPr>
            <a:xfrm>
              <a:off x="4764274" y="436213"/>
              <a:ext cx="42677" cy="230152"/>
            </a:xfrm>
            <a:custGeom>
              <a:avLst/>
              <a:gdLst/>
              <a:ahLst/>
              <a:cxnLst/>
              <a:rect l="0" t="0" r="0" b="0"/>
              <a:pathLst>
                <a:path w="42677" h="230152">
                  <a:moveTo>
                    <a:pt x="29976" y="27337"/>
                  </a:moveTo>
                  <a:lnTo>
                    <a:pt x="29976" y="27337"/>
                  </a:lnTo>
                  <a:lnTo>
                    <a:pt x="40911" y="0"/>
                  </a:lnTo>
                  <a:lnTo>
                    <a:pt x="32188" y="19559"/>
                  </a:lnTo>
                  <a:lnTo>
                    <a:pt x="20910" y="60153"/>
                  </a:lnTo>
                  <a:lnTo>
                    <a:pt x="12776" y="94133"/>
                  </a:lnTo>
                  <a:lnTo>
                    <a:pt x="6339" y="130402"/>
                  </a:lnTo>
                  <a:lnTo>
                    <a:pt x="1832" y="166277"/>
                  </a:lnTo>
                  <a:lnTo>
                    <a:pt x="0" y="210713"/>
                  </a:lnTo>
                  <a:lnTo>
                    <a:pt x="2072" y="227841"/>
                  </a:lnTo>
                  <a:lnTo>
                    <a:pt x="7140" y="230151"/>
                  </a:lnTo>
                  <a:lnTo>
                    <a:pt x="42676" y="21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2312"/>
            <p:cNvSpPr/>
            <p:nvPr>
              <p:custDataLst>
                <p:tags r:id="rId24"/>
              </p:custDataLst>
            </p:nvPr>
          </p:nvSpPr>
          <p:spPr>
            <a:xfrm>
              <a:off x="4743450" y="5651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313"/>
            <p:cNvSpPr/>
            <p:nvPr>
              <p:custDataLst>
                <p:tags r:id="rId25"/>
              </p:custDataLst>
            </p:nvPr>
          </p:nvSpPr>
          <p:spPr>
            <a:xfrm>
              <a:off x="4859880" y="555429"/>
              <a:ext cx="55021" cy="104972"/>
            </a:xfrm>
            <a:custGeom>
              <a:avLst/>
              <a:gdLst/>
              <a:ahLst/>
              <a:cxnLst/>
              <a:rect l="0" t="0" r="0" b="0"/>
              <a:pathLst>
                <a:path w="55021" h="104972">
                  <a:moveTo>
                    <a:pt x="55020" y="3371"/>
                  </a:moveTo>
                  <a:lnTo>
                    <a:pt x="55020" y="3371"/>
                  </a:lnTo>
                  <a:lnTo>
                    <a:pt x="48278" y="0"/>
                  </a:lnTo>
                  <a:lnTo>
                    <a:pt x="41205" y="226"/>
                  </a:lnTo>
                  <a:lnTo>
                    <a:pt x="31946" y="4090"/>
                  </a:lnTo>
                  <a:lnTo>
                    <a:pt x="12984" y="18166"/>
                  </a:lnTo>
                  <a:lnTo>
                    <a:pt x="5058" y="29702"/>
                  </a:lnTo>
                  <a:lnTo>
                    <a:pt x="0" y="51468"/>
                  </a:lnTo>
                  <a:lnTo>
                    <a:pt x="1872" y="75791"/>
                  </a:lnTo>
                  <a:lnTo>
                    <a:pt x="5477" y="82695"/>
                  </a:lnTo>
                  <a:lnTo>
                    <a:pt x="2962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314"/>
            <p:cNvSpPr/>
            <p:nvPr>
              <p:custDataLst>
                <p:tags r:id="rId26"/>
              </p:custDataLst>
            </p:nvPr>
          </p:nvSpPr>
          <p:spPr>
            <a:xfrm>
              <a:off x="4949979" y="592217"/>
              <a:ext cx="61993" cy="65282"/>
            </a:xfrm>
            <a:custGeom>
              <a:avLst/>
              <a:gdLst/>
              <a:ahLst/>
              <a:cxnLst/>
              <a:rect l="0" t="0" r="0" b="0"/>
              <a:pathLst>
                <a:path w="61993" h="65282">
                  <a:moveTo>
                    <a:pt x="53821" y="23733"/>
                  </a:moveTo>
                  <a:lnTo>
                    <a:pt x="53821" y="23733"/>
                  </a:lnTo>
                  <a:lnTo>
                    <a:pt x="60563" y="13620"/>
                  </a:lnTo>
                  <a:lnTo>
                    <a:pt x="61843" y="9935"/>
                  </a:lnTo>
                  <a:lnTo>
                    <a:pt x="61992" y="6774"/>
                  </a:lnTo>
                  <a:lnTo>
                    <a:pt x="61385" y="3960"/>
                  </a:lnTo>
                  <a:lnTo>
                    <a:pt x="58863" y="2084"/>
                  </a:lnTo>
                  <a:lnTo>
                    <a:pt x="50417" y="0"/>
                  </a:lnTo>
                  <a:lnTo>
                    <a:pt x="30391" y="5569"/>
                  </a:lnTo>
                  <a:lnTo>
                    <a:pt x="9955" y="22898"/>
                  </a:lnTo>
                  <a:lnTo>
                    <a:pt x="2575" y="36062"/>
                  </a:lnTo>
                  <a:lnTo>
                    <a:pt x="0" y="48263"/>
                  </a:lnTo>
                  <a:lnTo>
                    <a:pt x="1208" y="58389"/>
                  </a:lnTo>
                  <a:lnTo>
                    <a:pt x="3929" y="61653"/>
                  </a:lnTo>
                  <a:lnTo>
                    <a:pt x="12597" y="65281"/>
                  </a:lnTo>
                  <a:lnTo>
                    <a:pt x="25386" y="61249"/>
                  </a:lnTo>
                  <a:lnTo>
                    <a:pt x="47471" y="4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315"/>
            <p:cNvSpPr/>
            <p:nvPr>
              <p:custDataLst>
                <p:tags r:id="rId27"/>
              </p:custDataLst>
            </p:nvPr>
          </p:nvSpPr>
          <p:spPr>
            <a:xfrm>
              <a:off x="5048250" y="385972"/>
              <a:ext cx="67620" cy="242679"/>
            </a:xfrm>
            <a:custGeom>
              <a:avLst/>
              <a:gdLst/>
              <a:ahLst/>
              <a:cxnLst/>
              <a:rect l="0" t="0" r="0" b="0"/>
              <a:pathLst>
                <a:path w="67620" h="242679">
                  <a:moveTo>
                    <a:pt x="38100" y="134728"/>
                  </a:moveTo>
                  <a:lnTo>
                    <a:pt x="38100" y="134728"/>
                  </a:lnTo>
                  <a:lnTo>
                    <a:pt x="48213" y="97647"/>
                  </a:lnTo>
                  <a:lnTo>
                    <a:pt x="58822" y="62509"/>
                  </a:lnTo>
                  <a:lnTo>
                    <a:pt x="67066" y="30664"/>
                  </a:lnTo>
                  <a:lnTo>
                    <a:pt x="66504" y="2485"/>
                  </a:lnTo>
                  <a:lnTo>
                    <a:pt x="67619" y="0"/>
                  </a:lnTo>
                  <a:lnTo>
                    <a:pt x="35479" y="26840"/>
                  </a:lnTo>
                  <a:lnTo>
                    <a:pt x="15533" y="57850"/>
                  </a:lnTo>
                  <a:lnTo>
                    <a:pt x="4082" y="92799"/>
                  </a:lnTo>
                  <a:lnTo>
                    <a:pt x="1343" y="129498"/>
                  </a:lnTo>
                  <a:lnTo>
                    <a:pt x="598" y="163213"/>
                  </a:lnTo>
                  <a:lnTo>
                    <a:pt x="177" y="206198"/>
                  </a:lnTo>
                  <a:lnTo>
                    <a:pt x="0" y="242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316"/>
            <p:cNvSpPr/>
            <p:nvPr>
              <p:custDataLst>
                <p:tags r:id="rId28"/>
              </p:custDataLst>
            </p:nvPr>
          </p:nvSpPr>
          <p:spPr>
            <a:xfrm>
              <a:off x="4851661" y="542138"/>
              <a:ext cx="107690" cy="109198"/>
            </a:xfrm>
            <a:custGeom>
              <a:avLst/>
              <a:gdLst/>
              <a:ahLst/>
              <a:cxnLst/>
              <a:rect l="0" t="0" r="0" b="0"/>
              <a:pathLst>
                <a:path w="107690" h="109198">
                  <a:moveTo>
                    <a:pt x="6089" y="16662"/>
                  </a:moveTo>
                  <a:lnTo>
                    <a:pt x="6089" y="16662"/>
                  </a:lnTo>
                  <a:lnTo>
                    <a:pt x="2718" y="16662"/>
                  </a:lnTo>
                  <a:lnTo>
                    <a:pt x="1725" y="18073"/>
                  </a:lnTo>
                  <a:lnTo>
                    <a:pt x="0" y="30968"/>
                  </a:lnTo>
                  <a:lnTo>
                    <a:pt x="619" y="32549"/>
                  </a:lnTo>
                  <a:lnTo>
                    <a:pt x="1737" y="33603"/>
                  </a:lnTo>
                  <a:lnTo>
                    <a:pt x="3187" y="34306"/>
                  </a:lnTo>
                  <a:lnTo>
                    <a:pt x="11971" y="35296"/>
                  </a:lnTo>
                  <a:lnTo>
                    <a:pt x="23511" y="32218"/>
                  </a:lnTo>
                  <a:lnTo>
                    <a:pt x="35867" y="26837"/>
                  </a:lnTo>
                  <a:lnTo>
                    <a:pt x="42372" y="20949"/>
                  </a:lnTo>
                  <a:lnTo>
                    <a:pt x="46909" y="13628"/>
                  </a:lnTo>
                  <a:lnTo>
                    <a:pt x="48926" y="5671"/>
                  </a:lnTo>
                  <a:lnTo>
                    <a:pt x="48052" y="2985"/>
                  </a:lnTo>
                  <a:lnTo>
                    <a:pt x="46059" y="1194"/>
                  </a:lnTo>
                  <a:lnTo>
                    <a:pt x="43319" y="0"/>
                  </a:lnTo>
                  <a:lnTo>
                    <a:pt x="36512" y="555"/>
                  </a:lnTo>
                  <a:lnTo>
                    <a:pt x="28782" y="3859"/>
                  </a:lnTo>
                  <a:lnTo>
                    <a:pt x="20644" y="10031"/>
                  </a:lnTo>
                  <a:lnTo>
                    <a:pt x="11499" y="24810"/>
                  </a:lnTo>
                  <a:lnTo>
                    <a:pt x="2793" y="53837"/>
                  </a:lnTo>
                  <a:lnTo>
                    <a:pt x="1349" y="76987"/>
                  </a:lnTo>
                  <a:lnTo>
                    <a:pt x="3512" y="88394"/>
                  </a:lnTo>
                  <a:lnTo>
                    <a:pt x="12469" y="98167"/>
                  </a:lnTo>
                  <a:lnTo>
                    <a:pt x="18809" y="102749"/>
                  </a:lnTo>
                  <a:lnTo>
                    <a:pt x="47958" y="109197"/>
                  </a:lnTo>
                  <a:lnTo>
                    <a:pt x="91500" y="107012"/>
                  </a:lnTo>
                  <a:lnTo>
                    <a:pt x="107689" y="105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358"/>
          <p:cNvGrpSpPr/>
          <p:nvPr/>
        </p:nvGrpSpPr>
        <p:grpSpPr>
          <a:xfrm>
            <a:off x="5474684" y="385739"/>
            <a:ext cx="809168" cy="545821"/>
            <a:chOff x="5474684" y="385739"/>
            <a:chExt cx="809168" cy="545821"/>
          </a:xfrm>
        </p:grpSpPr>
        <p:sp>
          <p:nvSpPr>
            <p:cNvPr id="687" name="SMARTInkShape-2317"/>
            <p:cNvSpPr/>
            <p:nvPr>
              <p:custDataLst>
                <p:tags r:id="rId11"/>
              </p:custDataLst>
            </p:nvPr>
          </p:nvSpPr>
          <p:spPr>
            <a:xfrm>
              <a:off x="6051550" y="469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318"/>
            <p:cNvSpPr/>
            <p:nvPr>
              <p:custDataLst>
                <p:tags r:id="rId12"/>
              </p:custDataLst>
            </p:nvPr>
          </p:nvSpPr>
          <p:spPr>
            <a:xfrm>
              <a:off x="6073655" y="545425"/>
              <a:ext cx="69299" cy="115103"/>
            </a:xfrm>
            <a:custGeom>
              <a:avLst/>
              <a:gdLst/>
              <a:ahLst/>
              <a:cxnLst/>
              <a:rect l="0" t="0" r="0" b="0"/>
              <a:pathLst>
                <a:path w="69299" h="115103">
                  <a:moveTo>
                    <a:pt x="22345" y="26075"/>
                  </a:moveTo>
                  <a:lnTo>
                    <a:pt x="22345" y="26075"/>
                  </a:lnTo>
                  <a:lnTo>
                    <a:pt x="17319" y="48679"/>
                  </a:lnTo>
                  <a:lnTo>
                    <a:pt x="15172" y="62932"/>
                  </a:lnTo>
                  <a:lnTo>
                    <a:pt x="2233" y="106671"/>
                  </a:lnTo>
                  <a:lnTo>
                    <a:pt x="0" y="114106"/>
                  </a:lnTo>
                  <a:lnTo>
                    <a:pt x="394" y="115102"/>
                  </a:lnTo>
                  <a:lnTo>
                    <a:pt x="1359" y="115059"/>
                  </a:lnTo>
                  <a:lnTo>
                    <a:pt x="2435" y="109368"/>
                  </a:lnTo>
                  <a:lnTo>
                    <a:pt x="2723" y="104887"/>
                  </a:lnTo>
                  <a:lnTo>
                    <a:pt x="22061" y="60686"/>
                  </a:lnTo>
                  <a:lnTo>
                    <a:pt x="42593" y="19428"/>
                  </a:lnTo>
                  <a:lnTo>
                    <a:pt x="54056" y="2860"/>
                  </a:lnTo>
                  <a:lnTo>
                    <a:pt x="56893" y="721"/>
                  </a:lnTo>
                  <a:lnTo>
                    <a:pt x="59488" y="0"/>
                  </a:lnTo>
                  <a:lnTo>
                    <a:pt x="61923" y="225"/>
                  </a:lnTo>
                  <a:lnTo>
                    <a:pt x="64253" y="2492"/>
                  </a:lnTo>
                  <a:lnTo>
                    <a:pt x="68723" y="10655"/>
                  </a:lnTo>
                  <a:lnTo>
                    <a:pt x="69298" y="23220"/>
                  </a:lnTo>
                  <a:lnTo>
                    <a:pt x="66795" y="64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319"/>
            <p:cNvSpPr/>
            <p:nvPr>
              <p:custDataLst>
                <p:tags r:id="rId13"/>
              </p:custDataLst>
            </p:nvPr>
          </p:nvSpPr>
          <p:spPr>
            <a:xfrm>
              <a:off x="6153150" y="551254"/>
              <a:ext cx="130702" cy="380306"/>
            </a:xfrm>
            <a:custGeom>
              <a:avLst/>
              <a:gdLst/>
              <a:ahLst/>
              <a:cxnLst/>
              <a:rect l="0" t="0" r="0" b="0"/>
              <a:pathLst>
                <a:path w="130702" h="380306">
                  <a:moveTo>
                    <a:pt x="114300" y="45646"/>
                  </a:moveTo>
                  <a:lnTo>
                    <a:pt x="114300" y="45646"/>
                  </a:lnTo>
                  <a:lnTo>
                    <a:pt x="127391" y="26073"/>
                  </a:lnTo>
                  <a:lnTo>
                    <a:pt x="130701" y="13664"/>
                  </a:lnTo>
                  <a:lnTo>
                    <a:pt x="130173" y="8802"/>
                  </a:lnTo>
                  <a:lnTo>
                    <a:pt x="128410" y="4856"/>
                  </a:lnTo>
                  <a:lnTo>
                    <a:pt x="125823" y="1519"/>
                  </a:lnTo>
                  <a:lnTo>
                    <a:pt x="120571" y="0"/>
                  </a:lnTo>
                  <a:lnTo>
                    <a:pt x="105328" y="194"/>
                  </a:lnTo>
                  <a:lnTo>
                    <a:pt x="80282" y="11012"/>
                  </a:lnTo>
                  <a:lnTo>
                    <a:pt x="61731" y="27623"/>
                  </a:lnTo>
                  <a:lnTo>
                    <a:pt x="55657" y="37871"/>
                  </a:lnTo>
                  <a:lnTo>
                    <a:pt x="54039" y="42579"/>
                  </a:lnTo>
                  <a:lnTo>
                    <a:pt x="55076" y="46424"/>
                  </a:lnTo>
                  <a:lnTo>
                    <a:pt x="57884" y="49692"/>
                  </a:lnTo>
                  <a:lnTo>
                    <a:pt x="61873" y="52577"/>
                  </a:lnTo>
                  <a:lnTo>
                    <a:pt x="66648" y="53794"/>
                  </a:lnTo>
                  <a:lnTo>
                    <a:pt x="77600" y="53266"/>
                  </a:lnTo>
                  <a:lnTo>
                    <a:pt x="102212" y="46640"/>
                  </a:lnTo>
                  <a:lnTo>
                    <a:pt x="104125" y="48425"/>
                  </a:lnTo>
                  <a:lnTo>
                    <a:pt x="106249" y="56054"/>
                  </a:lnTo>
                  <a:lnTo>
                    <a:pt x="107725" y="101858"/>
                  </a:lnTo>
                  <a:lnTo>
                    <a:pt x="107884" y="148144"/>
                  </a:lnTo>
                  <a:lnTo>
                    <a:pt x="108626" y="186451"/>
                  </a:lnTo>
                  <a:lnTo>
                    <a:pt x="111308" y="226994"/>
                  </a:lnTo>
                  <a:lnTo>
                    <a:pt x="109207" y="266651"/>
                  </a:lnTo>
                  <a:lnTo>
                    <a:pt x="102863" y="304737"/>
                  </a:lnTo>
                  <a:lnTo>
                    <a:pt x="92990" y="340479"/>
                  </a:lnTo>
                  <a:lnTo>
                    <a:pt x="77783" y="363890"/>
                  </a:lnTo>
                  <a:lnTo>
                    <a:pt x="60677" y="376882"/>
                  </a:lnTo>
                  <a:lnTo>
                    <a:pt x="46017" y="380305"/>
                  </a:lnTo>
                  <a:lnTo>
                    <a:pt x="32446" y="375711"/>
                  </a:lnTo>
                  <a:lnTo>
                    <a:pt x="25864" y="371523"/>
                  </a:lnTo>
                  <a:lnTo>
                    <a:pt x="14788" y="355580"/>
                  </a:lnTo>
                  <a:lnTo>
                    <a:pt x="0" y="325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320"/>
            <p:cNvSpPr/>
            <p:nvPr>
              <p:custDataLst>
                <p:tags r:id="rId14"/>
              </p:custDataLst>
            </p:nvPr>
          </p:nvSpPr>
          <p:spPr>
            <a:xfrm>
              <a:off x="5474684" y="385739"/>
              <a:ext cx="227617" cy="293712"/>
            </a:xfrm>
            <a:custGeom>
              <a:avLst/>
              <a:gdLst/>
              <a:ahLst/>
              <a:cxnLst/>
              <a:rect l="0" t="0" r="0" b="0"/>
              <a:pathLst>
                <a:path w="227617" h="293712">
                  <a:moveTo>
                    <a:pt x="24416" y="77811"/>
                  </a:moveTo>
                  <a:lnTo>
                    <a:pt x="24416" y="77811"/>
                  </a:lnTo>
                  <a:lnTo>
                    <a:pt x="21045" y="77811"/>
                  </a:lnTo>
                  <a:lnTo>
                    <a:pt x="19390" y="85337"/>
                  </a:lnTo>
                  <a:lnTo>
                    <a:pt x="17535" y="131980"/>
                  </a:lnTo>
                  <a:lnTo>
                    <a:pt x="13048" y="172570"/>
                  </a:lnTo>
                  <a:lnTo>
                    <a:pt x="7956" y="214465"/>
                  </a:lnTo>
                  <a:lnTo>
                    <a:pt x="3996" y="257178"/>
                  </a:lnTo>
                  <a:lnTo>
                    <a:pt x="0" y="276303"/>
                  </a:lnTo>
                  <a:lnTo>
                    <a:pt x="378" y="276461"/>
                  </a:lnTo>
                  <a:lnTo>
                    <a:pt x="2679" y="272874"/>
                  </a:lnTo>
                  <a:lnTo>
                    <a:pt x="6893" y="225586"/>
                  </a:lnTo>
                  <a:lnTo>
                    <a:pt x="14050" y="178746"/>
                  </a:lnTo>
                  <a:lnTo>
                    <a:pt x="20514" y="139604"/>
                  </a:lnTo>
                  <a:lnTo>
                    <a:pt x="25739" y="96338"/>
                  </a:lnTo>
                  <a:lnTo>
                    <a:pt x="32293" y="58764"/>
                  </a:lnTo>
                  <a:lnTo>
                    <a:pt x="44630" y="11254"/>
                  </a:lnTo>
                  <a:lnTo>
                    <a:pt x="49393" y="2369"/>
                  </a:lnTo>
                  <a:lnTo>
                    <a:pt x="51651" y="0"/>
                  </a:lnTo>
                  <a:lnTo>
                    <a:pt x="54566" y="1242"/>
                  </a:lnTo>
                  <a:lnTo>
                    <a:pt x="65413" y="16475"/>
                  </a:lnTo>
                  <a:lnTo>
                    <a:pt x="90807" y="57595"/>
                  </a:lnTo>
                  <a:lnTo>
                    <a:pt x="101901" y="67885"/>
                  </a:lnTo>
                  <a:lnTo>
                    <a:pt x="117649" y="71518"/>
                  </a:lnTo>
                  <a:lnTo>
                    <a:pt x="136409" y="69370"/>
                  </a:lnTo>
                  <a:lnTo>
                    <a:pt x="166098" y="55554"/>
                  </a:lnTo>
                  <a:lnTo>
                    <a:pt x="211788" y="18877"/>
                  </a:lnTo>
                  <a:lnTo>
                    <a:pt x="214947" y="17355"/>
                  </a:lnTo>
                  <a:lnTo>
                    <a:pt x="217053" y="18457"/>
                  </a:lnTo>
                  <a:lnTo>
                    <a:pt x="218457" y="21308"/>
                  </a:lnTo>
                  <a:lnTo>
                    <a:pt x="219392" y="25326"/>
                  </a:lnTo>
                  <a:lnTo>
                    <a:pt x="212168" y="62897"/>
                  </a:lnTo>
                  <a:lnTo>
                    <a:pt x="209633" y="103652"/>
                  </a:lnTo>
                  <a:lnTo>
                    <a:pt x="208881" y="150457"/>
                  </a:lnTo>
                  <a:lnTo>
                    <a:pt x="209365" y="195919"/>
                  </a:lnTo>
                  <a:lnTo>
                    <a:pt x="212958" y="238551"/>
                  </a:lnTo>
                  <a:lnTo>
                    <a:pt x="215747" y="268587"/>
                  </a:lnTo>
                  <a:lnTo>
                    <a:pt x="227616" y="293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321"/>
            <p:cNvSpPr/>
            <p:nvPr>
              <p:custDataLst>
                <p:tags r:id="rId15"/>
              </p:custDataLst>
            </p:nvPr>
          </p:nvSpPr>
          <p:spPr>
            <a:xfrm>
              <a:off x="5754928" y="574479"/>
              <a:ext cx="63192" cy="107395"/>
            </a:xfrm>
            <a:custGeom>
              <a:avLst/>
              <a:gdLst/>
              <a:ahLst/>
              <a:cxnLst/>
              <a:rect l="0" t="0" r="0" b="0"/>
              <a:pathLst>
                <a:path w="63192" h="107395">
                  <a:moveTo>
                    <a:pt x="48972" y="3371"/>
                  </a:moveTo>
                  <a:lnTo>
                    <a:pt x="48972" y="3371"/>
                  </a:lnTo>
                  <a:lnTo>
                    <a:pt x="42231" y="0"/>
                  </a:lnTo>
                  <a:lnTo>
                    <a:pt x="33275" y="226"/>
                  </a:lnTo>
                  <a:lnTo>
                    <a:pt x="22946" y="3385"/>
                  </a:lnTo>
                  <a:lnTo>
                    <a:pt x="13651" y="9492"/>
                  </a:lnTo>
                  <a:lnTo>
                    <a:pt x="6697" y="20673"/>
                  </a:lnTo>
                  <a:lnTo>
                    <a:pt x="1961" y="35755"/>
                  </a:lnTo>
                  <a:lnTo>
                    <a:pt x="0" y="62669"/>
                  </a:lnTo>
                  <a:lnTo>
                    <a:pt x="4279" y="84676"/>
                  </a:lnTo>
                  <a:lnTo>
                    <a:pt x="10529" y="98068"/>
                  </a:lnTo>
                  <a:lnTo>
                    <a:pt x="14877" y="102485"/>
                  </a:lnTo>
                  <a:lnTo>
                    <a:pt x="25353" y="107394"/>
                  </a:lnTo>
                  <a:lnTo>
                    <a:pt x="31108" y="106586"/>
                  </a:lnTo>
                  <a:lnTo>
                    <a:pt x="43150" y="100045"/>
                  </a:lnTo>
                  <a:lnTo>
                    <a:pt x="51794" y="88200"/>
                  </a:lnTo>
                  <a:lnTo>
                    <a:pt x="63091" y="57600"/>
                  </a:lnTo>
                  <a:lnTo>
                    <a:pt x="63191" y="32766"/>
                  </a:lnTo>
                  <a:lnTo>
                    <a:pt x="58584" y="19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322"/>
            <p:cNvSpPr/>
            <p:nvPr>
              <p:custDataLst>
                <p:tags r:id="rId16"/>
              </p:custDataLst>
            </p:nvPr>
          </p:nvSpPr>
          <p:spPr>
            <a:xfrm>
              <a:off x="5861050" y="527050"/>
              <a:ext cx="99761" cy="123742"/>
            </a:xfrm>
            <a:custGeom>
              <a:avLst/>
              <a:gdLst/>
              <a:ahLst/>
              <a:cxnLst/>
              <a:rect l="0" t="0" r="0" b="0"/>
              <a:pathLst>
                <a:path w="99761" h="123742">
                  <a:moveTo>
                    <a:pt x="0" y="6350"/>
                  </a:moveTo>
                  <a:lnTo>
                    <a:pt x="0" y="6350"/>
                  </a:lnTo>
                  <a:lnTo>
                    <a:pt x="3371" y="45695"/>
                  </a:lnTo>
                  <a:lnTo>
                    <a:pt x="19773" y="88785"/>
                  </a:lnTo>
                  <a:lnTo>
                    <a:pt x="32755" y="116002"/>
                  </a:lnTo>
                  <a:lnTo>
                    <a:pt x="35948" y="119668"/>
                  </a:lnTo>
                  <a:lnTo>
                    <a:pt x="43259" y="123741"/>
                  </a:lnTo>
                  <a:lnTo>
                    <a:pt x="47183" y="122711"/>
                  </a:lnTo>
                  <a:lnTo>
                    <a:pt x="55307" y="115922"/>
                  </a:lnTo>
                  <a:lnTo>
                    <a:pt x="85925" y="73297"/>
                  </a:lnTo>
                  <a:lnTo>
                    <a:pt x="97772" y="36403"/>
                  </a:lnTo>
                  <a:lnTo>
                    <a:pt x="99760" y="1549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2323"/>
            <p:cNvSpPr/>
            <p:nvPr>
              <p:custDataLst>
                <p:tags r:id="rId17"/>
              </p:custDataLst>
            </p:nvPr>
          </p:nvSpPr>
          <p:spPr>
            <a:xfrm>
              <a:off x="6015436" y="539750"/>
              <a:ext cx="4365" cy="101601"/>
            </a:xfrm>
            <a:custGeom>
              <a:avLst/>
              <a:gdLst/>
              <a:ahLst/>
              <a:cxnLst/>
              <a:rect l="0" t="0" r="0" b="0"/>
              <a:pathLst>
                <a:path w="4365" h="101601">
                  <a:moveTo>
                    <a:pt x="4364" y="0"/>
                  </a:moveTo>
                  <a:lnTo>
                    <a:pt x="4364" y="0"/>
                  </a:lnTo>
                  <a:lnTo>
                    <a:pt x="0" y="41927"/>
                  </a:lnTo>
                  <a:lnTo>
                    <a:pt x="288" y="76120"/>
                  </a:lnTo>
                  <a:lnTo>
                    <a:pt x="436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SMARTInkShape-Group359"/>
          <p:cNvGrpSpPr/>
          <p:nvPr/>
        </p:nvGrpSpPr>
        <p:grpSpPr>
          <a:xfrm>
            <a:off x="984250" y="383321"/>
            <a:ext cx="6745002" cy="867630"/>
            <a:chOff x="984250" y="383321"/>
            <a:chExt cx="6745002" cy="867630"/>
          </a:xfrm>
        </p:grpSpPr>
        <p:sp>
          <p:nvSpPr>
            <p:cNvPr id="695" name="SMARTInkShape-2324"/>
            <p:cNvSpPr/>
            <p:nvPr>
              <p:custDataLst>
                <p:tags r:id="rId5"/>
              </p:custDataLst>
            </p:nvPr>
          </p:nvSpPr>
          <p:spPr>
            <a:xfrm>
              <a:off x="7246327" y="573006"/>
              <a:ext cx="392724" cy="319286"/>
            </a:xfrm>
            <a:custGeom>
              <a:avLst/>
              <a:gdLst/>
              <a:ahLst/>
              <a:cxnLst/>
              <a:rect l="0" t="0" r="0" b="0"/>
              <a:pathLst>
                <a:path w="392724" h="319286">
                  <a:moveTo>
                    <a:pt x="56173" y="30244"/>
                  </a:moveTo>
                  <a:lnTo>
                    <a:pt x="56173" y="30244"/>
                  </a:lnTo>
                  <a:lnTo>
                    <a:pt x="65011" y="21406"/>
                  </a:lnTo>
                  <a:lnTo>
                    <a:pt x="67157" y="15497"/>
                  </a:lnTo>
                  <a:lnTo>
                    <a:pt x="67729" y="11946"/>
                  </a:lnTo>
                  <a:lnTo>
                    <a:pt x="66482" y="6119"/>
                  </a:lnTo>
                  <a:lnTo>
                    <a:pt x="65163" y="3577"/>
                  </a:lnTo>
                  <a:lnTo>
                    <a:pt x="63577" y="1883"/>
                  </a:lnTo>
                  <a:lnTo>
                    <a:pt x="59934" y="0"/>
                  </a:lnTo>
                  <a:lnTo>
                    <a:pt x="47174" y="2311"/>
                  </a:lnTo>
                  <a:lnTo>
                    <a:pt x="26617" y="14207"/>
                  </a:lnTo>
                  <a:lnTo>
                    <a:pt x="6023" y="34508"/>
                  </a:lnTo>
                  <a:lnTo>
                    <a:pt x="2279" y="42259"/>
                  </a:lnTo>
                  <a:lnTo>
                    <a:pt x="0" y="58397"/>
                  </a:lnTo>
                  <a:lnTo>
                    <a:pt x="3220" y="73095"/>
                  </a:lnTo>
                  <a:lnTo>
                    <a:pt x="6054" y="79978"/>
                  </a:lnTo>
                  <a:lnTo>
                    <a:pt x="10060" y="84567"/>
                  </a:lnTo>
                  <a:lnTo>
                    <a:pt x="20158" y="89665"/>
                  </a:lnTo>
                  <a:lnTo>
                    <a:pt x="27223" y="88203"/>
                  </a:lnTo>
                  <a:lnTo>
                    <a:pt x="58267" y="69340"/>
                  </a:lnTo>
                  <a:lnTo>
                    <a:pt x="74231" y="56446"/>
                  </a:lnTo>
                  <a:lnTo>
                    <a:pt x="74929" y="69365"/>
                  </a:lnTo>
                  <a:lnTo>
                    <a:pt x="77144" y="74669"/>
                  </a:lnTo>
                  <a:lnTo>
                    <a:pt x="85249" y="84326"/>
                  </a:lnTo>
                  <a:lnTo>
                    <a:pt x="105083" y="94324"/>
                  </a:lnTo>
                  <a:lnTo>
                    <a:pt x="132204" y="95013"/>
                  </a:lnTo>
                  <a:lnTo>
                    <a:pt x="159212" y="90749"/>
                  </a:lnTo>
                  <a:lnTo>
                    <a:pt x="174642" y="83241"/>
                  </a:lnTo>
                  <a:lnTo>
                    <a:pt x="187847" y="72143"/>
                  </a:lnTo>
                  <a:lnTo>
                    <a:pt x="198421" y="57803"/>
                  </a:lnTo>
                  <a:lnTo>
                    <a:pt x="204061" y="43903"/>
                  </a:lnTo>
                  <a:lnTo>
                    <a:pt x="205565" y="37234"/>
                  </a:lnTo>
                  <a:lnTo>
                    <a:pt x="205156" y="31376"/>
                  </a:lnTo>
                  <a:lnTo>
                    <a:pt x="200939" y="21104"/>
                  </a:lnTo>
                  <a:lnTo>
                    <a:pt x="197134" y="17801"/>
                  </a:lnTo>
                  <a:lnTo>
                    <a:pt x="187261" y="14130"/>
                  </a:lnTo>
                  <a:lnTo>
                    <a:pt x="166432" y="15435"/>
                  </a:lnTo>
                  <a:lnTo>
                    <a:pt x="154331" y="20370"/>
                  </a:lnTo>
                  <a:lnTo>
                    <a:pt x="149130" y="23661"/>
                  </a:lnTo>
                  <a:lnTo>
                    <a:pt x="146365" y="26561"/>
                  </a:lnTo>
                  <a:lnTo>
                    <a:pt x="145229" y="29200"/>
                  </a:lnTo>
                  <a:lnTo>
                    <a:pt x="145177" y="31665"/>
                  </a:lnTo>
                  <a:lnTo>
                    <a:pt x="147259" y="34013"/>
                  </a:lnTo>
                  <a:lnTo>
                    <a:pt x="155217" y="38504"/>
                  </a:lnTo>
                  <a:lnTo>
                    <a:pt x="172502" y="42067"/>
                  </a:lnTo>
                  <a:lnTo>
                    <a:pt x="184558" y="43390"/>
                  </a:lnTo>
                  <a:lnTo>
                    <a:pt x="190373" y="46200"/>
                  </a:lnTo>
                  <a:lnTo>
                    <a:pt x="192207" y="49348"/>
                  </a:lnTo>
                  <a:lnTo>
                    <a:pt x="199915" y="88792"/>
                  </a:lnTo>
                  <a:lnTo>
                    <a:pt x="200834" y="126300"/>
                  </a:lnTo>
                  <a:lnTo>
                    <a:pt x="196950" y="169399"/>
                  </a:lnTo>
                  <a:lnTo>
                    <a:pt x="193295" y="201217"/>
                  </a:lnTo>
                  <a:lnTo>
                    <a:pt x="185554" y="234172"/>
                  </a:lnTo>
                  <a:lnTo>
                    <a:pt x="167416" y="278815"/>
                  </a:lnTo>
                  <a:lnTo>
                    <a:pt x="152885" y="300176"/>
                  </a:lnTo>
                  <a:lnTo>
                    <a:pt x="139373" y="312021"/>
                  </a:lnTo>
                  <a:lnTo>
                    <a:pt x="128192" y="317756"/>
                  </a:lnTo>
                  <a:lnTo>
                    <a:pt x="123236" y="319285"/>
                  </a:lnTo>
                  <a:lnTo>
                    <a:pt x="118521" y="318894"/>
                  </a:lnTo>
                  <a:lnTo>
                    <a:pt x="109518" y="314696"/>
                  </a:lnTo>
                  <a:lnTo>
                    <a:pt x="107258" y="309484"/>
                  </a:lnTo>
                  <a:lnTo>
                    <a:pt x="106630" y="294286"/>
                  </a:lnTo>
                  <a:lnTo>
                    <a:pt x="116984" y="259154"/>
                  </a:lnTo>
                  <a:lnTo>
                    <a:pt x="140200" y="217465"/>
                  </a:lnTo>
                  <a:lnTo>
                    <a:pt x="172792" y="177204"/>
                  </a:lnTo>
                  <a:lnTo>
                    <a:pt x="216000" y="135093"/>
                  </a:lnTo>
                  <a:lnTo>
                    <a:pt x="261182" y="94706"/>
                  </a:lnTo>
                  <a:lnTo>
                    <a:pt x="299106" y="59300"/>
                  </a:lnTo>
                  <a:lnTo>
                    <a:pt x="340560" y="15443"/>
                  </a:lnTo>
                  <a:lnTo>
                    <a:pt x="345988" y="4614"/>
                  </a:lnTo>
                  <a:lnTo>
                    <a:pt x="344633" y="2574"/>
                  </a:lnTo>
                  <a:lnTo>
                    <a:pt x="337481" y="307"/>
                  </a:lnTo>
                  <a:lnTo>
                    <a:pt x="327249" y="3063"/>
                  </a:lnTo>
                  <a:lnTo>
                    <a:pt x="309588" y="14429"/>
                  </a:lnTo>
                  <a:lnTo>
                    <a:pt x="298624" y="26037"/>
                  </a:lnTo>
                  <a:lnTo>
                    <a:pt x="291399" y="40604"/>
                  </a:lnTo>
                  <a:lnTo>
                    <a:pt x="291480" y="56486"/>
                  </a:lnTo>
                  <a:lnTo>
                    <a:pt x="299460" y="79412"/>
                  </a:lnTo>
                  <a:lnTo>
                    <a:pt x="303031" y="86306"/>
                  </a:lnTo>
                  <a:lnTo>
                    <a:pt x="312643" y="95847"/>
                  </a:lnTo>
                  <a:lnTo>
                    <a:pt x="318169" y="99380"/>
                  </a:lnTo>
                  <a:lnTo>
                    <a:pt x="335599" y="99541"/>
                  </a:lnTo>
                  <a:lnTo>
                    <a:pt x="380601" y="90143"/>
                  </a:lnTo>
                  <a:lnTo>
                    <a:pt x="392723" y="87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2325"/>
            <p:cNvSpPr/>
            <p:nvPr>
              <p:custDataLst>
                <p:tags r:id="rId6"/>
              </p:custDataLst>
            </p:nvPr>
          </p:nvSpPr>
          <p:spPr>
            <a:xfrm>
              <a:off x="6624815" y="383321"/>
              <a:ext cx="328436" cy="321530"/>
            </a:xfrm>
            <a:custGeom>
              <a:avLst/>
              <a:gdLst/>
              <a:ahLst/>
              <a:cxnLst/>
              <a:rect l="0" t="0" r="0" b="0"/>
              <a:pathLst>
                <a:path w="328436" h="321530">
                  <a:moveTo>
                    <a:pt x="10935" y="321529"/>
                  </a:moveTo>
                  <a:lnTo>
                    <a:pt x="10935" y="321529"/>
                  </a:lnTo>
                  <a:lnTo>
                    <a:pt x="4193" y="321529"/>
                  </a:lnTo>
                  <a:lnTo>
                    <a:pt x="2207" y="320118"/>
                  </a:lnTo>
                  <a:lnTo>
                    <a:pt x="883" y="317766"/>
                  </a:lnTo>
                  <a:lnTo>
                    <a:pt x="0" y="314787"/>
                  </a:lnTo>
                  <a:lnTo>
                    <a:pt x="5500" y="293739"/>
                  </a:lnTo>
                  <a:lnTo>
                    <a:pt x="22808" y="258419"/>
                  </a:lnTo>
                  <a:lnTo>
                    <a:pt x="41612" y="225276"/>
                  </a:lnTo>
                  <a:lnTo>
                    <a:pt x="64081" y="184911"/>
                  </a:lnTo>
                  <a:lnTo>
                    <a:pt x="75998" y="161306"/>
                  </a:lnTo>
                  <a:lnTo>
                    <a:pt x="88178" y="136397"/>
                  </a:lnTo>
                  <a:lnTo>
                    <a:pt x="109234" y="91787"/>
                  </a:lnTo>
                  <a:lnTo>
                    <a:pt x="126590" y="53616"/>
                  </a:lnTo>
                  <a:lnTo>
                    <a:pt x="147348" y="7892"/>
                  </a:lnTo>
                  <a:lnTo>
                    <a:pt x="150559" y="2371"/>
                  </a:lnTo>
                  <a:lnTo>
                    <a:pt x="153408" y="101"/>
                  </a:lnTo>
                  <a:lnTo>
                    <a:pt x="156011" y="0"/>
                  </a:lnTo>
                  <a:lnTo>
                    <a:pt x="158452" y="1343"/>
                  </a:lnTo>
                  <a:lnTo>
                    <a:pt x="158517" y="33572"/>
                  </a:lnTo>
                  <a:lnTo>
                    <a:pt x="157666" y="71487"/>
                  </a:lnTo>
                  <a:lnTo>
                    <a:pt x="156582" y="117971"/>
                  </a:lnTo>
                  <a:lnTo>
                    <a:pt x="155305" y="144196"/>
                  </a:lnTo>
                  <a:lnTo>
                    <a:pt x="153748" y="171557"/>
                  </a:lnTo>
                  <a:lnTo>
                    <a:pt x="152711" y="196853"/>
                  </a:lnTo>
                  <a:lnTo>
                    <a:pt x="151557" y="243775"/>
                  </a:lnTo>
                  <a:lnTo>
                    <a:pt x="154280" y="289632"/>
                  </a:lnTo>
                  <a:lnTo>
                    <a:pt x="156183" y="310981"/>
                  </a:lnTo>
                  <a:lnTo>
                    <a:pt x="155039" y="311674"/>
                  </a:lnTo>
                  <a:lnTo>
                    <a:pt x="150005" y="304920"/>
                  </a:lnTo>
                  <a:lnTo>
                    <a:pt x="125579" y="262749"/>
                  </a:lnTo>
                  <a:lnTo>
                    <a:pt x="82241" y="217023"/>
                  </a:lnTo>
                  <a:lnTo>
                    <a:pt x="35258" y="185027"/>
                  </a:lnTo>
                  <a:lnTo>
                    <a:pt x="33500" y="183961"/>
                  </a:lnTo>
                  <a:lnTo>
                    <a:pt x="33739" y="183250"/>
                  </a:lnTo>
                  <a:lnTo>
                    <a:pt x="37768" y="182461"/>
                  </a:lnTo>
                  <a:lnTo>
                    <a:pt x="75312" y="185057"/>
                  </a:lnTo>
                  <a:lnTo>
                    <a:pt x="122037" y="182467"/>
                  </a:lnTo>
                  <a:lnTo>
                    <a:pt x="163827" y="187024"/>
                  </a:lnTo>
                  <a:lnTo>
                    <a:pt x="179782" y="190723"/>
                  </a:lnTo>
                  <a:lnTo>
                    <a:pt x="200663" y="203514"/>
                  </a:lnTo>
                  <a:lnTo>
                    <a:pt x="216885" y="224081"/>
                  </a:lnTo>
                  <a:lnTo>
                    <a:pt x="239340" y="269673"/>
                  </a:lnTo>
                  <a:lnTo>
                    <a:pt x="247914" y="285076"/>
                  </a:lnTo>
                  <a:lnTo>
                    <a:pt x="256429" y="294274"/>
                  </a:lnTo>
                  <a:lnTo>
                    <a:pt x="260676" y="296304"/>
                  </a:lnTo>
                  <a:lnTo>
                    <a:pt x="269157" y="296677"/>
                  </a:lnTo>
                  <a:lnTo>
                    <a:pt x="273395" y="293672"/>
                  </a:lnTo>
                  <a:lnTo>
                    <a:pt x="286100" y="275253"/>
                  </a:lnTo>
                  <a:lnTo>
                    <a:pt x="303033" y="235901"/>
                  </a:lnTo>
                  <a:lnTo>
                    <a:pt x="319968" y="194313"/>
                  </a:lnTo>
                  <a:lnTo>
                    <a:pt x="328435" y="17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326"/>
            <p:cNvSpPr/>
            <p:nvPr>
              <p:custDataLst>
                <p:tags r:id="rId7"/>
              </p:custDataLst>
            </p:nvPr>
          </p:nvSpPr>
          <p:spPr>
            <a:xfrm>
              <a:off x="6985000" y="558800"/>
              <a:ext cx="234951" cy="121969"/>
            </a:xfrm>
            <a:custGeom>
              <a:avLst/>
              <a:gdLst/>
              <a:ahLst/>
              <a:cxnLst/>
              <a:rect l="0" t="0" r="0" b="0"/>
              <a:pathLst>
                <a:path w="234951" h="121969">
                  <a:moveTo>
                    <a:pt x="0" y="31750"/>
                  </a:moveTo>
                  <a:lnTo>
                    <a:pt x="0" y="31750"/>
                  </a:lnTo>
                  <a:lnTo>
                    <a:pt x="8838" y="49427"/>
                  </a:lnTo>
                  <a:lnTo>
                    <a:pt x="11537" y="52001"/>
                  </a:lnTo>
                  <a:lnTo>
                    <a:pt x="18297" y="54862"/>
                  </a:lnTo>
                  <a:lnTo>
                    <a:pt x="29770" y="52370"/>
                  </a:lnTo>
                  <a:lnTo>
                    <a:pt x="48330" y="43034"/>
                  </a:lnTo>
                  <a:lnTo>
                    <a:pt x="62768" y="29449"/>
                  </a:lnTo>
                  <a:lnTo>
                    <a:pt x="76918" y="9266"/>
                  </a:lnTo>
                  <a:lnTo>
                    <a:pt x="78090" y="6178"/>
                  </a:lnTo>
                  <a:lnTo>
                    <a:pt x="78165" y="4118"/>
                  </a:lnTo>
                  <a:lnTo>
                    <a:pt x="77511" y="2746"/>
                  </a:lnTo>
                  <a:lnTo>
                    <a:pt x="69256" y="3102"/>
                  </a:lnTo>
                  <a:lnTo>
                    <a:pt x="63105" y="4184"/>
                  </a:lnTo>
                  <a:lnTo>
                    <a:pt x="44333" y="15821"/>
                  </a:lnTo>
                  <a:lnTo>
                    <a:pt x="35461" y="28669"/>
                  </a:lnTo>
                  <a:lnTo>
                    <a:pt x="29871" y="43786"/>
                  </a:lnTo>
                  <a:lnTo>
                    <a:pt x="27387" y="59912"/>
                  </a:lnTo>
                  <a:lnTo>
                    <a:pt x="32731" y="84858"/>
                  </a:lnTo>
                  <a:lnTo>
                    <a:pt x="43251" y="103381"/>
                  </a:lnTo>
                  <a:lnTo>
                    <a:pt x="51208" y="109447"/>
                  </a:lnTo>
                  <a:lnTo>
                    <a:pt x="55304" y="111065"/>
                  </a:lnTo>
                  <a:lnTo>
                    <a:pt x="60153" y="110732"/>
                  </a:lnTo>
                  <a:lnTo>
                    <a:pt x="71184" y="106600"/>
                  </a:lnTo>
                  <a:lnTo>
                    <a:pt x="89295" y="92968"/>
                  </a:lnTo>
                  <a:lnTo>
                    <a:pt x="104696" y="72153"/>
                  </a:lnTo>
                  <a:lnTo>
                    <a:pt x="123864" y="25548"/>
                  </a:lnTo>
                  <a:lnTo>
                    <a:pt x="125606" y="18881"/>
                  </a:lnTo>
                  <a:lnTo>
                    <a:pt x="126775" y="16820"/>
                  </a:lnTo>
                  <a:lnTo>
                    <a:pt x="128261" y="15447"/>
                  </a:lnTo>
                  <a:lnTo>
                    <a:pt x="131794" y="13921"/>
                  </a:lnTo>
                  <a:lnTo>
                    <a:pt x="135716" y="13243"/>
                  </a:lnTo>
                  <a:lnTo>
                    <a:pt x="148632" y="19603"/>
                  </a:lnTo>
                  <a:lnTo>
                    <a:pt x="162494" y="37166"/>
                  </a:lnTo>
                  <a:lnTo>
                    <a:pt x="179059" y="76635"/>
                  </a:lnTo>
                  <a:lnTo>
                    <a:pt x="191611" y="106782"/>
                  </a:lnTo>
                  <a:lnTo>
                    <a:pt x="192639" y="116368"/>
                  </a:lnTo>
                  <a:lnTo>
                    <a:pt x="191450" y="121569"/>
                  </a:lnTo>
                  <a:lnTo>
                    <a:pt x="191134" y="121968"/>
                  </a:lnTo>
                  <a:lnTo>
                    <a:pt x="187254" y="110797"/>
                  </a:lnTo>
                  <a:lnTo>
                    <a:pt x="185069" y="73986"/>
                  </a:lnTo>
                  <a:lnTo>
                    <a:pt x="190204" y="50051"/>
                  </a:lnTo>
                  <a:lnTo>
                    <a:pt x="199541" y="31417"/>
                  </a:lnTo>
                  <a:lnTo>
                    <a:pt x="215991" y="13699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327"/>
            <p:cNvSpPr/>
            <p:nvPr>
              <p:custDataLst>
                <p:tags r:id="rId8"/>
              </p:custDataLst>
            </p:nvPr>
          </p:nvSpPr>
          <p:spPr>
            <a:xfrm>
              <a:off x="1320800" y="1112082"/>
              <a:ext cx="5943601" cy="138869"/>
            </a:xfrm>
            <a:custGeom>
              <a:avLst/>
              <a:gdLst/>
              <a:ahLst/>
              <a:cxnLst/>
              <a:rect l="0" t="0" r="0" b="0"/>
              <a:pathLst>
                <a:path w="5943601" h="138869">
                  <a:moveTo>
                    <a:pt x="0" y="138868"/>
                  </a:moveTo>
                  <a:lnTo>
                    <a:pt x="0" y="138868"/>
                  </a:lnTo>
                  <a:lnTo>
                    <a:pt x="47194" y="135497"/>
                  </a:lnTo>
                  <a:lnTo>
                    <a:pt x="75913" y="133798"/>
                  </a:lnTo>
                  <a:lnTo>
                    <a:pt x="109875" y="131960"/>
                  </a:lnTo>
                  <a:lnTo>
                    <a:pt x="147333" y="130030"/>
                  </a:lnTo>
                  <a:lnTo>
                    <a:pt x="192061" y="128037"/>
                  </a:lnTo>
                  <a:lnTo>
                    <a:pt x="241635" y="126003"/>
                  </a:lnTo>
                  <a:lnTo>
                    <a:pt x="294440" y="123941"/>
                  </a:lnTo>
                  <a:lnTo>
                    <a:pt x="355043" y="121156"/>
                  </a:lnTo>
                  <a:lnTo>
                    <a:pt x="420845" y="117887"/>
                  </a:lnTo>
                  <a:lnTo>
                    <a:pt x="490114" y="114298"/>
                  </a:lnTo>
                  <a:lnTo>
                    <a:pt x="565220" y="109788"/>
                  </a:lnTo>
                  <a:lnTo>
                    <a:pt x="644219" y="104664"/>
                  </a:lnTo>
                  <a:lnTo>
                    <a:pt x="725813" y="99132"/>
                  </a:lnTo>
                  <a:lnTo>
                    <a:pt x="812664" y="92622"/>
                  </a:lnTo>
                  <a:lnTo>
                    <a:pt x="903021" y="85459"/>
                  </a:lnTo>
                  <a:lnTo>
                    <a:pt x="995714" y="77862"/>
                  </a:lnTo>
                  <a:lnTo>
                    <a:pt x="1095609" y="70681"/>
                  </a:lnTo>
                  <a:lnTo>
                    <a:pt x="1200306" y="63777"/>
                  </a:lnTo>
                  <a:lnTo>
                    <a:pt x="1308204" y="57057"/>
                  </a:lnTo>
                  <a:lnTo>
                    <a:pt x="1420353" y="51166"/>
                  </a:lnTo>
                  <a:lnTo>
                    <a:pt x="1535335" y="45828"/>
                  </a:lnTo>
                  <a:lnTo>
                    <a:pt x="1652207" y="40858"/>
                  </a:lnTo>
                  <a:lnTo>
                    <a:pt x="1771043" y="35428"/>
                  </a:lnTo>
                  <a:lnTo>
                    <a:pt x="1891190" y="29691"/>
                  </a:lnTo>
                  <a:lnTo>
                    <a:pt x="2012210" y="23750"/>
                  </a:lnTo>
                  <a:lnTo>
                    <a:pt x="2135223" y="18378"/>
                  </a:lnTo>
                  <a:lnTo>
                    <a:pt x="2259565" y="13386"/>
                  </a:lnTo>
                  <a:lnTo>
                    <a:pt x="2384794" y="8647"/>
                  </a:lnTo>
                  <a:lnTo>
                    <a:pt x="2509907" y="5487"/>
                  </a:lnTo>
                  <a:lnTo>
                    <a:pt x="2634943" y="3381"/>
                  </a:lnTo>
                  <a:lnTo>
                    <a:pt x="2759929" y="1976"/>
                  </a:lnTo>
                  <a:lnTo>
                    <a:pt x="2882764" y="1040"/>
                  </a:lnTo>
                  <a:lnTo>
                    <a:pt x="3004165" y="416"/>
                  </a:lnTo>
                  <a:lnTo>
                    <a:pt x="3124610" y="0"/>
                  </a:lnTo>
                  <a:lnTo>
                    <a:pt x="3246534" y="1134"/>
                  </a:lnTo>
                  <a:lnTo>
                    <a:pt x="3369445" y="3301"/>
                  </a:lnTo>
                  <a:lnTo>
                    <a:pt x="3493013" y="6157"/>
                  </a:lnTo>
                  <a:lnTo>
                    <a:pt x="3613492" y="10177"/>
                  </a:lnTo>
                  <a:lnTo>
                    <a:pt x="3731911" y="14974"/>
                  </a:lnTo>
                  <a:lnTo>
                    <a:pt x="3848958" y="20289"/>
                  </a:lnTo>
                  <a:lnTo>
                    <a:pt x="3960149" y="24537"/>
                  </a:lnTo>
                  <a:lnTo>
                    <a:pt x="4067439" y="28075"/>
                  </a:lnTo>
                  <a:lnTo>
                    <a:pt x="4172126" y="31139"/>
                  </a:lnTo>
                  <a:lnTo>
                    <a:pt x="4276489" y="34593"/>
                  </a:lnTo>
                  <a:lnTo>
                    <a:pt x="4380637" y="38307"/>
                  </a:lnTo>
                  <a:lnTo>
                    <a:pt x="4484642" y="42194"/>
                  </a:lnTo>
                  <a:lnTo>
                    <a:pt x="4581495" y="45491"/>
                  </a:lnTo>
                  <a:lnTo>
                    <a:pt x="4673580" y="48394"/>
                  </a:lnTo>
                  <a:lnTo>
                    <a:pt x="4762486" y="51036"/>
                  </a:lnTo>
                  <a:lnTo>
                    <a:pt x="4847157" y="52796"/>
                  </a:lnTo>
                  <a:lnTo>
                    <a:pt x="4929005" y="53970"/>
                  </a:lnTo>
                  <a:lnTo>
                    <a:pt x="5008970" y="54753"/>
                  </a:lnTo>
                  <a:lnTo>
                    <a:pt x="5084153" y="55275"/>
                  </a:lnTo>
                  <a:lnTo>
                    <a:pt x="5156146" y="55622"/>
                  </a:lnTo>
                  <a:lnTo>
                    <a:pt x="5226014" y="55854"/>
                  </a:lnTo>
                  <a:lnTo>
                    <a:pt x="5293054" y="56714"/>
                  </a:lnTo>
                  <a:lnTo>
                    <a:pt x="5358209" y="57993"/>
                  </a:lnTo>
                  <a:lnTo>
                    <a:pt x="5422105" y="59552"/>
                  </a:lnTo>
                  <a:lnTo>
                    <a:pt x="5482343" y="60590"/>
                  </a:lnTo>
                  <a:lnTo>
                    <a:pt x="5540139" y="61283"/>
                  </a:lnTo>
                  <a:lnTo>
                    <a:pt x="5596311" y="61745"/>
                  </a:lnTo>
                  <a:lnTo>
                    <a:pt x="5647868" y="62758"/>
                  </a:lnTo>
                  <a:lnTo>
                    <a:pt x="5696351" y="64139"/>
                  </a:lnTo>
                  <a:lnTo>
                    <a:pt x="5742784" y="65765"/>
                  </a:lnTo>
                  <a:lnTo>
                    <a:pt x="5785734" y="66850"/>
                  </a:lnTo>
                  <a:lnTo>
                    <a:pt x="5826361" y="67572"/>
                  </a:lnTo>
                  <a:lnTo>
                    <a:pt x="5865439" y="68054"/>
                  </a:lnTo>
                  <a:lnTo>
                    <a:pt x="5943600" y="6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328"/>
            <p:cNvSpPr/>
            <p:nvPr>
              <p:custDataLst>
                <p:tags r:id="rId9"/>
              </p:custDataLst>
            </p:nvPr>
          </p:nvSpPr>
          <p:spPr>
            <a:xfrm>
              <a:off x="7632700" y="419983"/>
              <a:ext cx="96552" cy="316618"/>
            </a:xfrm>
            <a:custGeom>
              <a:avLst/>
              <a:gdLst/>
              <a:ahLst/>
              <a:cxnLst/>
              <a:rect l="0" t="0" r="0" b="0"/>
              <a:pathLst>
                <a:path w="96552" h="316618">
                  <a:moveTo>
                    <a:pt x="69850" y="5467"/>
                  </a:moveTo>
                  <a:lnTo>
                    <a:pt x="69850" y="5467"/>
                  </a:lnTo>
                  <a:lnTo>
                    <a:pt x="75317" y="0"/>
                  </a:lnTo>
                  <a:lnTo>
                    <a:pt x="79309" y="9491"/>
                  </a:lnTo>
                  <a:lnTo>
                    <a:pt x="87686" y="53351"/>
                  </a:lnTo>
                  <a:lnTo>
                    <a:pt x="94474" y="86016"/>
                  </a:lnTo>
                  <a:lnTo>
                    <a:pt x="96551" y="123581"/>
                  </a:lnTo>
                  <a:lnTo>
                    <a:pt x="93712" y="163090"/>
                  </a:lnTo>
                  <a:lnTo>
                    <a:pt x="85394" y="201816"/>
                  </a:lnTo>
                  <a:lnTo>
                    <a:pt x="68997" y="236431"/>
                  </a:lnTo>
                  <a:lnTo>
                    <a:pt x="35965" y="279923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329"/>
            <p:cNvSpPr/>
            <p:nvPr>
              <p:custDataLst>
                <p:tags r:id="rId10"/>
              </p:custDataLst>
            </p:nvPr>
          </p:nvSpPr>
          <p:spPr>
            <a:xfrm>
              <a:off x="984250" y="874910"/>
              <a:ext cx="5689601" cy="153791"/>
            </a:xfrm>
            <a:custGeom>
              <a:avLst/>
              <a:gdLst/>
              <a:ahLst/>
              <a:cxnLst/>
              <a:rect l="0" t="0" r="0" b="0"/>
              <a:pathLst>
                <a:path w="5689601" h="153791">
                  <a:moveTo>
                    <a:pt x="0" y="153790"/>
                  </a:moveTo>
                  <a:lnTo>
                    <a:pt x="0" y="153790"/>
                  </a:lnTo>
                  <a:lnTo>
                    <a:pt x="39720" y="153084"/>
                  </a:lnTo>
                  <a:lnTo>
                    <a:pt x="82094" y="150419"/>
                  </a:lnTo>
                  <a:lnTo>
                    <a:pt x="108352" y="149426"/>
                  </a:lnTo>
                  <a:lnTo>
                    <a:pt x="137146" y="148764"/>
                  </a:lnTo>
                  <a:lnTo>
                    <a:pt x="167630" y="148323"/>
                  </a:lnTo>
                  <a:lnTo>
                    <a:pt x="203476" y="146617"/>
                  </a:lnTo>
                  <a:lnTo>
                    <a:pt x="242895" y="144069"/>
                  </a:lnTo>
                  <a:lnTo>
                    <a:pt x="284697" y="140960"/>
                  </a:lnTo>
                  <a:lnTo>
                    <a:pt x="331614" y="136770"/>
                  </a:lnTo>
                  <a:lnTo>
                    <a:pt x="381943" y="131860"/>
                  </a:lnTo>
                  <a:lnTo>
                    <a:pt x="434545" y="126470"/>
                  </a:lnTo>
                  <a:lnTo>
                    <a:pt x="494308" y="120760"/>
                  </a:lnTo>
                  <a:lnTo>
                    <a:pt x="558844" y="114837"/>
                  </a:lnTo>
                  <a:lnTo>
                    <a:pt x="626563" y="108771"/>
                  </a:lnTo>
                  <a:lnTo>
                    <a:pt x="699225" y="102611"/>
                  </a:lnTo>
                  <a:lnTo>
                    <a:pt x="775183" y="96387"/>
                  </a:lnTo>
                  <a:lnTo>
                    <a:pt x="853339" y="90121"/>
                  </a:lnTo>
                  <a:lnTo>
                    <a:pt x="935781" y="83828"/>
                  </a:lnTo>
                  <a:lnTo>
                    <a:pt x="1021082" y="77515"/>
                  </a:lnTo>
                  <a:lnTo>
                    <a:pt x="1108288" y="71190"/>
                  </a:lnTo>
                  <a:lnTo>
                    <a:pt x="1199586" y="65562"/>
                  </a:lnTo>
                  <a:lnTo>
                    <a:pt x="1293613" y="60399"/>
                  </a:lnTo>
                  <a:lnTo>
                    <a:pt x="1389459" y="55546"/>
                  </a:lnTo>
                  <a:lnTo>
                    <a:pt x="1491456" y="49489"/>
                  </a:lnTo>
                  <a:lnTo>
                    <a:pt x="1597554" y="42628"/>
                  </a:lnTo>
                  <a:lnTo>
                    <a:pt x="1706386" y="35232"/>
                  </a:lnTo>
                  <a:lnTo>
                    <a:pt x="1820569" y="28185"/>
                  </a:lnTo>
                  <a:lnTo>
                    <a:pt x="1938318" y="21370"/>
                  </a:lnTo>
                  <a:lnTo>
                    <a:pt x="2058445" y="14710"/>
                  </a:lnTo>
                  <a:lnTo>
                    <a:pt x="2180863" y="9564"/>
                  </a:lnTo>
                  <a:lnTo>
                    <a:pt x="2304809" y="5428"/>
                  </a:lnTo>
                  <a:lnTo>
                    <a:pt x="2429773" y="1966"/>
                  </a:lnTo>
                  <a:lnTo>
                    <a:pt x="2557531" y="363"/>
                  </a:lnTo>
                  <a:lnTo>
                    <a:pt x="2687155" y="0"/>
                  </a:lnTo>
                  <a:lnTo>
                    <a:pt x="2818020" y="463"/>
                  </a:lnTo>
                  <a:lnTo>
                    <a:pt x="2949008" y="2889"/>
                  </a:lnTo>
                  <a:lnTo>
                    <a:pt x="3080077" y="6623"/>
                  </a:lnTo>
                  <a:lnTo>
                    <a:pt x="3211202" y="11228"/>
                  </a:lnTo>
                  <a:lnTo>
                    <a:pt x="3340951" y="16416"/>
                  </a:lnTo>
                  <a:lnTo>
                    <a:pt x="3469784" y="21990"/>
                  </a:lnTo>
                  <a:lnTo>
                    <a:pt x="3598006" y="27824"/>
                  </a:lnTo>
                  <a:lnTo>
                    <a:pt x="3727937" y="33123"/>
                  </a:lnTo>
                  <a:lnTo>
                    <a:pt x="3859008" y="38068"/>
                  </a:lnTo>
                  <a:lnTo>
                    <a:pt x="3990839" y="42775"/>
                  </a:lnTo>
                  <a:lnTo>
                    <a:pt x="4119648" y="45913"/>
                  </a:lnTo>
                  <a:lnTo>
                    <a:pt x="4246443" y="48006"/>
                  </a:lnTo>
                  <a:lnTo>
                    <a:pt x="4371896" y="49400"/>
                  </a:lnTo>
                  <a:lnTo>
                    <a:pt x="4492924" y="51036"/>
                  </a:lnTo>
                  <a:lnTo>
                    <a:pt x="4611005" y="52832"/>
                  </a:lnTo>
                  <a:lnTo>
                    <a:pt x="4727120" y="54734"/>
                  </a:lnTo>
                  <a:lnTo>
                    <a:pt x="4836987" y="56003"/>
                  </a:lnTo>
                  <a:lnTo>
                    <a:pt x="4942686" y="56849"/>
                  </a:lnTo>
                  <a:lnTo>
                    <a:pt x="5045607" y="57412"/>
                  </a:lnTo>
                  <a:lnTo>
                    <a:pt x="5141737" y="58494"/>
                  </a:lnTo>
                  <a:lnTo>
                    <a:pt x="5233342" y="59920"/>
                  </a:lnTo>
                  <a:lnTo>
                    <a:pt x="5321928" y="61577"/>
                  </a:lnTo>
                  <a:lnTo>
                    <a:pt x="5402152" y="63387"/>
                  </a:lnTo>
                  <a:lnTo>
                    <a:pt x="5476801" y="65299"/>
                  </a:lnTo>
                  <a:lnTo>
                    <a:pt x="5547734" y="67279"/>
                  </a:lnTo>
                  <a:lnTo>
                    <a:pt x="5595023" y="68600"/>
                  </a:lnTo>
                  <a:lnTo>
                    <a:pt x="5689600" y="71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360"/>
          <p:cNvGrpSpPr/>
          <p:nvPr/>
        </p:nvGrpSpPr>
        <p:grpSpPr>
          <a:xfrm>
            <a:off x="7981950" y="508000"/>
            <a:ext cx="31751" cy="158751"/>
            <a:chOff x="7981950" y="508000"/>
            <a:chExt cx="31751" cy="158751"/>
          </a:xfrm>
        </p:grpSpPr>
        <p:sp>
          <p:nvSpPr>
            <p:cNvPr id="702" name="SMARTInkShape-2330"/>
            <p:cNvSpPr/>
            <p:nvPr>
              <p:custDataLst>
                <p:tags r:id="rId3"/>
              </p:custDataLst>
            </p:nvPr>
          </p:nvSpPr>
          <p:spPr>
            <a:xfrm>
              <a:off x="8007350" y="508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331"/>
            <p:cNvSpPr/>
            <p:nvPr>
              <p:custDataLst>
                <p:tags r:id="rId4"/>
              </p:custDataLst>
            </p:nvPr>
          </p:nvSpPr>
          <p:spPr>
            <a:xfrm>
              <a:off x="7981950" y="666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574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SMARTInkShape-Group361"/>
          <p:cNvGrpSpPr/>
          <p:nvPr/>
        </p:nvGrpSpPr>
        <p:grpSpPr>
          <a:xfrm>
            <a:off x="8928100" y="6022493"/>
            <a:ext cx="539751" cy="302108"/>
            <a:chOff x="8928100" y="6022493"/>
            <a:chExt cx="539751" cy="302108"/>
          </a:xfrm>
        </p:grpSpPr>
        <p:sp>
          <p:nvSpPr>
            <p:cNvPr id="206" name="SMARTInkShape-2332"/>
            <p:cNvSpPr/>
            <p:nvPr>
              <p:custDataLst>
                <p:tags r:id="rId177"/>
              </p:custDataLst>
            </p:nvPr>
          </p:nvSpPr>
          <p:spPr>
            <a:xfrm>
              <a:off x="9220200" y="6022493"/>
              <a:ext cx="177801" cy="244958"/>
            </a:xfrm>
            <a:custGeom>
              <a:avLst/>
              <a:gdLst/>
              <a:ahLst/>
              <a:cxnLst/>
              <a:rect l="0" t="0" r="0" b="0"/>
              <a:pathLst>
                <a:path w="177801" h="244958">
                  <a:moveTo>
                    <a:pt x="177800" y="3657"/>
                  </a:moveTo>
                  <a:lnTo>
                    <a:pt x="177800" y="3657"/>
                  </a:lnTo>
                  <a:lnTo>
                    <a:pt x="177800" y="286"/>
                  </a:lnTo>
                  <a:lnTo>
                    <a:pt x="176388" y="0"/>
                  </a:lnTo>
                  <a:lnTo>
                    <a:pt x="171057" y="1559"/>
                  </a:lnTo>
                  <a:lnTo>
                    <a:pt x="144588" y="35777"/>
                  </a:lnTo>
                  <a:lnTo>
                    <a:pt x="123527" y="66616"/>
                  </a:lnTo>
                  <a:lnTo>
                    <a:pt x="98175" y="103370"/>
                  </a:lnTo>
                  <a:lnTo>
                    <a:pt x="71149" y="141814"/>
                  </a:lnTo>
                  <a:lnTo>
                    <a:pt x="45027" y="177713"/>
                  </a:lnTo>
                  <a:lnTo>
                    <a:pt x="16634" y="219546"/>
                  </a:lnTo>
                  <a:lnTo>
                    <a:pt x="0" y="244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33"/>
            <p:cNvSpPr/>
            <p:nvPr>
              <p:custDataLst>
                <p:tags r:id="rId178"/>
              </p:custDataLst>
            </p:nvPr>
          </p:nvSpPr>
          <p:spPr>
            <a:xfrm>
              <a:off x="9188450" y="6035191"/>
              <a:ext cx="209551" cy="219560"/>
            </a:xfrm>
            <a:custGeom>
              <a:avLst/>
              <a:gdLst/>
              <a:ahLst/>
              <a:cxnLst/>
              <a:rect l="0" t="0" r="0" b="0"/>
              <a:pathLst>
                <a:path w="209551" h="2195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3" y="1563"/>
                  </a:lnTo>
                  <a:lnTo>
                    <a:pt x="52097" y="36657"/>
                  </a:lnTo>
                  <a:lnTo>
                    <a:pt x="97516" y="79523"/>
                  </a:lnTo>
                  <a:lnTo>
                    <a:pt x="128713" y="113577"/>
                  </a:lnTo>
                  <a:lnTo>
                    <a:pt x="156689" y="147526"/>
                  </a:lnTo>
                  <a:lnTo>
                    <a:pt x="189498" y="191630"/>
                  </a:lnTo>
                  <a:lnTo>
                    <a:pt x="20955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34"/>
            <p:cNvSpPr/>
            <p:nvPr>
              <p:custDataLst>
                <p:tags r:id="rId179"/>
              </p:custDataLst>
            </p:nvPr>
          </p:nvSpPr>
          <p:spPr>
            <a:xfrm>
              <a:off x="8928100" y="61976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6139" y="1324"/>
                  </a:lnTo>
                  <a:lnTo>
                    <a:pt x="91283" y="39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35"/>
            <p:cNvSpPr/>
            <p:nvPr>
              <p:custDataLst>
                <p:tags r:id="rId180"/>
              </p:custDataLst>
            </p:nvPr>
          </p:nvSpPr>
          <p:spPr>
            <a:xfrm>
              <a:off x="8959850" y="62484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12553" y="29868"/>
                  </a:lnTo>
                  <a:lnTo>
                    <a:pt x="51554" y="22911"/>
                  </a:lnTo>
                  <a:lnTo>
                    <a:pt x="82179" y="1512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36"/>
            <p:cNvSpPr/>
            <p:nvPr>
              <p:custDataLst>
                <p:tags r:id="rId181"/>
              </p:custDataLst>
            </p:nvPr>
          </p:nvSpPr>
          <p:spPr>
            <a:xfrm>
              <a:off x="9429750" y="621665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12778" y="42633"/>
                  </a:lnTo>
                  <a:lnTo>
                    <a:pt x="2732" y="8114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362"/>
          <p:cNvGrpSpPr/>
          <p:nvPr/>
        </p:nvGrpSpPr>
        <p:grpSpPr>
          <a:xfrm>
            <a:off x="8257908" y="5734933"/>
            <a:ext cx="446178" cy="634118"/>
            <a:chOff x="8257908" y="5734933"/>
            <a:chExt cx="446178" cy="634118"/>
          </a:xfrm>
        </p:grpSpPr>
        <p:sp>
          <p:nvSpPr>
            <p:cNvPr id="212" name="SMARTInkShape-2337"/>
            <p:cNvSpPr/>
            <p:nvPr>
              <p:custDataLst>
                <p:tags r:id="rId171"/>
              </p:custDataLst>
            </p:nvPr>
          </p:nvSpPr>
          <p:spPr>
            <a:xfrm>
              <a:off x="8257908" y="5752708"/>
              <a:ext cx="97388" cy="160772"/>
            </a:xfrm>
            <a:custGeom>
              <a:avLst/>
              <a:gdLst/>
              <a:ahLst/>
              <a:cxnLst/>
              <a:rect l="0" t="0" r="0" b="0"/>
              <a:pathLst>
                <a:path w="97388" h="160772">
                  <a:moveTo>
                    <a:pt x="92342" y="6742"/>
                  </a:moveTo>
                  <a:lnTo>
                    <a:pt x="92342" y="6742"/>
                  </a:lnTo>
                  <a:lnTo>
                    <a:pt x="82229" y="0"/>
                  </a:lnTo>
                  <a:lnTo>
                    <a:pt x="75721" y="130"/>
                  </a:lnTo>
                  <a:lnTo>
                    <a:pt x="59084" y="5920"/>
                  </a:lnTo>
                  <a:lnTo>
                    <a:pt x="26513" y="41306"/>
                  </a:lnTo>
                  <a:lnTo>
                    <a:pt x="6906" y="85266"/>
                  </a:lnTo>
                  <a:lnTo>
                    <a:pt x="0" y="122828"/>
                  </a:lnTo>
                  <a:lnTo>
                    <a:pt x="4028" y="141591"/>
                  </a:lnTo>
                  <a:lnTo>
                    <a:pt x="8067" y="149558"/>
                  </a:lnTo>
                  <a:lnTo>
                    <a:pt x="14286" y="154869"/>
                  </a:lnTo>
                  <a:lnTo>
                    <a:pt x="30605" y="160771"/>
                  </a:lnTo>
                  <a:lnTo>
                    <a:pt x="39895" y="159522"/>
                  </a:lnTo>
                  <a:lnTo>
                    <a:pt x="59623" y="150608"/>
                  </a:lnTo>
                  <a:lnTo>
                    <a:pt x="83824" y="126353"/>
                  </a:lnTo>
                  <a:lnTo>
                    <a:pt x="92084" y="106939"/>
                  </a:lnTo>
                  <a:lnTo>
                    <a:pt x="97387" y="69103"/>
                  </a:lnTo>
                  <a:lnTo>
                    <a:pt x="94349" y="55389"/>
                  </a:lnTo>
                  <a:lnTo>
                    <a:pt x="85992" y="38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38"/>
            <p:cNvSpPr/>
            <p:nvPr>
              <p:custDataLst>
                <p:tags r:id="rId172"/>
              </p:custDataLst>
            </p:nvPr>
          </p:nvSpPr>
          <p:spPr>
            <a:xfrm>
              <a:off x="8426450" y="5734933"/>
              <a:ext cx="203201" cy="154059"/>
            </a:xfrm>
            <a:custGeom>
              <a:avLst/>
              <a:gdLst/>
              <a:ahLst/>
              <a:cxnLst/>
              <a:rect l="0" t="0" r="0" b="0"/>
              <a:pathLst>
                <a:path w="203201" h="154059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8297" y="2749"/>
                  </a:lnTo>
                  <a:lnTo>
                    <a:pt x="36780" y="14775"/>
                  </a:lnTo>
                  <a:lnTo>
                    <a:pt x="48332" y="31475"/>
                  </a:lnTo>
                  <a:lnTo>
                    <a:pt x="56758" y="53715"/>
                  </a:lnTo>
                  <a:lnTo>
                    <a:pt x="61502" y="92592"/>
                  </a:lnTo>
                  <a:lnTo>
                    <a:pt x="61497" y="125670"/>
                  </a:lnTo>
                  <a:lnTo>
                    <a:pt x="52487" y="153209"/>
                  </a:lnTo>
                  <a:lnTo>
                    <a:pt x="50513" y="154058"/>
                  </a:lnTo>
                  <a:lnTo>
                    <a:pt x="44557" y="153115"/>
                  </a:lnTo>
                  <a:lnTo>
                    <a:pt x="43109" y="149054"/>
                  </a:lnTo>
                  <a:lnTo>
                    <a:pt x="43385" y="135135"/>
                  </a:lnTo>
                  <a:lnTo>
                    <a:pt x="54248" y="104095"/>
                  </a:lnTo>
                  <a:lnTo>
                    <a:pt x="77614" y="68086"/>
                  </a:lnTo>
                  <a:lnTo>
                    <a:pt x="116993" y="37348"/>
                  </a:lnTo>
                  <a:lnTo>
                    <a:pt x="150068" y="24811"/>
                  </a:lnTo>
                  <a:lnTo>
                    <a:pt x="2032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39"/>
            <p:cNvSpPr/>
            <p:nvPr>
              <p:custDataLst>
                <p:tags r:id="rId173"/>
              </p:custDataLst>
            </p:nvPr>
          </p:nvSpPr>
          <p:spPr>
            <a:xfrm>
              <a:off x="8452112" y="6141856"/>
              <a:ext cx="145789" cy="208145"/>
            </a:xfrm>
            <a:custGeom>
              <a:avLst/>
              <a:gdLst/>
              <a:ahLst/>
              <a:cxnLst/>
              <a:rect l="0" t="0" r="0" b="0"/>
              <a:pathLst>
                <a:path w="145789" h="208145">
                  <a:moveTo>
                    <a:pt x="6088" y="17644"/>
                  </a:moveTo>
                  <a:lnTo>
                    <a:pt x="6088" y="17644"/>
                  </a:lnTo>
                  <a:lnTo>
                    <a:pt x="1062" y="5711"/>
                  </a:lnTo>
                  <a:lnTo>
                    <a:pt x="0" y="0"/>
                  </a:lnTo>
                  <a:lnTo>
                    <a:pt x="15342" y="35345"/>
                  </a:lnTo>
                  <a:lnTo>
                    <a:pt x="39091" y="76668"/>
                  </a:lnTo>
                  <a:lnTo>
                    <a:pt x="71841" y="121289"/>
                  </a:lnTo>
                  <a:lnTo>
                    <a:pt x="104984" y="162418"/>
                  </a:lnTo>
                  <a:lnTo>
                    <a:pt x="145788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40"/>
            <p:cNvSpPr/>
            <p:nvPr>
              <p:custDataLst>
                <p:tags r:id="rId174"/>
              </p:custDataLst>
            </p:nvPr>
          </p:nvSpPr>
          <p:spPr>
            <a:xfrm>
              <a:off x="8458200" y="6130729"/>
              <a:ext cx="165101" cy="231972"/>
            </a:xfrm>
            <a:custGeom>
              <a:avLst/>
              <a:gdLst/>
              <a:ahLst/>
              <a:cxnLst/>
              <a:rect l="0" t="0" r="0" b="0"/>
              <a:pathLst>
                <a:path w="165101" h="231972">
                  <a:moveTo>
                    <a:pt x="165100" y="3371"/>
                  </a:moveTo>
                  <a:lnTo>
                    <a:pt x="165100" y="3371"/>
                  </a:lnTo>
                  <a:lnTo>
                    <a:pt x="161729" y="0"/>
                  </a:lnTo>
                  <a:lnTo>
                    <a:pt x="159325" y="418"/>
                  </a:lnTo>
                  <a:lnTo>
                    <a:pt x="152891" y="4647"/>
                  </a:lnTo>
                  <a:lnTo>
                    <a:pt x="130781" y="41252"/>
                  </a:lnTo>
                  <a:lnTo>
                    <a:pt x="113393" y="72418"/>
                  </a:lnTo>
                  <a:lnTo>
                    <a:pt x="92024" y="105555"/>
                  </a:lnTo>
                  <a:lnTo>
                    <a:pt x="68417" y="138392"/>
                  </a:lnTo>
                  <a:lnTo>
                    <a:pt x="33442" y="183234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41"/>
            <p:cNvSpPr/>
            <p:nvPr>
              <p:custDataLst>
                <p:tags r:id="rId175"/>
              </p:custDataLst>
            </p:nvPr>
          </p:nvSpPr>
          <p:spPr>
            <a:xfrm>
              <a:off x="8472252" y="5962650"/>
              <a:ext cx="125649" cy="95251"/>
            </a:xfrm>
            <a:custGeom>
              <a:avLst/>
              <a:gdLst/>
              <a:ahLst/>
              <a:cxnLst/>
              <a:rect l="0" t="0" r="0" b="0"/>
              <a:pathLst>
                <a:path w="125649" h="95251">
                  <a:moveTo>
                    <a:pt x="43098" y="0"/>
                  </a:moveTo>
                  <a:lnTo>
                    <a:pt x="43098" y="0"/>
                  </a:lnTo>
                  <a:lnTo>
                    <a:pt x="19332" y="32603"/>
                  </a:lnTo>
                  <a:lnTo>
                    <a:pt x="5491" y="57968"/>
                  </a:lnTo>
                  <a:lnTo>
                    <a:pt x="3211" y="59812"/>
                  </a:lnTo>
                  <a:lnTo>
                    <a:pt x="1690" y="60336"/>
                  </a:lnTo>
                  <a:lnTo>
                    <a:pt x="675" y="59980"/>
                  </a:lnTo>
                  <a:lnTo>
                    <a:pt x="0" y="59037"/>
                  </a:lnTo>
                  <a:lnTo>
                    <a:pt x="1131" y="54226"/>
                  </a:lnTo>
                  <a:lnTo>
                    <a:pt x="4690" y="47383"/>
                  </a:lnTo>
                  <a:lnTo>
                    <a:pt x="40252" y="9299"/>
                  </a:lnTo>
                  <a:lnTo>
                    <a:pt x="52886" y="4133"/>
                  </a:lnTo>
                  <a:lnTo>
                    <a:pt x="60206" y="2755"/>
                  </a:lnTo>
                  <a:lnTo>
                    <a:pt x="75867" y="4988"/>
                  </a:lnTo>
                  <a:lnTo>
                    <a:pt x="83993" y="7558"/>
                  </a:lnTo>
                  <a:lnTo>
                    <a:pt x="94906" y="16059"/>
                  </a:lnTo>
                  <a:lnTo>
                    <a:pt x="111030" y="45506"/>
                  </a:lnTo>
                  <a:lnTo>
                    <a:pt x="12564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342"/>
            <p:cNvSpPr/>
            <p:nvPr>
              <p:custDataLst>
                <p:tags r:id="rId176"/>
              </p:custDataLst>
            </p:nvPr>
          </p:nvSpPr>
          <p:spPr>
            <a:xfrm>
              <a:off x="8693150" y="6267450"/>
              <a:ext cx="10936" cy="101601"/>
            </a:xfrm>
            <a:custGeom>
              <a:avLst/>
              <a:gdLst/>
              <a:ahLst/>
              <a:cxnLst/>
              <a:rect l="0" t="0" r="0" b="0"/>
              <a:pathLst>
                <a:path w="10936" h="101601">
                  <a:moveTo>
                    <a:pt x="0" y="0"/>
                  </a:moveTo>
                  <a:lnTo>
                    <a:pt x="0" y="0"/>
                  </a:lnTo>
                  <a:lnTo>
                    <a:pt x="6743" y="10113"/>
                  </a:lnTo>
                  <a:lnTo>
                    <a:pt x="10935" y="36628"/>
                  </a:lnTo>
                  <a:lnTo>
                    <a:pt x="7440" y="80195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363"/>
          <p:cNvGrpSpPr/>
          <p:nvPr/>
        </p:nvGrpSpPr>
        <p:grpSpPr>
          <a:xfrm>
            <a:off x="8890000" y="5089329"/>
            <a:ext cx="647701" cy="372999"/>
            <a:chOff x="8890000" y="5089329"/>
            <a:chExt cx="647701" cy="372999"/>
          </a:xfrm>
        </p:grpSpPr>
        <p:sp>
          <p:nvSpPr>
            <p:cNvPr id="219" name="SMARTInkShape-2343"/>
            <p:cNvSpPr/>
            <p:nvPr>
              <p:custDataLst>
                <p:tags r:id="rId165"/>
              </p:custDataLst>
            </p:nvPr>
          </p:nvSpPr>
          <p:spPr>
            <a:xfrm>
              <a:off x="9436100" y="5238750"/>
              <a:ext cx="50801" cy="223578"/>
            </a:xfrm>
            <a:custGeom>
              <a:avLst/>
              <a:gdLst/>
              <a:ahLst/>
              <a:cxnLst/>
              <a:rect l="0" t="0" r="0" b="0"/>
              <a:pathLst>
                <a:path w="50801" h="223578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831" y="22381"/>
                  </a:lnTo>
                  <a:lnTo>
                    <a:pt x="15595" y="50219"/>
                  </a:lnTo>
                  <a:lnTo>
                    <a:pt x="13872" y="89120"/>
                  </a:lnTo>
                  <a:lnTo>
                    <a:pt x="12343" y="131220"/>
                  </a:lnTo>
                  <a:lnTo>
                    <a:pt x="8439" y="169407"/>
                  </a:lnTo>
                  <a:lnTo>
                    <a:pt x="7239" y="215088"/>
                  </a:lnTo>
                  <a:lnTo>
                    <a:pt x="9803" y="222124"/>
                  </a:lnTo>
                  <a:lnTo>
                    <a:pt x="12884" y="223577"/>
                  </a:lnTo>
                  <a:lnTo>
                    <a:pt x="21954" y="223310"/>
                  </a:lnTo>
                  <a:lnTo>
                    <a:pt x="33041" y="217077"/>
                  </a:lnTo>
                  <a:lnTo>
                    <a:pt x="508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344"/>
            <p:cNvSpPr/>
            <p:nvPr>
              <p:custDataLst>
                <p:tags r:id="rId166"/>
              </p:custDataLst>
            </p:nvPr>
          </p:nvSpPr>
          <p:spPr>
            <a:xfrm>
              <a:off x="9398000" y="5343947"/>
              <a:ext cx="139701" cy="9104"/>
            </a:xfrm>
            <a:custGeom>
              <a:avLst/>
              <a:gdLst/>
              <a:ahLst/>
              <a:cxnLst/>
              <a:rect l="0" t="0" r="0" b="0"/>
              <a:pathLst>
                <a:path w="139701" h="9104">
                  <a:moveTo>
                    <a:pt x="0" y="9103"/>
                  </a:moveTo>
                  <a:lnTo>
                    <a:pt x="0" y="9103"/>
                  </a:lnTo>
                  <a:lnTo>
                    <a:pt x="38301" y="2195"/>
                  </a:lnTo>
                  <a:lnTo>
                    <a:pt x="83785" y="0"/>
                  </a:lnTo>
                  <a:lnTo>
                    <a:pt x="139700" y="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345"/>
            <p:cNvSpPr/>
            <p:nvPr>
              <p:custDataLst>
                <p:tags r:id="rId167"/>
              </p:custDataLst>
            </p:nvPr>
          </p:nvSpPr>
          <p:spPr>
            <a:xfrm>
              <a:off x="8890000" y="52387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20983" y="17639"/>
                  </a:lnTo>
                  <a:lnTo>
                    <a:pt x="64012" y="71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346"/>
            <p:cNvSpPr/>
            <p:nvPr>
              <p:custDataLst>
                <p:tags r:id="rId168"/>
              </p:custDataLst>
            </p:nvPr>
          </p:nvSpPr>
          <p:spPr>
            <a:xfrm>
              <a:off x="8909050" y="53022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44057" y="13275"/>
                  </a:lnTo>
                  <a:lnTo>
                    <a:pt x="86196" y="456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347"/>
            <p:cNvSpPr/>
            <p:nvPr>
              <p:custDataLst>
                <p:tags r:id="rId169"/>
              </p:custDataLst>
            </p:nvPr>
          </p:nvSpPr>
          <p:spPr>
            <a:xfrm>
              <a:off x="9163050" y="5092700"/>
              <a:ext cx="146051" cy="184151"/>
            </a:xfrm>
            <a:custGeom>
              <a:avLst/>
              <a:gdLst/>
              <a:ahLst/>
              <a:cxnLst/>
              <a:rect l="0" t="0" r="0" b="0"/>
              <a:pathLst>
                <a:path w="146051" h="18415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32520" y="48408"/>
                  </a:lnTo>
                  <a:lnTo>
                    <a:pt x="69765" y="89288"/>
                  </a:lnTo>
                  <a:lnTo>
                    <a:pt x="106514" y="134720"/>
                  </a:lnTo>
                  <a:lnTo>
                    <a:pt x="146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348"/>
            <p:cNvSpPr/>
            <p:nvPr>
              <p:custDataLst>
                <p:tags r:id="rId170"/>
              </p:custDataLst>
            </p:nvPr>
          </p:nvSpPr>
          <p:spPr>
            <a:xfrm>
              <a:off x="9175750" y="5089329"/>
              <a:ext cx="133351" cy="238322"/>
            </a:xfrm>
            <a:custGeom>
              <a:avLst/>
              <a:gdLst/>
              <a:ahLst/>
              <a:cxnLst/>
              <a:rect l="0" t="0" r="0" b="0"/>
              <a:pathLst>
                <a:path w="133351" h="238322">
                  <a:moveTo>
                    <a:pt x="133350" y="3371"/>
                  </a:moveTo>
                  <a:lnTo>
                    <a:pt x="133350" y="3371"/>
                  </a:lnTo>
                  <a:lnTo>
                    <a:pt x="129979" y="0"/>
                  </a:lnTo>
                  <a:lnTo>
                    <a:pt x="127574" y="418"/>
                  </a:lnTo>
                  <a:lnTo>
                    <a:pt x="121141" y="4645"/>
                  </a:lnTo>
                  <a:lnTo>
                    <a:pt x="99030" y="45616"/>
                  </a:lnTo>
                  <a:lnTo>
                    <a:pt x="81642" y="77886"/>
                  </a:lnTo>
                  <a:lnTo>
                    <a:pt x="64037" y="111512"/>
                  </a:lnTo>
                  <a:lnTo>
                    <a:pt x="46805" y="144567"/>
                  </a:lnTo>
                  <a:lnTo>
                    <a:pt x="22649" y="189532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364"/>
          <p:cNvGrpSpPr/>
          <p:nvPr/>
        </p:nvGrpSpPr>
        <p:grpSpPr>
          <a:xfrm>
            <a:off x="8226229" y="4788718"/>
            <a:ext cx="416122" cy="589733"/>
            <a:chOff x="8226229" y="4788718"/>
            <a:chExt cx="416122" cy="589733"/>
          </a:xfrm>
        </p:grpSpPr>
        <p:sp>
          <p:nvSpPr>
            <p:cNvPr id="226" name="SMARTInkShape-2349"/>
            <p:cNvSpPr/>
            <p:nvPr>
              <p:custDataLst>
                <p:tags r:id="rId160"/>
              </p:custDataLst>
            </p:nvPr>
          </p:nvSpPr>
          <p:spPr>
            <a:xfrm>
              <a:off x="8226229" y="5016500"/>
              <a:ext cx="244672" cy="254001"/>
            </a:xfrm>
            <a:custGeom>
              <a:avLst/>
              <a:gdLst/>
              <a:ahLst/>
              <a:cxnLst/>
              <a:rect l="0" t="0" r="0" b="0"/>
              <a:pathLst>
                <a:path w="244672" h="2540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108" y="7526"/>
                  </a:lnTo>
                  <a:lnTo>
                    <a:pt x="21702" y="45466"/>
                  </a:lnTo>
                  <a:lnTo>
                    <a:pt x="44208" y="77828"/>
                  </a:lnTo>
                  <a:lnTo>
                    <a:pt x="74438" y="115023"/>
                  </a:lnTo>
                  <a:lnTo>
                    <a:pt x="111391" y="152722"/>
                  </a:lnTo>
                  <a:lnTo>
                    <a:pt x="147571" y="184999"/>
                  </a:lnTo>
                  <a:lnTo>
                    <a:pt x="181760" y="212044"/>
                  </a:lnTo>
                  <a:lnTo>
                    <a:pt x="223834" y="240314"/>
                  </a:lnTo>
                  <a:lnTo>
                    <a:pt x="244671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50"/>
            <p:cNvSpPr/>
            <p:nvPr>
              <p:custDataLst>
                <p:tags r:id="rId161"/>
              </p:custDataLst>
            </p:nvPr>
          </p:nvSpPr>
          <p:spPr>
            <a:xfrm>
              <a:off x="8299450" y="5013129"/>
              <a:ext cx="127001" cy="308172"/>
            </a:xfrm>
            <a:custGeom>
              <a:avLst/>
              <a:gdLst/>
              <a:ahLst/>
              <a:cxnLst/>
              <a:rect l="0" t="0" r="0" b="0"/>
              <a:pathLst>
                <a:path w="127001" h="308172">
                  <a:moveTo>
                    <a:pt x="127000" y="3371"/>
                  </a:moveTo>
                  <a:lnTo>
                    <a:pt x="127000" y="3371"/>
                  </a:lnTo>
                  <a:lnTo>
                    <a:pt x="127000" y="0"/>
                  </a:lnTo>
                  <a:lnTo>
                    <a:pt x="114790" y="36007"/>
                  </a:lnTo>
                  <a:lnTo>
                    <a:pt x="96493" y="79128"/>
                  </a:lnTo>
                  <a:lnTo>
                    <a:pt x="81221" y="115828"/>
                  </a:lnTo>
                  <a:lnTo>
                    <a:pt x="65024" y="154951"/>
                  </a:lnTo>
                  <a:lnTo>
                    <a:pt x="48420" y="193507"/>
                  </a:lnTo>
                  <a:lnTo>
                    <a:pt x="31634" y="228046"/>
                  </a:lnTo>
                  <a:lnTo>
                    <a:pt x="11960" y="271495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351"/>
            <p:cNvSpPr/>
            <p:nvPr>
              <p:custDataLst>
                <p:tags r:id="rId162"/>
              </p:custDataLst>
            </p:nvPr>
          </p:nvSpPr>
          <p:spPr>
            <a:xfrm>
              <a:off x="8591976" y="5194300"/>
              <a:ext cx="37675" cy="184151"/>
            </a:xfrm>
            <a:custGeom>
              <a:avLst/>
              <a:gdLst/>
              <a:ahLst/>
              <a:cxnLst/>
              <a:rect l="0" t="0" r="0" b="0"/>
              <a:pathLst>
                <a:path w="37675" h="184151">
                  <a:moveTo>
                    <a:pt x="12274" y="0"/>
                  </a:moveTo>
                  <a:lnTo>
                    <a:pt x="12274" y="0"/>
                  </a:lnTo>
                  <a:lnTo>
                    <a:pt x="8903" y="3371"/>
                  </a:lnTo>
                  <a:lnTo>
                    <a:pt x="4434" y="39232"/>
                  </a:lnTo>
                  <a:lnTo>
                    <a:pt x="1014" y="76535"/>
                  </a:lnTo>
                  <a:lnTo>
                    <a:pt x="0" y="114398"/>
                  </a:lnTo>
                  <a:lnTo>
                    <a:pt x="1174" y="137627"/>
                  </a:lnTo>
                  <a:lnTo>
                    <a:pt x="9770" y="161899"/>
                  </a:lnTo>
                  <a:lnTo>
                    <a:pt x="17276" y="173320"/>
                  </a:lnTo>
                  <a:lnTo>
                    <a:pt x="25315" y="179337"/>
                  </a:lnTo>
                  <a:lnTo>
                    <a:pt x="3767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352"/>
            <p:cNvSpPr/>
            <p:nvPr>
              <p:custDataLst>
                <p:tags r:id="rId163"/>
              </p:custDataLst>
            </p:nvPr>
          </p:nvSpPr>
          <p:spPr>
            <a:xfrm>
              <a:off x="8568841" y="5270500"/>
              <a:ext cx="73510" cy="19051"/>
            </a:xfrm>
            <a:custGeom>
              <a:avLst/>
              <a:gdLst/>
              <a:ahLst/>
              <a:cxnLst/>
              <a:rect l="0" t="0" r="0" b="0"/>
              <a:pathLst>
                <a:path w="735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0253" y="17168"/>
                  </a:lnTo>
                  <a:lnTo>
                    <a:pt x="57130" y="4561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353"/>
            <p:cNvSpPr/>
            <p:nvPr>
              <p:custDataLst>
                <p:tags r:id="rId164"/>
              </p:custDataLst>
            </p:nvPr>
          </p:nvSpPr>
          <p:spPr>
            <a:xfrm>
              <a:off x="8296673" y="4788718"/>
              <a:ext cx="180578" cy="138883"/>
            </a:xfrm>
            <a:custGeom>
              <a:avLst/>
              <a:gdLst/>
              <a:ahLst/>
              <a:cxnLst/>
              <a:rect l="0" t="0" r="0" b="0"/>
              <a:pathLst>
                <a:path w="180578" h="138883">
                  <a:moveTo>
                    <a:pt x="34527" y="49982"/>
                  </a:moveTo>
                  <a:lnTo>
                    <a:pt x="34527" y="49982"/>
                  </a:lnTo>
                  <a:lnTo>
                    <a:pt x="19331" y="66588"/>
                  </a:lnTo>
                  <a:lnTo>
                    <a:pt x="0" y="102622"/>
                  </a:lnTo>
                  <a:lnTo>
                    <a:pt x="220" y="102714"/>
                  </a:lnTo>
                  <a:lnTo>
                    <a:pt x="1072" y="102070"/>
                  </a:lnTo>
                  <a:lnTo>
                    <a:pt x="15103" y="78348"/>
                  </a:lnTo>
                  <a:lnTo>
                    <a:pt x="47179" y="30930"/>
                  </a:lnTo>
                  <a:lnTo>
                    <a:pt x="70735" y="4200"/>
                  </a:lnTo>
                  <a:lnTo>
                    <a:pt x="75600" y="409"/>
                  </a:lnTo>
                  <a:lnTo>
                    <a:pt x="80958" y="0"/>
                  </a:lnTo>
                  <a:lnTo>
                    <a:pt x="92556" y="5190"/>
                  </a:lnTo>
                  <a:lnTo>
                    <a:pt x="110986" y="33496"/>
                  </a:lnTo>
                  <a:lnTo>
                    <a:pt x="131109" y="80827"/>
                  </a:lnTo>
                  <a:lnTo>
                    <a:pt x="140011" y="100615"/>
                  </a:lnTo>
                  <a:lnTo>
                    <a:pt x="154316" y="116935"/>
                  </a:lnTo>
                  <a:lnTo>
                    <a:pt x="180577" y="13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365"/>
          <p:cNvGrpSpPr/>
          <p:nvPr/>
        </p:nvGrpSpPr>
        <p:grpSpPr>
          <a:xfrm>
            <a:off x="6667577" y="5010150"/>
            <a:ext cx="1098474" cy="364850"/>
            <a:chOff x="6667577" y="5010150"/>
            <a:chExt cx="1098474" cy="364850"/>
          </a:xfrm>
        </p:grpSpPr>
        <p:sp>
          <p:nvSpPr>
            <p:cNvPr id="232" name="SMARTInkShape-2354"/>
            <p:cNvSpPr/>
            <p:nvPr>
              <p:custDataLst>
                <p:tags r:id="rId151"/>
              </p:custDataLst>
            </p:nvPr>
          </p:nvSpPr>
          <p:spPr>
            <a:xfrm>
              <a:off x="7378777" y="5124450"/>
              <a:ext cx="31674" cy="134461"/>
            </a:xfrm>
            <a:custGeom>
              <a:avLst/>
              <a:gdLst/>
              <a:ahLst/>
              <a:cxnLst/>
              <a:rect l="0" t="0" r="0" b="0"/>
              <a:pathLst>
                <a:path w="31674" h="134461">
                  <a:moveTo>
                    <a:pt x="6273" y="82550"/>
                  </a:moveTo>
                  <a:lnTo>
                    <a:pt x="6273" y="82550"/>
                  </a:lnTo>
                  <a:lnTo>
                    <a:pt x="314" y="128367"/>
                  </a:lnTo>
                  <a:lnTo>
                    <a:pt x="39" y="134460"/>
                  </a:lnTo>
                  <a:lnTo>
                    <a:pt x="0" y="134090"/>
                  </a:lnTo>
                  <a:lnTo>
                    <a:pt x="8722" y="97029"/>
                  </a:lnTo>
                  <a:lnTo>
                    <a:pt x="17817" y="60264"/>
                  </a:lnTo>
                  <a:lnTo>
                    <a:pt x="27210" y="17078"/>
                  </a:lnTo>
                  <a:lnTo>
                    <a:pt x="31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55"/>
            <p:cNvSpPr/>
            <p:nvPr>
              <p:custDataLst>
                <p:tags r:id="rId152"/>
              </p:custDataLst>
            </p:nvPr>
          </p:nvSpPr>
          <p:spPr>
            <a:xfrm>
              <a:off x="7118840" y="5193801"/>
              <a:ext cx="139211" cy="111488"/>
            </a:xfrm>
            <a:custGeom>
              <a:avLst/>
              <a:gdLst/>
              <a:ahLst/>
              <a:cxnLst/>
              <a:rect l="0" t="0" r="0" b="0"/>
              <a:pathLst>
                <a:path w="139211" h="111488">
                  <a:moveTo>
                    <a:pt x="5860" y="51299"/>
                  </a:moveTo>
                  <a:lnTo>
                    <a:pt x="5860" y="51299"/>
                  </a:lnTo>
                  <a:lnTo>
                    <a:pt x="15973" y="51299"/>
                  </a:lnTo>
                  <a:lnTo>
                    <a:pt x="47269" y="36994"/>
                  </a:lnTo>
                  <a:lnTo>
                    <a:pt x="60619" y="26913"/>
                  </a:lnTo>
                  <a:lnTo>
                    <a:pt x="65476" y="19059"/>
                  </a:lnTo>
                  <a:lnTo>
                    <a:pt x="66770" y="14989"/>
                  </a:lnTo>
                  <a:lnTo>
                    <a:pt x="66328" y="6704"/>
                  </a:lnTo>
                  <a:lnTo>
                    <a:pt x="65221" y="2519"/>
                  </a:lnTo>
                  <a:lnTo>
                    <a:pt x="62367" y="435"/>
                  </a:lnTo>
                  <a:lnTo>
                    <a:pt x="53552" y="0"/>
                  </a:lnTo>
                  <a:lnTo>
                    <a:pt x="33319" y="10464"/>
                  </a:lnTo>
                  <a:lnTo>
                    <a:pt x="12820" y="30341"/>
                  </a:lnTo>
                  <a:lnTo>
                    <a:pt x="83" y="57475"/>
                  </a:lnTo>
                  <a:lnTo>
                    <a:pt x="0" y="75681"/>
                  </a:lnTo>
                  <a:lnTo>
                    <a:pt x="5372" y="91769"/>
                  </a:lnTo>
                  <a:lnTo>
                    <a:pt x="14816" y="103623"/>
                  </a:lnTo>
                  <a:lnTo>
                    <a:pt x="29831" y="109831"/>
                  </a:lnTo>
                  <a:lnTo>
                    <a:pt x="38774" y="111487"/>
                  </a:lnTo>
                  <a:lnTo>
                    <a:pt x="58118" y="107682"/>
                  </a:lnTo>
                  <a:lnTo>
                    <a:pt x="88843" y="91759"/>
                  </a:lnTo>
                  <a:lnTo>
                    <a:pt x="108358" y="75631"/>
                  </a:lnTo>
                  <a:lnTo>
                    <a:pt x="139210" y="32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356"/>
            <p:cNvSpPr/>
            <p:nvPr>
              <p:custDataLst>
                <p:tags r:id="rId153"/>
              </p:custDataLst>
            </p:nvPr>
          </p:nvSpPr>
          <p:spPr>
            <a:xfrm>
              <a:off x="7734300" y="5108092"/>
              <a:ext cx="12701" cy="22709"/>
            </a:xfrm>
            <a:custGeom>
              <a:avLst/>
              <a:gdLst/>
              <a:ahLst/>
              <a:cxnLst/>
              <a:rect l="0" t="0" r="0" b="0"/>
              <a:pathLst>
                <a:path w="12701" h="22709">
                  <a:moveTo>
                    <a:pt x="12700" y="3658"/>
                  </a:moveTo>
                  <a:lnTo>
                    <a:pt x="12700" y="3658"/>
                  </a:lnTo>
                  <a:lnTo>
                    <a:pt x="12698" y="0"/>
                  </a:lnTo>
                  <a:lnTo>
                    <a:pt x="12698" y="1562"/>
                  </a:lnTo>
                  <a:lnTo>
                    <a:pt x="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357"/>
            <p:cNvSpPr/>
            <p:nvPr>
              <p:custDataLst>
                <p:tags r:id="rId154"/>
              </p:custDataLst>
            </p:nvPr>
          </p:nvSpPr>
          <p:spPr>
            <a:xfrm>
              <a:off x="7575550" y="5126641"/>
              <a:ext cx="60787" cy="119703"/>
            </a:xfrm>
            <a:custGeom>
              <a:avLst/>
              <a:gdLst/>
              <a:ahLst/>
              <a:cxnLst/>
              <a:rect l="0" t="0" r="0" b="0"/>
              <a:pathLst>
                <a:path w="60787" h="119703">
                  <a:moveTo>
                    <a:pt x="0" y="61309"/>
                  </a:moveTo>
                  <a:lnTo>
                    <a:pt x="0" y="61309"/>
                  </a:lnTo>
                  <a:lnTo>
                    <a:pt x="36595" y="39640"/>
                  </a:lnTo>
                  <a:lnTo>
                    <a:pt x="53332" y="19062"/>
                  </a:lnTo>
                  <a:lnTo>
                    <a:pt x="60488" y="5204"/>
                  </a:lnTo>
                  <a:lnTo>
                    <a:pt x="60786" y="2739"/>
                  </a:lnTo>
                  <a:lnTo>
                    <a:pt x="60279" y="1094"/>
                  </a:lnTo>
                  <a:lnTo>
                    <a:pt x="59236" y="0"/>
                  </a:lnTo>
                  <a:lnTo>
                    <a:pt x="44285" y="1829"/>
                  </a:lnTo>
                  <a:lnTo>
                    <a:pt x="29795" y="12531"/>
                  </a:lnTo>
                  <a:lnTo>
                    <a:pt x="15359" y="29752"/>
                  </a:lnTo>
                  <a:lnTo>
                    <a:pt x="4239" y="51517"/>
                  </a:lnTo>
                  <a:lnTo>
                    <a:pt x="237" y="71538"/>
                  </a:lnTo>
                  <a:lnTo>
                    <a:pt x="3418" y="104017"/>
                  </a:lnTo>
                  <a:lnTo>
                    <a:pt x="6511" y="109536"/>
                  </a:lnTo>
                  <a:lnTo>
                    <a:pt x="15594" y="117551"/>
                  </a:lnTo>
                  <a:lnTo>
                    <a:pt x="28567" y="119702"/>
                  </a:lnTo>
                  <a:lnTo>
                    <a:pt x="50800" y="11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358"/>
            <p:cNvSpPr/>
            <p:nvPr>
              <p:custDataLst>
                <p:tags r:id="rId155"/>
              </p:custDataLst>
            </p:nvPr>
          </p:nvSpPr>
          <p:spPr>
            <a:xfrm>
              <a:off x="7442198" y="5118100"/>
              <a:ext cx="82553" cy="123409"/>
            </a:xfrm>
            <a:custGeom>
              <a:avLst/>
              <a:gdLst/>
              <a:ahLst/>
              <a:cxnLst/>
              <a:rect l="0" t="0" r="0" b="0"/>
              <a:pathLst>
                <a:path w="82553" h="123409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8729" y="18017"/>
                  </a:lnTo>
                  <a:lnTo>
                    <a:pt x="15550" y="62641"/>
                  </a:lnTo>
                  <a:lnTo>
                    <a:pt x="13565" y="108820"/>
                  </a:lnTo>
                  <a:lnTo>
                    <a:pt x="12381" y="118920"/>
                  </a:lnTo>
                  <a:lnTo>
                    <a:pt x="11077" y="121613"/>
                  </a:lnTo>
                  <a:lnTo>
                    <a:pt x="9502" y="123408"/>
                  </a:lnTo>
                  <a:lnTo>
                    <a:pt x="8452" y="122489"/>
                  </a:lnTo>
                  <a:lnTo>
                    <a:pt x="7285" y="115824"/>
                  </a:lnTo>
                  <a:lnTo>
                    <a:pt x="12311" y="88523"/>
                  </a:lnTo>
                  <a:lnTo>
                    <a:pt x="26770" y="46351"/>
                  </a:lnTo>
                  <a:lnTo>
                    <a:pt x="35182" y="36358"/>
                  </a:lnTo>
                  <a:lnTo>
                    <a:pt x="40389" y="32705"/>
                  </a:lnTo>
                  <a:lnTo>
                    <a:pt x="45272" y="32387"/>
                  </a:lnTo>
                  <a:lnTo>
                    <a:pt x="49938" y="34291"/>
                  </a:lnTo>
                  <a:lnTo>
                    <a:pt x="58884" y="42757"/>
                  </a:lnTo>
                  <a:lnTo>
                    <a:pt x="71149" y="64096"/>
                  </a:lnTo>
                  <a:lnTo>
                    <a:pt x="8255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359"/>
            <p:cNvSpPr/>
            <p:nvPr>
              <p:custDataLst>
                <p:tags r:id="rId156"/>
              </p:custDataLst>
            </p:nvPr>
          </p:nvSpPr>
          <p:spPr>
            <a:xfrm>
              <a:off x="7759700" y="5207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60"/>
            <p:cNvSpPr/>
            <p:nvPr>
              <p:custDataLst>
                <p:tags r:id="rId157"/>
              </p:custDataLst>
            </p:nvPr>
          </p:nvSpPr>
          <p:spPr>
            <a:xfrm>
              <a:off x="7308850" y="5029200"/>
              <a:ext cx="31751" cy="247651"/>
            </a:xfrm>
            <a:custGeom>
              <a:avLst/>
              <a:gdLst/>
              <a:ahLst/>
              <a:cxnLst/>
              <a:rect l="0" t="0" r="0" b="0"/>
              <a:pathLst>
                <a:path w="31751" h="2476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466" y="37590"/>
                  </a:lnTo>
                  <a:lnTo>
                    <a:pt x="11245" y="81301"/>
                  </a:lnTo>
                  <a:lnTo>
                    <a:pt x="15110" y="113511"/>
                  </a:lnTo>
                  <a:lnTo>
                    <a:pt x="21254" y="160005"/>
                  </a:lnTo>
                  <a:lnTo>
                    <a:pt x="24171" y="201690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61"/>
            <p:cNvSpPr/>
            <p:nvPr>
              <p:custDataLst>
                <p:tags r:id="rId158"/>
              </p:custDataLst>
            </p:nvPr>
          </p:nvSpPr>
          <p:spPr>
            <a:xfrm>
              <a:off x="6862939" y="5215348"/>
              <a:ext cx="193899" cy="125003"/>
            </a:xfrm>
            <a:custGeom>
              <a:avLst/>
              <a:gdLst/>
              <a:ahLst/>
              <a:cxnLst/>
              <a:rect l="0" t="0" r="0" b="0"/>
              <a:pathLst>
                <a:path w="193899" h="125003">
                  <a:moveTo>
                    <a:pt x="58561" y="55152"/>
                  </a:moveTo>
                  <a:lnTo>
                    <a:pt x="58561" y="55152"/>
                  </a:lnTo>
                  <a:lnTo>
                    <a:pt x="58561" y="46313"/>
                  </a:lnTo>
                  <a:lnTo>
                    <a:pt x="51819" y="36854"/>
                  </a:lnTo>
                  <a:lnTo>
                    <a:pt x="44746" y="32908"/>
                  </a:lnTo>
                  <a:lnTo>
                    <a:pt x="28707" y="30375"/>
                  </a:lnTo>
                  <a:lnTo>
                    <a:pt x="18481" y="35673"/>
                  </a:lnTo>
                  <a:lnTo>
                    <a:pt x="12790" y="40049"/>
                  </a:lnTo>
                  <a:lnTo>
                    <a:pt x="4588" y="52437"/>
                  </a:lnTo>
                  <a:lnTo>
                    <a:pt x="0" y="65940"/>
                  </a:lnTo>
                  <a:lnTo>
                    <a:pt x="313" y="76644"/>
                  </a:lnTo>
                  <a:lnTo>
                    <a:pt x="2090" y="80770"/>
                  </a:lnTo>
                  <a:lnTo>
                    <a:pt x="7828" y="87234"/>
                  </a:lnTo>
                  <a:lnTo>
                    <a:pt x="11333" y="87829"/>
                  </a:lnTo>
                  <a:lnTo>
                    <a:pt x="15081" y="86814"/>
                  </a:lnTo>
                  <a:lnTo>
                    <a:pt x="27099" y="78644"/>
                  </a:lnTo>
                  <a:lnTo>
                    <a:pt x="51472" y="49774"/>
                  </a:lnTo>
                  <a:lnTo>
                    <a:pt x="73194" y="66564"/>
                  </a:lnTo>
                  <a:lnTo>
                    <a:pt x="97625" y="71939"/>
                  </a:lnTo>
                  <a:lnTo>
                    <a:pt x="130578" y="70161"/>
                  </a:lnTo>
                  <a:lnTo>
                    <a:pt x="151012" y="61352"/>
                  </a:lnTo>
                  <a:lnTo>
                    <a:pt x="174618" y="42407"/>
                  </a:lnTo>
                  <a:lnTo>
                    <a:pt x="184225" y="29732"/>
                  </a:lnTo>
                  <a:lnTo>
                    <a:pt x="188495" y="17043"/>
                  </a:lnTo>
                  <a:lnTo>
                    <a:pt x="188511" y="8111"/>
                  </a:lnTo>
                  <a:lnTo>
                    <a:pt x="187528" y="4742"/>
                  </a:lnTo>
                  <a:lnTo>
                    <a:pt x="185460" y="2495"/>
                  </a:lnTo>
                  <a:lnTo>
                    <a:pt x="179401" y="0"/>
                  </a:lnTo>
                  <a:lnTo>
                    <a:pt x="164686" y="1964"/>
                  </a:lnTo>
                  <a:lnTo>
                    <a:pt x="161060" y="4171"/>
                  </a:lnTo>
                  <a:lnTo>
                    <a:pt x="158644" y="7054"/>
                  </a:lnTo>
                  <a:lnTo>
                    <a:pt x="157033" y="10387"/>
                  </a:lnTo>
                  <a:lnTo>
                    <a:pt x="157124" y="17852"/>
                  </a:lnTo>
                  <a:lnTo>
                    <a:pt x="158136" y="21819"/>
                  </a:lnTo>
                  <a:lnTo>
                    <a:pt x="186761" y="62487"/>
                  </a:lnTo>
                  <a:lnTo>
                    <a:pt x="192678" y="77698"/>
                  </a:lnTo>
                  <a:lnTo>
                    <a:pt x="193898" y="91983"/>
                  </a:lnTo>
                  <a:lnTo>
                    <a:pt x="191384" y="104682"/>
                  </a:lnTo>
                  <a:lnTo>
                    <a:pt x="185561" y="115030"/>
                  </a:lnTo>
                  <a:lnTo>
                    <a:pt x="180151" y="120570"/>
                  </a:lnTo>
                  <a:lnTo>
                    <a:pt x="172861" y="12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362"/>
            <p:cNvSpPr/>
            <p:nvPr>
              <p:custDataLst>
                <p:tags r:id="rId159"/>
              </p:custDataLst>
            </p:nvPr>
          </p:nvSpPr>
          <p:spPr>
            <a:xfrm>
              <a:off x="6667577" y="5010150"/>
              <a:ext cx="135516" cy="364850"/>
            </a:xfrm>
            <a:custGeom>
              <a:avLst/>
              <a:gdLst/>
              <a:ahLst/>
              <a:cxnLst/>
              <a:rect l="0" t="0" r="0" b="0"/>
              <a:pathLst>
                <a:path w="135516" h="364850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511" y="43366"/>
                  </a:lnTo>
                  <a:lnTo>
                    <a:pt x="185" y="78070"/>
                  </a:lnTo>
                  <a:lnTo>
                    <a:pt x="97" y="100730"/>
                  </a:lnTo>
                  <a:lnTo>
                    <a:pt x="39" y="126420"/>
                  </a:lnTo>
                  <a:lnTo>
                    <a:pt x="0" y="154130"/>
                  </a:lnTo>
                  <a:lnTo>
                    <a:pt x="1385" y="181070"/>
                  </a:lnTo>
                  <a:lnTo>
                    <a:pt x="3720" y="207497"/>
                  </a:lnTo>
                  <a:lnTo>
                    <a:pt x="6688" y="233581"/>
                  </a:lnTo>
                  <a:lnTo>
                    <a:pt x="9985" y="277616"/>
                  </a:lnTo>
                  <a:lnTo>
                    <a:pt x="9960" y="324733"/>
                  </a:lnTo>
                  <a:lnTo>
                    <a:pt x="7001" y="346132"/>
                  </a:lnTo>
                  <a:lnTo>
                    <a:pt x="6053" y="345055"/>
                  </a:lnTo>
                  <a:lnTo>
                    <a:pt x="3117" y="338213"/>
                  </a:lnTo>
                  <a:lnTo>
                    <a:pt x="7611" y="305606"/>
                  </a:lnTo>
                  <a:lnTo>
                    <a:pt x="24621" y="263568"/>
                  </a:lnTo>
                  <a:lnTo>
                    <a:pt x="47537" y="233316"/>
                  </a:lnTo>
                  <a:lnTo>
                    <a:pt x="72200" y="217689"/>
                  </a:lnTo>
                  <a:lnTo>
                    <a:pt x="88961" y="216931"/>
                  </a:lnTo>
                  <a:lnTo>
                    <a:pt x="97382" y="218703"/>
                  </a:lnTo>
                  <a:lnTo>
                    <a:pt x="114263" y="230081"/>
                  </a:lnTo>
                  <a:lnTo>
                    <a:pt x="122717" y="238054"/>
                  </a:lnTo>
                  <a:lnTo>
                    <a:pt x="132109" y="258201"/>
                  </a:lnTo>
                  <a:lnTo>
                    <a:pt x="135515" y="293344"/>
                  </a:lnTo>
                  <a:lnTo>
                    <a:pt x="132153" y="316642"/>
                  </a:lnTo>
                  <a:lnTo>
                    <a:pt x="123603" y="336404"/>
                  </a:lnTo>
                  <a:lnTo>
                    <a:pt x="110866" y="350831"/>
                  </a:lnTo>
                  <a:lnTo>
                    <a:pt x="95798" y="360536"/>
                  </a:lnTo>
                  <a:lnTo>
                    <a:pt x="79693" y="364849"/>
                  </a:lnTo>
                  <a:lnTo>
                    <a:pt x="72858" y="363177"/>
                  </a:lnTo>
                  <a:lnTo>
                    <a:pt x="61501" y="353794"/>
                  </a:lnTo>
                  <a:lnTo>
                    <a:pt x="59319" y="348045"/>
                  </a:lnTo>
                  <a:lnTo>
                    <a:pt x="59276" y="342097"/>
                  </a:lnTo>
                  <a:lnTo>
                    <a:pt x="63423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366"/>
          <p:cNvGrpSpPr/>
          <p:nvPr/>
        </p:nvGrpSpPr>
        <p:grpSpPr>
          <a:xfrm>
            <a:off x="5558941" y="5346700"/>
            <a:ext cx="10010" cy="222251"/>
            <a:chOff x="5558941" y="5346700"/>
            <a:chExt cx="10010" cy="222251"/>
          </a:xfrm>
        </p:grpSpPr>
        <p:sp>
          <p:nvSpPr>
            <p:cNvPr id="242" name="SMARTInkShape-2363"/>
            <p:cNvSpPr/>
            <p:nvPr>
              <p:custDataLst>
                <p:tags r:id="rId149"/>
              </p:custDataLst>
            </p:nvPr>
          </p:nvSpPr>
          <p:spPr>
            <a:xfrm>
              <a:off x="5558941" y="55626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364"/>
            <p:cNvSpPr/>
            <p:nvPr>
              <p:custDataLst>
                <p:tags r:id="rId150"/>
              </p:custDataLst>
            </p:nvPr>
          </p:nvSpPr>
          <p:spPr>
            <a:xfrm>
              <a:off x="5568950" y="5346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367"/>
          <p:cNvGrpSpPr/>
          <p:nvPr/>
        </p:nvGrpSpPr>
        <p:grpSpPr>
          <a:xfrm>
            <a:off x="4425453" y="5071006"/>
            <a:ext cx="654548" cy="706378"/>
            <a:chOff x="4425453" y="5071006"/>
            <a:chExt cx="654548" cy="706378"/>
          </a:xfrm>
        </p:grpSpPr>
        <p:sp>
          <p:nvSpPr>
            <p:cNvPr id="245" name="SMARTInkShape-2365"/>
            <p:cNvSpPr/>
            <p:nvPr>
              <p:custDataLst>
                <p:tags r:id="rId141"/>
              </p:custDataLst>
            </p:nvPr>
          </p:nvSpPr>
          <p:spPr>
            <a:xfrm>
              <a:off x="4554534" y="5071006"/>
              <a:ext cx="169867" cy="126787"/>
            </a:xfrm>
            <a:custGeom>
              <a:avLst/>
              <a:gdLst/>
              <a:ahLst/>
              <a:cxnLst/>
              <a:rect l="0" t="0" r="0" b="0"/>
              <a:pathLst>
                <a:path w="169867" h="126787">
                  <a:moveTo>
                    <a:pt x="36516" y="28044"/>
                  </a:moveTo>
                  <a:lnTo>
                    <a:pt x="36516" y="28044"/>
                  </a:lnTo>
                  <a:lnTo>
                    <a:pt x="33145" y="28044"/>
                  </a:lnTo>
                  <a:lnTo>
                    <a:pt x="24307" y="41528"/>
                  </a:lnTo>
                  <a:lnTo>
                    <a:pt x="9383" y="80802"/>
                  </a:lnTo>
                  <a:lnTo>
                    <a:pt x="0" y="123744"/>
                  </a:lnTo>
                  <a:lnTo>
                    <a:pt x="177" y="126416"/>
                  </a:lnTo>
                  <a:lnTo>
                    <a:pt x="1001" y="126786"/>
                  </a:lnTo>
                  <a:lnTo>
                    <a:pt x="2256" y="125622"/>
                  </a:lnTo>
                  <a:lnTo>
                    <a:pt x="27039" y="78394"/>
                  </a:lnTo>
                  <a:lnTo>
                    <a:pt x="50171" y="36142"/>
                  </a:lnTo>
                  <a:lnTo>
                    <a:pt x="66573" y="13299"/>
                  </a:lnTo>
                  <a:lnTo>
                    <a:pt x="83271" y="794"/>
                  </a:lnTo>
                  <a:lnTo>
                    <a:pt x="91675" y="0"/>
                  </a:lnTo>
                  <a:lnTo>
                    <a:pt x="108538" y="6643"/>
                  </a:lnTo>
                  <a:lnTo>
                    <a:pt x="133898" y="39734"/>
                  </a:lnTo>
                  <a:lnTo>
                    <a:pt x="155916" y="85287"/>
                  </a:lnTo>
                  <a:lnTo>
                    <a:pt x="169866" y="116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366"/>
            <p:cNvSpPr/>
            <p:nvPr>
              <p:custDataLst>
                <p:tags r:id="rId142"/>
              </p:custDataLst>
            </p:nvPr>
          </p:nvSpPr>
          <p:spPr>
            <a:xfrm>
              <a:off x="5060950" y="55816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65" y="42376"/>
                  </a:lnTo>
                  <a:lnTo>
                    <a:pt x="17828" y="89745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367"/>
            <p:cNvSpPr/>
            <p:nvPr>
              <p:custDataLst>
                <p:tags r:id="rId143"/>
              </p:custDataLst>
            </p:nvPr>
          </p:nvSpPr>
          <p:spPr>
            <a:xfrm>
              <a:off x="4927600" y="5575300"/>
              <a:ext cx="44451" cy="107951"/>
            </a:xfrm>
            <a:custGeom>
              <a:avLst/>
              <a:gdLst/>
              <a:ahLst/>
              <a:cxnLst/>
              <a:rect l="0" t="0" r="0" b="0"/>
              <a:pathLst>
                <a:path w="44451" h="107951">
                  <a:moveTo>
                    <a:pt x="0" y="0"/>
                  </a:moveTo>
                  <a:lnTo>
                    <a:pt x="0" y="0"/>
                  </a:lnTo>
                  <a:lnTo>
                    <a:pt x="19773" y="38282"/>
                  </a:lnTo>
                  <a:lnTo>
                    <a:pt x="36126" y="83840"/>
                  </a:lnTo>
                  <a:lnTo>
                    <a:pt x="444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368"/>
            <p:cNvSpPr/>
            <p:nvPr>
              <p:custDataLst>
                <p:tags r:id="rId144"/>
              </p:custDataLst>
            </p:nvPr>
          </p:nvSpPr>
          <p:spPr>
            <a:xfrm>
              <a:off x="4902200" y="56451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19459" y="12142"/>
                  </a:lnTo>
                  <a:lnTo>
                    <a:pt x="59739" y="412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369"/>
            <p:cNvSpPr/>
            <p:nvPr>
              <p:custDataLst>
                <p:tags r:id="rId145"/>
              </p:custDataLst>
            </p:nvPr>
          </p:nvSpPr>
          <p:spPr>
            <a:xfrm>
              <a:off x="4756150" y="56515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37590" y="979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370"/>
            <p:cNvSpPr/>
            <p:nvPr>
              <p:custDataLst>
                <p:tags r:id="rId146"/>
              </p:custDataLst>
            </p:nvPr>
          </p:nvSpPr>
          <p:spPr>
            <a:xfrm>
              <a:off x="4788186" y="5562600"/>
              <a:ext cx="50515" cy="214784"/>
            </a:xfrm>
            <a:custGeom>
              <a:avLst/>
              <a:gdLst/>
              <a:ahLst/>
              <a:cxnLst/>
              <a:rect l="0" t="0" r="0" b="0"/>
              <a:pathLst>
                <a:path w="50515" h="214784">
                  <a:moveTo>
                    <a:pt x="18764" y="0"/>
                  </a:moveTo>
                  <a:lnTo>
                    <a:pt x="18764" y="0"/>
                  </a:lnTo>
                  <a:lnTo>
                    <a:pt x="15393" y="0"/>
                  </a:lnTo>
                  <a:lnTo>
                    <a:pt x="14400" y="706"/>
                  </a:lnTo>
                  <a:lnTo>
                    <a:pt x="13738" y="1881"/>
                  </a:lnTo>
                  <a:lnTo>
                    <a:pt x="7504" y="30443"/>
                  </a:lnTo>
                  <a:lnTo>
                    <a:pt x="2977" y="75471"/>
                  </a:lnTo>
                  <a:lnTo>
                    <a:pt x="681" y="117456"/>
                  </a:lnTo>
                  <a:lnTo>
                    <a:pt x="0" y="161173"/>
                  </a:lnTo>
                  <a:lnTo>
                    <a:pt x="3170" y="195295"/>
                  </a:lnTo>
                  <a:lnTo>
                    <a:pt x="8541" y="208624"/>
                  </a:lnTo>
                  <a:lnTo>
                    <a:pt x="11949" y="213166"/>
                  </a:lnTo>
                  <a:lnTo>
                    <a:pt x="17748" y="214783"/>
                  </a:lnTo>
                  <a:lnTo>
                    <a:pt x="5051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71"/>
            <p:cNvSpPr/>
            <p:nvPr>
              <p:custDataLst>
                <p:tags r:id="rId147"/>
              </p:custDataLst>
            </p:nvPr>
          </p:nvSpPr>
          <p:spPr>
            <a:xfrm>
              <a:off x="4546600" y="5346700"/>
              <a:ext cx="101601" cy="311151"/>
            </a:xfrm>
            <a:custGeom>
              <a:avLst/>
              <a:gdLst/>
              <a:ahLst/>
              <a:cxnLst/>
              <a:rect l="0" t="0" r="0" b="0"/>
              <a:pathLst>
                <a:path w="101601" h="311151">
                  <a:moveTo>
                    <a:pt x="101600" y="0"/>
                  </a:moveTo>
                  <a:lnTo>
                    <a:pt x="101600" y="0"/>
                  </a:lnTo>
                  <a:lnTo>
                    <a:pt x="81827" y="0"/>
                  </a:lnTo>
                  <a:lnTo>
                    <a:pt x="74938" y="9407"/>
                  </a:lnTo>
                  <a:lnTo>
                    <a:pt x="61244" y="42063"/>
                  </a:lnTo>
                  <a:lnTo>
                    <a:pt x="49797" y="76550"/>
                  </a:lnTo>
                  <a:lnTo>
                    <a:pt x="37654" y="120100"/>
                  </a:lnTo>
                  <a:lnTo>
                    <a:pt x="27084" y="167677"/>
                  </a:lnTo>
                  <a:lnTo>
                    <a:pt x="22289" y="192218"/>
                  </a:lnTo>
                  <a:lnTo>
                    <a:pt x="17681" y="216340"/>
                  </a:lnTo>
                  <a:lnTo>
                    <a:pt x="8799" y="26383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372"/>
            <p:cNvSpPr/>
            <p:nvPr>
              <p:custDataLst>
                <p:tags r:id="rId148"/>
              </p:custDataLst>
            </p:nvPr>
          </p:nvSpPr>
          <p:spPr>
            <a:xfrm>
              <a:off x="4425453" y="5346203"/>
              <a:ext cx="254498" cy="305298"/>
            </a:xfrm>
            <a:custGeom>
              <a:avLst/>
              <a:gdLst/>
              <a:ahLst/>
              <a:cxnLst/>
              <a:rect l="0" t="0" r="0" b="0"/>
              <a:pathLst>
                <a:path w="254498" h="305298">
                  <a:moveTo>
                    <a:pt x="13197" y="13197"/>
                  </a:moveTo>
                  <a:lnTo>
                    <a:pt x="13197" y="13197"/>
                  </a:lnTo>
                  <a:lnTo>
                    <a:pt x="0" y="0"/>
                  </a:lnTo>
                  <a:lnTo>
                    <a:pt x="33728" y="35610"/>
                  </a:lnTo>
                  <a:lnTo>
                    <a:pt x="61127" y="66197"/>
                  </a:lnTo>
                  <a:lnTo>
                    <a:pt x="96823" y="105662"/>
                  </a:lnTo>
                  <a:lnTo>
                    <a:pt x="132444" y="152835"/>
                  </a:lnTo>
                  <a:lnTo>
                    <a:pt x="149845" y="178256"/>
                  </a:lnTo>
                  <a:lnTo>
                    <a:pt x="180469" y="221552"/>
                  </a:lnTo>
                  <a:lnTo>
                    <a:pt x="207484" y="256788"/>
                  </a:lnTo>
                  <a:lnTo>
                    <a:pt x="254497" y="305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368"/>
          <p:cNvGrpSpPr/>
          <p:nvPr/>
        </p:nvGrpSpPr>
        <p:grpSpPr>
          <a:xfrm>
            <a:off x="3771838" y="4214794"/>
            <a:ext cx="2584513" cy="420707"/>
            <a:chOff x="3771838" y="4214794"/>
            <a:chExt cx="2584513" cy="420707"/>
          </a:xfrm>
        </p:grpSpPr>
        <p:sp>
          <p:nvSpPr>
            <p:cNvPr id="254" name="SMARTInkShape-2373"/>
            <p:cNvSpPr/>
            <p:nvPr>
              <p:custDataLst>
                <p:tags r:id="rId123"/>
              </p:custDataLst>
            </p:nvPr>
          </p:nvSpPr>
          <p:spPr>
            <a:xfrm>
              <a:off x="6350000" y="4559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374"/>
            <p:cNvSpPr/>
            <p:nvPr>
              <p:custDataLst>
                <p:tags r:id="rId124"/>
              </p:custDataLst>
            </p:nvPr>
          </p:nvSpPr>
          <p:spPr>
            <a:xfrm>
              <a:off x="6140450" y="4214794"/>
              <a:ext cx="103537" cy="338157"/>
            </a:xfrm>
            <a:custGeom>
              <a:avLst/>
              <a:gdLst/>
              <a:ahLst/>
              <a:cxnLst/>
              <a:rect l="0" t="0" r="0" b="0"/>
              <a:pathLst>
                <a:path w="103537" h="338157">
                  <a:moveTo>
                    <a:pt x="0" y="14306"/>
                  </a:moveTo>
                  <a:lnTo>
                    <a:pt x="0" y="14306"/>
                  </a:lnTo>
                  <a:lnTo>
                    <a:pt x="3371" y="7564"/>
                  </a:lnTo>
                  <a:lnTo>
                    <a:pt x="10670" y="2373"/>
                  </a:lnTo>
                  <a:lnTo>
                    <a:pt x="15580" y="0"/>
                  </a:lnTo>
                  <a:lnTo>
                    <a:pt x="39345" y="33"/>
                  </a:lnTo>
                  <a:lnTo>
                    <a:pt x="65359" y="11253"/>
                  </a:lnTo>
                  <a:lnTo>
                    <a:pt x="78673" y="25884"/>
                  </a:lnTo>
                  <a:lnTo>
                    <a:pt x="87881" y="43441"/>
                  </a:lnTo>
                  <a:lnTo>
                    <a:pt x="94280" y="86207"/>
                  </a:lnTo>
                  <a:lnTo>
                    <a:pt x="91591" y="104911"/>
                  </a:lnTo>
                  <a:lnTo>
                    <a:pt x="67954" y="151562"/>
                  </a:lnTo>
                  <a:lnTo>
                    <a:pt x="64820" y="164492"/>
                  </a:lnTo>
                  <a:lnTo>
                    <a:pt x="65791" y="168757"/>
                  </a:lnTo>
                  <a:lnTo>
                    <a:pt x="87919" y="211525"/>
                  </a:lnTo>
                  <a:lnTo>
                    <a:pt x="101192" y="256769"/>
                  </a:lnTo>
                  <a:lnTo>
                    <a:pt x="103536" y="277290"/>
                  </a:lnTo>
                  <a:lnTo>
                    <a:pt x="96921" y="307265"/>
                  </a:lnTo>
                  <a:lnTo>
                    <a:pt x="82550" y="33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375"/>
            <p:cNvSpPr/>
            <p:nvPr>
              <p:custDataLst>
                <p:tags r:id="rId125"/>
              </p:custDataLst>
            </p:nvPr>
          </p:nvSpPr>
          <p:spPr>
            <a:xfrm>
              <a:off x="5990743" y="4521200"/>
              <a:ext cx="105258" cy="19051"/>
            </a:xfrm>
            <a:custGeom>
              <a:avLst/>
              <a:gdLst/>
              <a:ahLst/>
              <a:cxnLst/>
              <a:rect l="0" t="0" r="0" b="0"/>
              <a:pathLst>
                <a:path w="105258" h="19051">
                  <a:moveTo>
                    <a:pt x="3657" y="19050"/>
                  </a:moveTo>
                  <a:lnTo>
                    <a:pt x="3657" y="19050"/>
                  </a:lnTo>
                  <a:lnTo>
                    <a:pt x="286" y="15679"/>
                  </a:lnTo>
                  <a:lnTo>
                    <a:pt x="0" y="14686"/>
                  </a:lnTo>
                  <a:lnTo>
                    <a:pt x="512" y="14024"/>
                  </a:lnTo>
                  <a:lnTo>
                    <a:pt x="1561" y="13583"/>
                  </a:lnTo>
                  <a:lnTo>
                    <a:pt x="48283" y="7682"/>
                  </a:lnTo>
                  <a:lnTo>
                    <a:pt x="105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376"/>
            <p:cNvSpPr/>
            <p:nvPr>
              <p:custDataLst>
                <p:tags r:id="rId126"/>
              </p:custDataLst>
            </p:nvPr>
          </p:nvSpPr>
          <p:spPr>
            <a:xfrm>
              <a:off x="5784850" y="4278124"/>
              <a:ext cx="171451" cy="293877"/>
            </a:xfrm>
            <a:custGeom>
              <a:avLst/>
              <a:gdLst/>
              <a:ahLst/>
              <a:cxnLst/>
              <a:rect l="0" t="0" r="0" b="0"/>
              <a:pathLst>
                <a:path w="171451" h="293877">
                  <a:moveTo>
                    <a:pt x="171450" y="14476"/>
                  </a:moveTo>
                  <a:lnTo>
                    <a:pt x="171450" y="14476"/>
                  </a:lnTo>
                  <a:lnTo>
                    <a:pt x="162611" y="171"/>
                  </a:lnTo>
                  <a:lnTo>
                    <a:pt x="159913" y="0"/>
                  </a:lnTo>
                  <a:lnTo>
                    <a:pt x="153152" y="3574"/>
                  </a:lnTo>
                  <a:lnTo>
                    <a:pt x="131299" y="23632"/>
                  </a:lnTo>
                  <a:lnTo>
                    <a:pt x="105852" y="68773"/>
                  </a:lnTo>
                  <a:lnTo>
                    <a:pt x="88909" y="104931"/>
                  </a:lnTo>
                  <a:lnTo>
                    <a:pt x="71969" y="142872"/>
                  </a:lnTo>
                  <a:lnTo>
                    <a:pt x="55035" y="183254"/>
                  </a:lnTo>
                  <a:lnTo>
                    <a:pt x="38102" y="219076"/>
                  </a:lnTo>
                  <a:lnTo>
                    <a:pt x="16463" y="261365"/>
                  </a:lnTo>
                  <a:lnTo>
                    <a:pt x="0" y="293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377"/>
            <p:cNvSpPr/>
            <p:nvPr>
              <p:custDataLst>
                <p:tags r:id="rId127"/>
              </p:custDataLst>
            </p:nvPr>
          </p:nvSpPr>
          <p:spPr>
            <a:xfrm>
              <a:off x="6000905" y="4445000"/>
              <a:ext cx="63346" cy="174442"/>
            </a:xfrm>
            <a:custGeom>
              <a:avLst/>
              <a:gdLst/>
              <a:ahLst/>
              <a:cxnLst/>
              <a:rect l="0" t="0" r="0" b="0"/>
              <a:pathLst>
                <a:path w="63346" h="174442">
                  <a:moveTo>
                    <a:pt x="12545" y="0"/>
                  </a:moveTo>
                  <a:lnTo>
                    <a:pt x="12545" y="0"/>
                  </a:lnTo>
                  <a:lnTo>
                    <a:pt x="5804" y="0"/>
                  </a:lnTo>
                  <a:lnTo>
                    <a:pt x="3816" y="1411"/>
                  </a:lnTo>
                  <a:lnTo>
                    <a:pt x="2494" y="3763"/>
                  </a:lnTo>
                  <a:lnTo>
                    <a:pt x="1022" y="12255"/>
                  </a:lnTo>
                  <a:lnTo>
                    <a:pt x="0" y="56367"/>
                  </a:lnTo>
                  <a:lnTo>
                    <a:pt x="581" y="97630"/>
                  </a:lnTo>
                  <a:lnTo>
                    <a:pt x="8640" y="137869"/>
                  </a:lnTo>
                  <a:lnTo>
                    <a:pt x="20239" y="166463"/>
                  </a:lnTo>
                  <a:lnTo>
                    <a:pt x="24025" y="170242"/>
                  </a:lnTo>
                  <a:lnTo>
                    <a:pt x="33875" y="174441"/>
                  </a:lnTo>
                  <a:lnTo>
                    <a:pt x="39465" y="173444"/>
                  </a:lnTo>
                  <a:lnTo>
                    <a:pt x="6334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378"/>
            <p:cNvSpPr/>
            <p:nvPr>
              <p:custDataLst>
                <p:tags r:id="rId128"/>
              </p:custDataLst>
            </p:nvPr>
          </p:nvSpPr>
          <p:spPr>
            <a:xfrm>
              <a:off x="5746750" y="4318000"/>
              <a:ext cx="171451" cy="190501"/>
            </a:xfrm>
            <a:custGeom>
              <a:avLst/>
              <a:gdLst/>
              <a:ahLst/>
              <a:cxnLst/>
              <a:rect l="0" t="0" r="0" b="0"/>
              <a:pathLst>
                <a:path w="171451" h="1905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10113"/>
                  </a:lnTo>
                  <a:lnTo>
                    <a:pt x="57086" y="53477"/>
                  </a:lnTo>
                  <a:lnTo>
                    <a:pt x="90057" y="98709"/>
                  </a:lnTo>
                  <a:lnTo>
                    <a:pt x="123188" y="142292"/>
                  </a:lnTo>
                  <a:lnTo>
                    <a:pt x="1714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379"/>
            <p:cNvSpPr/>
            <p:nvPr>
              <p:custDataLst>
                <p:tags r:id="rId129"/>
              </p:custDataLst>
            </p:nvPr>
          </p:nvSpPr>
          <p:spPr>
            <a:xfrm>
              <a:off x="5613400" y="4527550"/>
              <a:ext cx="31541" cy="50801"/>
            </a:xfrm>
            <a:custGeom>
              <a:avLst/>
              <a:gdLst/>
              <a:ahLst/>
              <a:cxnLst/>
              <a:rect l="0" t="0" r="0" b="0"/>
              <a:pathLst>
                <a:path w="31541" h="50801">
                  <a:moveTo>
                    <a:pt x="12700" y="0"/>
                  </a:moveTo>
                  <a:lnTo>
                    <a:pt x="12700" y="0"/>
                  </a:lnTo>
                  <a:lnTo>
                    <a:pt x="19442" y="0"/>
                  </a:lnTo>
                  <a:lnTo>
                    <a:pt x="26514" y="3763"/>
                  </a:lnTo>
                  <a:lnTo>
                    <a:pt x="30376" y="6742"/>
                  </a:lnTo>
                  <a:lnTo>
                    <a:pt x="31540" y="10845"/>
                  </a:lnTo>
                  <a:lnTo>
                    <a:pt x="29070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380"/>
            <p:cNvSpPr/>
            <p:nvPr>
              <p:custDataLst>
                <p:tags r:id="rId130"/>
              </p:custDataLst>
            </p:nvPr>
          </p:nvSpPr>
          <p:spPr>
            <a:xfrm>
              <a:off x="5353050" y="45339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22604" y="132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381"/>
            <p:cNvSpPr/>
            <p:nvPr>
              <p:custDataLst>
                <p:tags r:id="rId131"/>
              </p:custDataLst>
            </p:nvPr>
          </p:nvSpPr>
          <p:spPr>
            <a:xfrm>
              <a:off x="5092700" y="45466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6620" y="198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382"/>
            <p:cNvSpPr/>
            <p:nvPr>
              <p:custDataLst>
                <p:tags r:id="rId132"/>
              </p:custDataLst>
            </p:nvPr>
          </p:nvSpPr>
          <p:spPr>
            <a:xfrm>
              <a:off x="4870450" y="45466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5737" y="2742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383"/>
            <p:cNvSpPr/>
            <p:nvPr>
              <p:custDataLst>
                <p:tags r:id="rId133"/>
              </p:custDataLst>
            </p:nvPr>
          </p:nvSpPr>
          <p:spPr>
            <a:xfrm>
              <a:off x="4718050" y="4503110"/>
              <a:ext cx="76201" cy="68417"/>
            </a:xfrm>
            <a:custGeom>
              <a:avLst/>
              <a:gdLst/>
              <a:ahLst/>
              <a:cxnLst/>
              <a:rect l="0" t="0" r="0" b="0"/>
              <a:pathLst>
                <a:path w="76201" h="68417">
                  <a:moveTo>
                    <a:pt x="0" y="11740"/>
                  </a:moveTo>
                  <a:lnTo>
                    <a:pt x="0" y="11740"/>
                  </a:lnTo>
                  <a:lnTo>
                    <a:pt x="0" y="6273"/>
                  </a:lnTo>
                  <a:lnTo>
                    <a:pt x="3371" y="2280"/>
                  </a:lnTo>
                  <a:lnTo>
                    <a:pt x="8788" y="480"/>
                  </a:lnTo>
                  <a:lnTo>
                    <a:pt x="12209" y="0"/>
                  </a:lnTo>
                  <a:lnTo>
                    <a:pt x="23765" y="2694"/>
                  </a:lnTo>
                  <a:lnTo>
                    <a:pt x="40312" y="14997"/>
                  </a:lnTo>
                  <a:lnTo>
                    <a:pt x="51534" y="26190"/>
                  </a:lnTo>
                  <a:lnTo>
                    <a:pt x="54654" y="31802"/>
                  </a:lnTo>
                  <a:lnTo>
                    <a:pt x="54075" y="34993"/>
                  </a:lnTo>
                  <a:lnTo>
                    <a:pt x="49668" y="42301"/>
                  </a:lnTo>
                  <a:lnTo>
                    <a:pt x="30978" y="57784"/>
                  </a:lnTo>
                  <a:lnTo>
                    <a:pt x="14847" y="66487"/>
                  </a:lnTo>
                  <a:lnTo>
                    <a:pt x="10832" y="67823"/>
                  </a:lnTo>
                  <a:lnTo>
                    <a:pt x="10749" y="68178"/>
                  </a:lnTo>
                  <a:lnTo>
                    <a:pt x="11399" y="68416"/>
                  </a:lnTo>
                  <a:lnTo>
                    <a:pt x="53126" y="66991"/>
                  </a:lnTo>
                  <a:lnTo>
                    <a:pt x="76200" y="6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384"/>
            <p:cNvSpPr/>
            <p:nvPr>
              <p:custDataLst>
                <p:tags r:id="rId134"/>
              </p:custDataLst>
            </p:nvPr>
          </p:nvSpPr>
          <p:spPr>
            <a:xfrm>
              <a:off x="4531090" y="4316180"/>
              <a:ext cx="142511" cy="293921"/>
            </a:xfrm>
            <a:custGeom>
              <a:avLst/>
              <a:gdLst/>
              <a:ahLst/>
              <a:cxnLst/>
              <a:rect l="0" t="0" r="0" b="0"/>
              <a:pathLst>
                <a:path w="142511" h="293921">
                  <a:moveTo>
                    <a:pt x="142510" y="8170"/>
                  </a:moveTo>
                  <a:lnTo>
                    <a:pt x="142510" y="8170"/>
                  </a:lnTo>
                  <a:lnTo>
                    <a:pt x="139139" y="1428"/>
                  </a:lnTo>
                  <a:lnTo>
                    <a:pt x="137441" y="147"/>
                  </a:lnTo>
                  <a:lnTo>
                    <a:pt x="135602" y="0"/>
                  </a:lnTo>
                  <a:lnTo>
                    <a:pt x="133671" y="606"/>
                  </a:lnTo>
                  <a:lnTo>
                    <a:pt x="124212" y="8202"/>
                  </a:lnTo>
                  <a:lnTo>
                    <a:pt x="90415" y="51988"/>
                  </a:lnTo>
                  <a:lnTo>
                    <a:pt x="65926" y="98059"/>
                  </a:lnTo>
                  <a:lnTo>
                    <a:pt x="47795" y="136315"/>
                  </a:lnTo>
                  <a:lnTo>
                    <a:pt x="25625" y="176836"/>
                  </a:lnTo>
                  <a:lnTo>
                    <a:pt x="9188" y="212720"/>
                  </a:lnTo>
                  <a:lnTo>
                    <a:pt x="0" y="243720"/>
                  </a:lnTo>
                  <a:lnTo>
                    <a:pt x="2810" y="293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385"/>
            <p:cNvSpPr/>
            <p:nvPr>
              <p:custDataLst>
                <p:tags r:id="rId135"/>
              </p:custDataLst>
            </p:nvPr>
          </p:nvSpPr>
          <p:spPr>
            <a:xfrm>
              <a:off x="4528073" y="4337834"/>
              <a:ext cx="101078" cy="215117"/>
            </a:xfrm>
            <a:custGeom>
              <a:avLst/>
              <a:gdLst/>
              <a:ahLst/>
              <a:cxnLst/>
              <a:rect l="0" t="0" r="0" b="0"/>
              <a:pathLst>
                <a:path w="101078" h="215117">
                  <a:moveTo>
                    <a:pt x="12177" y="18266"/>
                  </a:moveTo>
                  <a:lnTo>
                    <a:pt x="12177" y="18266"/>
                  </a:lnTo>
                  <a:lnTo>
                    <a:pt x="0" y="0"/>
                  </a:lnTo>
                  <a:lnTo>
                    <a:pt x="22149" y="42645"/>
                  </a:lnTo>
                  <a:lnTo>
                    <a:pt x="46881" y="83345"/>
                  </a:lnTo>
                  <a:lnTo>
                    <a:pt x="70908" y="128565"/>
                  </a:lnTo>
                  <a:lnTo>
                    <a:pt x="86964" y="173949"/>
                  </a:lnTo>
                  <a:lnTo>
                    <a:pt x="101077" y="21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386"/>
            <p:cNvSpPr/>
            <p:nvPr>
              <p:custDataLst>
                <p:tags r:id="rId136"/>
              </p:custDataLst>
            </p:nvPr>
          </p:nvSpPr>
          <p:spPr>
            <a:xfrm>
              <a:off x="4305300" y="45720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14086" y="436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387"/>
            <p:cNvSpPr/>
            <p:nvPr>
              <p:custDataLst>
                <p:tags r:id="rId137"/>
              </p:custDataLst>
            </p:nvPr>
          </p:nvSpPr>
          <p:spPr>
            <a:xfrm>
              <a:off x="4216400" y="44894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0394" y="17677"/>
                  </a:lnTo>
                  <a:lnTo>
                    <a:pt x="24411" y="48516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388"/>
            <p:cNvSpPr/>
            <p:nvPr>
              <p:custDataLst>
                <p:tags r:id="rId138"/>
              </p:custDataLst>
            </p:nvPr>
          </p:nvSpPr>
          <p:spPr>
            <a:xfrm>
              <a:off x="3994150" y="4290779"/>
              <a:ext cx="171451" cy="287572"/>
            </a:xfrm>
            <a:custGeom>
              <a:avLst/>
              <a:gdLst/>
              <a:ahLst/>
              <a:cxnLst/>
              <a:rect l="0" t="0" r="0" b="0"/>
              <a:pathLst>
                <a:path w="171451" h="287572">
                  <a:moveTo>
                    <a:pt x="171450" y="8171"/>
                  </a:moveTo>
                  <a:lnTo>
                    <a:pt x="171450" y="8171"/>
                  </a:lnTo>
                  <a:lnTo>
                    <a:pt x="171450" y="1429"/>
                  </a:lnTo>
                  <a:lnTo>
                    <a:pt x="170039" y="149"/>
                  </a:lnTo>
                  <a:lnTo>
                    <a:pt x="167687" y="0"/>
                  </a:lnTo>
                  <a:lnTo>
                    <a:pt x="164708" y="607"/>
                  </a:lnTo>
                  <a:lnTo>
                    <a:pt x="147031" y="18316"/>
                  </a:lnTo>
                  <a:lnTo>
                    <a:pt x="120844" y="63797"/>
                  </a:lnTo>
                  <a:lnTo>
                    <a:pt x="108036" y="98746"/>
                  </a:lnTo>
                  <a:lnTo>
                    <a:pt x="89644" y="137796"/>
                  </a:lnTo>
                  <a:lnTo>
                    <a:pt x="67358" y="177260"/>
                  </a:lnTo>
                  <a:lnTo>
                    <a:pt x="43343" y="213614"/>
                  </a:lnTo>
                  <a:lnTo>
                    <a:pt x="16135" y="255702"/>
                  </a:lnTo>
                  <a:lnTo>
                    <a:pt x="0" y="2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389"/>
            <p:cNvSpPr/>
            <p:nvPr>
              <p:custDataLst>
                <p:tags r:id="rId139"/>
              </p:custDataLst>
            </p:nvPr>
          </p:nvSpPr>
          <p:spPr>
            <a:xfrm>
              <a:off x="4000500" y="4330700"/>
              <a:ext cx="152401" cy="196851"/>
            </a:xfrm>
            <a:custGeom>
              <a:avLst/>
              <a:gdLst/>
              <a:ahLst/>
              <a:cxnLst/>
              <a:rect l="0" t="0" r="0" b="0"/>
              <a:pathLst>
                <a:path w="152401" h="196851">
                  <a:moveTo>
                    <a:pt x="0" y="0"/>
                  </a:moveTo>
                  <a:lnTo>
                    <a:pt x="0" y="0"/>
                  </a:lnTo>
                  <a:lnTo>
                    <a:pt x="15914" y="12255"/>
                  </a:lnTo>
                  <a:lnTo>
                    <a:pt x="45503" y="50215"/>
                  </a:lnTo>
                  <a:lnTo>
                    <a:pt x="72043" y="90608"/>
                  </a:lnTo>
                  <a:lnTo>
                    <a:pt x="102250" y="131975"/>
                  </a:lnTo>
                  <a:lnTo>
                    <a:pt x="137320" y="177136"/>
                  </a:lnTo>
                  <a:lnTo>
                    <a:pt x="1524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390"/>
            <p:cNvSpPr/>
            <p:nvPr>
              <p:custDataLst>
                <p:tags r:id="rId140"/>
              </p:custDataLst>
            </p:nvPr>
          </p:nvSpPr>
          <p:spPr>
            <a:xfrm>
              <a:off x="3771838" y="4229100"/>
              <a:ext cx="133413" cy="406401"/>
            </a:xfrm>
            <a:custGeom>
              <a:avLst/>
              <a:gdLst/>
              <a:ahLst/>
              <a:cxnLst/>
              <a:rect l="0" t="0" r="0" b="0"/>
              <a:pathLst>
                <a:path w="133413" h="406401">
                  <a:moveTo>
                    <a:pt x="133412" y="0"/>
                  </a:moveTo>
                  <a:lnTo>
                    <a:pt x="133412" y="0"/>
                  </a:lnTo>
                  <a:lnTo>
                    <a:pt x="123273" y="705"/>
                  </a:lnTo>
                  <a:lnTo>
                    <a:pt x="81399" y="14747"/>
                  </a:lnTo>
                  <a:lnTo>
                    <a:pt x="40825" y="35547"/>
                  </a:lnTo>
                  <a:lnTo>
                    <a:pt x="21312" y="56080"/>
                  </a:lnTo>
                  <a:lnTo>
                    <a:pt x="13505" y="69374"/>
                  </a:lnTo>
                  <a:lnTo>
                    <a:pt x="11446" y="82338"/>
                  </a:lnTo>
                  <a:lnTo>
                    <a:pt x="11885" y="88759"/>
                  </a:lnTo>
                  <a:lnTo>
                    <a:pt x="18016" y="101537"/>
                  </a:lnTo>
                  <a:lnTo>
                    <a:pt x="35250" y="120631"/>
                  </a:lnTo>
                  <a:lnTo>
                    <a:pt x="62986" y="146046"/>
                  </a:lnTo>
                  <a:lnTo>
                    <a:pt x="75700" y="168470"/>
                  </a:lnTo>
                  <a:lnTo>
                    <a:pt x="75777" y="184706"/>
                  </a:lnTo>
                  <a:lnTo>
                    <a:pt x="66006" y="211596"/>
                  </a:lnTo>
                  <a:lnTo>
                    <a:pt x="54770" y="230215"/>
                  </a:lnTo>
                  <a:lnTo>
                    <a:pt x="33283" y="251186"/>
                  </a:lnTo>
                  <a:lnTo>
                    <a:pt x="19765" y="259334"/>
                  </a:lnTo>
                  <a:lnTo>
                    <a:pt x="8584" y="261545"/>
                  </a:lnTo>
                  <a:lnTo>
                    <a:pt x="3627" y="261146"/>
                  </a:lnTo>
                  <a:lnTo>
                    <a:pt x="1027" y="260175"/>
                  </a:lnTo>
                  <a:lnTo>
                    <a:pt x="0" y="258823"/>
                  </a:lnTo>
                  <a:lnTo>
                    <a:pt x="21" y="257215"/>
                  </a:lnTo>
                  <a:lnTo>
                    <a:pt x="3806" y="253547"/>
                  </a:lnTo>
                  <a:lnTo>
                    <a:pt x="10193" y="250271"/>
                  </a:lnTo>
                  <a:lnTo>
                    <a:pt x="17735" y="248815"/>
                  </a:lnTo>
                  <a:lnTo>
                    <a:pt x="25791" y="250049"/>
                  </a:lnTo>
                  <a:lnTo>
                    <a:pt x="29914" y="251366"/>
                  </a:lnTo>
                  <a:lnTo>
                    <a:pt x="31958" y="255065"/>
                  </a:lnTo>
                  <a:lnTo>
                    <a:pt x="32347" y="266703"/>
                  </a:lnTo>
                  <a:lnTo>
                    <a:pt x="26848" y="307310"/>
                  </a:lnTo>
                  <a:lnTo>
                    <a:pt x="18968" y="352332"/>
                  </a:lnTo>
                  <a:lnTo>
                    <a:pt x="13988" y="385451"/>
                  </a:lnTo>
                  <a:lnTo>
                    <a:pt x="15188" y="395442"/>
                  </a:lnTo>
                  <a:lnTo>
                    <a:pt x="16496" y="399095"/>
                  </a:lnTo>
                  <a:lnTo>
                    <a:pt x="20190" y="401530"/>
                  </a:lnTo>
                  <a:lnTo>
                    <a:pt x="44512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369"/>
          <p:cNvGrpSpPr/>
          <p:nvPr/>
        </p:nvGrpSpPr>
        <p:grpSpPr>
          <a:xfrm>
            <a:off x="1976615" y="4275315"/>
            <a:ext cx="1071386" cy="471507"/>
            <a:chOff x="1976615" y="4275315"/>
            <a:chExt cx="1071386" cy="471507"/>
          </a:xfrm>
        </p:grpSpPr>
        <p:sp>
          <p:nvSpPr>
            <p:cNvPr id="273" name="SMARTInkShape-2391"/>
            <p:cNvSpPr/>
            <p:nvPr>
              <p:custDataLst>
                <p:tags r:id="rId109"/>
              </p:custDataLst>
            </p:nvPr>
          </p:nvSpPr>
          <p:spPr>
            <a:xfrm>
              <a:off x="2021992" y="4457700"/>
              <a:ext cx="67159" cy="254001"/>
            </a:xfrm>
            <a:custGeom>
              <a:avLst/>
              <a:gdLst/>
              <a:ahLst/>
              <a:cxnLst/>
              <a:rect l="0" t="0" r="0" b="0"/>
              <a:pathLst>
                <a:path w="67159" h="2540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1151" y="42716"/>
                  </a:lnTo>
                  <a:lnTo>
                    <a:pt x="33457" y="84310"/>
                  </a:lnTo>
                  <a:lnTo>
                    <a:pt x="41831" y="117904"/>
                  </a:lnTo>
                  <a:lnTo>
                    <a:pt x="50257" y="152591"/>
                  </a:lnTo>
                  <a:lnTo>
                    <a:pt x="61523" y="199180"/>
                  </a:lnTo>
                  <a:lnTo>
                    <a:pt x="6715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392"/>
            <p:cNvSpPr/>
            <p:nvPr>
              <p:custDataLst>
                <p:tags r:id="rId110"/>
              </p:custDataLst>
            </p:nvPr>
          </p:nvSpPr>
          <p:spPr>
            <a:xfrm>
              <a:off x="1976615" y="4381838"/>
              <a:ext cx="240704" cy="307540"/>
            </a:xfrm>
            <a:custGeom>
              <a:avLst/>
              <a:gdLst/>
              <a:ahLst/>
              <a:cxnLst/>
              <a:rect l="0" t="0" r="0" b="0"/>
              <a:pathLst>
                <a:path w="240704" h="307540">
                  <a:moveTo>
                    <a:pt x="10935" y="126662"/>
                  </a:moveTo>
                  <a:lnTo>
                    <a:pt x="10935" y="126662"/>
                  </a:lnTo>
                  <a:lnTo>
                    <a:pt x="2207" y="111452"/>
                  </a:lnTo>
                  <a:lnTo>
                    <a:pt x="0" y="100147"/>
                  </a:lnTo>
                  <a:lnTo>
                    <a:pt x="2129" y="78511"/>
                  </a:lnTo>
                  <a:lnTo>
                    <a:pt x="17341" y="50855"/>
                  </a:lnTo>
                  <a:lnTo>
                    <a:pt x="49836" y="23688"/>
                  </a:lnTo>
                  <a:lnTo>
                    <a:pt x="90743" y="4507"/>
                  </a:lnTo>
                  <a:lnTo>
                    <a:pt x="113903" y="169"/>
                  </a:lnTo>
                  <a:lnTo>
                    <a:pt x="124031" y="0"/>
                  </a:lnTo>
                  <a:lnTo>
                    <a:pt x="140927" y="5456"/>
                  </a:lnTo>
                  <a:lnTo>
                    <a:pt x="148397" y="9875"/>
                  </a:lnTo>
                  <a:lnTo>
                    <a:pt x="153376" y="16348"/>
                  </a:lnTo>
                  <a:lnTo>
                    <a:pt x="158909" y="32948"/>
                  </a:lnTo>
                  <a:lnTo>
                    <a:pt x="157605" y="52086"/>
                  </a:lnTo>
                  <a:lnTo>
                    <a:pt x="145270" y="89745"/>
                  </a:lnTo>
                  <a:lnTo>
                    <a:pt x="119861" y="136347"/>
                  </a:lnTo>
                  <a:lnTo>
                    <a:pt x="120947" y="138057"/>
                  </a:lnTo>
                  <a:lnTo>
                    <a:pt x="125916" y="141839"/>
                  </a:lnTo>
                  <a:lnTo>
                    <a:pt x="136591" y="142110"/>
                  </a:lnTo>
                  <a:lnTo>
                    <a:pt x="143389" y="141194"/>
                  </a:lnTo>
                  <a:lnTo>
                    <a:pt x="179647" y="149863"/>
                  </a:lnTo>
                  <a:lnTo>
                    <a:pt x="208934" y="162542"/>
                  </a:lnTo>
                  <a:lnTo>
                    <a:pt x="224523" y="176005"/>
                  </a:lnTo>
                  <a:lnTo>
                    <a:pt x="238458" y="199451"/>
                  </a:lnTo>
                  <a:lnTo>
                    <a:pt x="240703" y="217809"/>
                  </a:lnTo>
                  <a:lnTo>
                    <a:pt x="240313" y="227643"/>
                  </a:lnTo>
                  <a:lnTo>
                    <a:pt x="232355" y="246096"/>
                  </a:lnTo>
                  <a:lnTo>
                    <a:pt x="217999" y="263705"/>
                  </a:lnTo>
                  <a:lnTo>
                    <a:pt x="186117" y="288074"/>
                  </a:lnTo>
                  <a:lnTo>
                    <a:pt x="143062" y="305903"/>
                  </a:lnTo>
                  <a:lnTo>
                    <a:pt x="135003" y="307539"/>
                  </a:lnTo>
                  <a:lnTo>
                    <a:pt x="128219" y="306513"/>
                  </a:lnTo>
                  <a:lnTo>
                    <a:pt x="106185" y="291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393"/>
            <p:cNvSpPr/>
            <p:nvPr>
              <p:custDataLst>
                <p:tags r:id="rId111"/>
              </p:custDataLst>
            </p:nvPr>
          </p:nvSpPr>
          <p:spPr>
            <a:xfrm>
              <a:off x="2287704" y="4499080"/>
              <a:ext cx="106247" cy="100493"/>
            </a:xfrm>
            <a:custGeom>
              <a:avLst/>
              <a:gdLst/>
              <a:ahLst/>
              <a:cxnLst/>
              <a:rect l="0" t="0" r="0" b="0"/>
              <a:pathLst>
                <a:path w="106247" h="100493">
                  <a:moveTo>
                    <a:pt x="68146" y="9420"/>
                  </a:moveTo>
                  <a:lnTo>
                    <a:pt x="68146" y="9420"/>
                  </a:lnTo>
                  <a:lnTo>
                    <a:pt x="40017" y="0"/>
                  </a:lnTo>
                  <a:lnTo>
                    <a:pt x="28833" y="1235"/>
                  </a:lnTo>
                  <a:lnTo>
                    <a:pt x="23593" y="4669"/>
                  </a:lnTo>
                  <a:lnTo>
                    <a:pt x="14007" y="16010"/>
                  </a:lnTo>
                  <a:lnTo>
                    <a:pt x="4049" y="41633"/>
                  </a:lnTo>
                  <a:lnTo>
                    <a:pt x="0" y="68197"/>
                  </a:lnTo>
                  <a:lnTo>
                    <a:pt x="4698" y="83521"/>
                  </a:lnTo>
                  <a:lnTo>
                    <a:pt x="13136" y="95270"/>
                  </a:lnTo>
                  <a:lnTo>
                    <a:pt x="21589" y="100492"/>
                  </a:lnTo>
                  <a:lnTo>
                    <a:pt x="25820" y="99768"/>
                  </a:lnTo>
                  <a:lnTo>
                    <a:pt x="34282" y="93319"/>
                  </a:lnTo>
                  <a:lnTo>
                    <a:pt x="50508" y="67568"/>
                  </a:lnTo>
                  <a:lnTo>
                    <a:pt x="61314" y="42325"/>
                  </a:lnTo>
                  <a:lnTo>
                    <a:pt x="68395" y="44883"/>
                  </a:lnTo>
                  <a:lnTo>
                    <a:pt x="73666" y="51992"/>
                  </a:lnTo>
                  <a:lnTo>
                    <a:pt x="82482" y="66013"/>
                  </a:lnTo>
                  <a:lnTo>
                    <a:pt x="94031" y="77222"/>
                  </a:lnTo>
                  <a:lnTo>
                    <a:pt x="106246" y="85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394"/>
            <p:cNvSpPr/>
            <p:nvPr>
              <p:custDataLst>
                <p:tags r:id="rId112"/>
              </p:custDataLst>
            </p:nvPr>
          </p:nvSpPr>
          <p:spPr>
            <a:xfrm>
              <a:off x="2429917" y="4451350"/>
              <a:ext cx="53343" cy="127001"/>
            </a:xfrm>
            <a:custGeom>
              <a:avLst/>
              <a:gdLst/>
              <a:ahLst/>
              <a:cxnLst/>
              <a:rect l="0" t="0" r="0" b="0"/>
              <a:pathLst>
                <a:path w="53343" h="127001">
                  <a:moveTo>
                    <a:pt x="27533" y="0"/>
                  </a:moveTo>
                  <a:lnTo>
                    <a:pt x="27533" y="0"/>
                  </a:lnTo>
                  <a:lnTo>
                    <a:pt x="20791" y="0"/>
                  </a:lnTo>
                  <a:lnTo>
                    <a:pt x="13718" y="3763"/>
                  </a:lnTo>
                  <a:lnTo>
                    <a:pt x="6576" y="10139"/>
                  </a:lnTo>
                  <a:lnTo>
                    <a:pt x="1050" y="17677"/>
                  </a:lnTo>
                  <a:lnTo>
                    <a:pt x="0" y="21662"/>
                  </a:lnTo>
                  <a:lnTo>
                    <a:pt x="715" y="29853"/>
                  </a:lnTo>
                  <a:lnTo>
                    <a:pt x="5266" y="38198"/>
                  </a:lnTo>
                  <a:lnTo>
                    <a:pt x="17643" y="50829"/>
                  </a:lnTo>
                  <a:lnTo>
                    <a:pt x="32834" y="65389"/>
                  </a:lnTo>
                  <a:lnTo>
                    <a:pt x="50609" y="85902"/>
                  </a:lnTo>
                  <a:lnTo>
                    <a:pt x="52795" y="90429"/>
                  </a:lnTo>
                  <a:lnTo>
                    <a:pt x="53342" y="99222"/>
                  </a:lnTo>
                  <a:lnTo>
                    <a:pt x="47470" y="107833"/>
                  </a:lnTo>
                  <a:lnTo>
                    <a:pt x="37805" y="115660"/>
                  </a:lnTo>
                  <a:lnTo>
                    <a:pt x="18116" y="124551"/>
                  </a:lnTo>
                  <a:lnTo>
                    <a:pt x="848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395"/>
            <p:cNvSpPr/>
            <p:nvPr>
              <p:custDataLst>
                <p:tags r:id="rId113"/>
              </p:custDataLst>
            </p:nvPr>
          </p:nvSpPr>
          <p:spPr>
            <a:xfrm>
              <a:off x="2507596" y="4441325"/>
              <a:ext cx="95905" cy="94951"/>
            </a:xfrm>
            <a:custGeom>
              <a:avLst/>
              <a:gdLst/>
              <a:ahLst/>
              <a:cxnLst/>
              <a:rect l="0" t="0" r="0" b="0"/>
              <a:pathLst>
                <a:path w="95905" h="94951">
                  <a:moveTo>
                    <a:pt x="26054" y="54475"/>
                  </a:moveTo>
                  <a:lnTo>
                    <a:pt x="26054" y="54475"/>
                  </a:lnTo>
                  <a:lnTo>
                    <a:pt x="29425" y="51104"/>
                  </a:lnTo>
                  <a:lnTo>
                    <a:pt x="32962" y="49449"/>
                  </a:lnTo>
                  <a:lnTo>
                    <a:pt x="34892" y="49008"/>
                  </a:lnTo>
                  <a:lnTo>
                    <a:pt x="38919" y="44754"/>
                  </a:lnTo>
                  <a:lnTo>
                    <a:pt x="42355" y="38865"/>
                  </a:lnTo>
                  <a:lnTo>
                    <a:pt x="43882" y="33898"/>
                  </a:lnTo>
                  <a:lnTo>
                    <a:pt x="44742" y="20391"/>
                  </a:lnTo>
                  <a:lnTo>
                    <a:pt x="41626" y="6354"/>
                  </a:lnTo>
                  <a:lnTo>
                    <a:pt x="38552" y="3344"/>
                  </a:lnTo>
                  <a:lnTo>
                    <a:pt x="29492" y="0"/>
                  </a:lnTo>
                  <a:lnTo>
                    <a:pt x="24818" y="519"/>
                  </a:lnTo>
                  <a:lnTo>
                    <a:pt x="15862" y="4859"/>
                  </a:lnTo>
                  <a:lnTo>
                    <a:pt x="2886" y="21978"/>
                  </a:lnTo>
                  <a:lnTo>
                    <a:pt x="0" y="36975"/>
                  </a:lnTo>
                  <a:lnTo>
                    <a:pt x="1774" y="52341"/>
                  </a:lnTo>
                  <a:lnTo>
                    <a:pt x="11412" y="72893"/>
                  </a:lnTo>
                  <a:lnTo>
                    <a:pt x="21663" y="85944"/>
                  </a:lnTo>
                  <a:lnTo>
                    <a:pt x="37038" y="93156"/>
                  </a:lnTo>
                  <a:lnTo>
                    <a:pt x="55630" y="94950"/>
                  </a:lnTo>
                  <a:lnTo>
                    <a:pt x="95904" y="8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396"/>
            <p:cNvSpPr/>
            <p:nvPr>
              <p:custDataLst>
                <p:tags r:id="rId114"/>
              </p:custDataLst>
            </p:nvPr>
          </p:nvSpPr>
          <p:spPr>
            <a:xfrm>
              <a:off x="2647950" y="4275315"/>
              <a:ext cx="50801" cy="214136"/>
            </a:xfrm>
            <a:custGeom>
              <a:avLst/>
              <a:gdLst/>
              <a:ahLst/>
              <a:cxnLst/>
              <a:rect l="0" t="0" r="0" b="0"/>
              <a:pathLst>
                <a:path w="50801" h="2141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831" y="117"/>
                  </a:lnTo>
                  <a:lnTo>
                    <a:pt x="14927" y="2129"/>
                  </a:lnTo>
                  <a:lnTo>
                    <a:pt x="24570" y="20712"/>
                  </a:lnTo>
                  <a:lnTo>
                    <a:pt x="32994" y="55303"/>
                  </a:lnTo>
                  <a:lnTo>
                    <a:pt x="36587" y="100202"/>
                  </a:lnTo>
                  <a:lnTo>
                    <a:pt x="39309" y="132689"/>
                  </a:lnTo>
                  <a:lnTo>
                    <a:pt x="44808" y="177067"/>
                  </a:lnTo>
                  <a:lnTo>
                    <a:pt x="5080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397"/>
            <p:cNvSpPr/>
            <p:nvPr>
              <p:custDataLst>
                <p:tags r:id="rId115"/>
              </p:custDataLst>
            </p:nvPr>
          </p:nvSpPr>
          <p:spPr>
            <a:xfrm>
              <a:off x="2762250" y="44069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8" y="266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398"/>
            <p:cNvSpPr/>
            <p:nvPr>
              <p:custDataLst>
                <p:tags r:id="rId116"/>
              </p:custDataLst>
            </p:nvPr>
          </p:nvSpPr>
          <p:spPr>
            <a:xfrm>
              <a:off x="2736850" y="4349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399"/>
            <p:cNvSpPr/>
            <p:nvPr>
              <p:custDataLst>
                <p:tags r:id="rId117"/>
              </p:custDataLst>
            </p:nvPr>
          </p:nvSpPr>
          <p:spPr>
            <a:xfrm>
              <a:off x="2819400" y="436880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0"/>
                  </a:moveTo>
                  <a:lnTo>
                    <a:pt x="0" y="0"/>
                  </a:lnTo>
                  <a:lnTo>
                    <a:pt x="10984" y="43621"/>
                  </a:lnTo>
                  <a:lnTo>
                    <a:pt x="11231" y="56076"/>
                  </a:lnTo>
                  <a:lnTo>
                    <a:pt x="8990" y="66315"/>
                  </a:lnTo>
                  <a:lnTo>
                    <a:pt x="7404" y="69610"/>
                  </a:lnTo>
                  <a:lnTo>
                    <a:pt x="5642" y="71807"/>
                  </a:lnTo>
                  <a:lnTo>
                    <a:pt x="3761" y="73271"/>
                  </a:lnTo>
                  <a:lnTo>
                    <a:pt x="2508" y="72837"/>
                  </a:lnTo>
                  <a:lnTo>
                    <a:pt x="1672" y="71136"/>
                  </a:lnTo>
                  <a:lnTo>
                    <a:pt x="1114" y="68590"/>
                  </a:lnTo>
                  <a:lnTo>
                    <a:pt x="3701" y="54895"/>
                  </a:lnTo>
                  <a:lnTo>
                    <a:pt x="16671" y="26941"/>
                  </a:lnTo>
                  <a:lnTo>
                    <a:pt x="27165" y="13385"/>
                  </a:lnTo>
                  <a:lnTo>
                    <a:pt x="38884" y="5949"/>
                  </a:lnTo>
                  <a:lnTo>
                    <a:pt x="44973" y="3966"/>
                  </a:lnTo>
                  <a:lnTo>
                    <a:pt x="59264" y="5526"/>
                  </a:lnTo>
                  <a:lnTo>
                    <a:pt x="73611" y="11628"/>
                  </a:lnTo>
                  <a:lnTo>
                    <a:pt x="84692" y="21396"/>
                  </a:lnTo>
                  <a:lnTo>
                    <a:pt x="90557" y="34674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00"/>
            <p:cNvSpPr/>
            <p:nvPr>
              <p:custDataLst>
                <p:tags r:id="rId118"/>
              </p:custDataLst>
            </p:nvPr>
          </p:nvSpPr>
          <p:spPr>
            <a:xfrm>
              <a:off x="2921000" y="4342112"/>
              <a:ext cx="127001" cy="93843"/>
            </a:xfrm>
            <a:custGeom>
              <a:avLst/>
              <a:gdLst/>
              <a:ahLst/>
              <a:cxnLst/>
              <a:rect l="0" t="0" r="0" b="0"/>
              <a:pathLst>
                <a:path w="127001" h="93843">
                  <a:moveTo>
                    <a:pt x="0" y="64788"/>
                  </a:moveTo>
                  <a:lnTo>
                    <a:pt x="0" y="64788"/>
                  </a:lnTo>
                  <a:lnTo>
                    <a:pt x="10139" y="60424"/>
                  </a:lnTo>
                  <a:lnTo>
                    <a:pt x="29854" y="55328"/>
                  </a:lnTo>
                  <a:lnTo>
                    <a:pt x="50269" y="42589"/>
                  </a:lnTo>
                  <a:lnTo>
                    <a:pt x="57149" y="34696"/>
                  </a:lnTo>
                  <a:lnTo>
                    <a:pt x="60677" y="26485"/>
                  </a:lnTo>
                  <a:lnTo>
                    <a:pt x="61618" y="22318"/>
                  </a:lnTo>
                  <a:lnTo>
                    <a:pt x="60782" y="13928"/>
                  </a:lnTo>
                  <a:lnTo>
                    <a:pt x="59571" y="9714"/>
                  </a:lnTo>
                  <a:lnTo>
                    <a:pt x="54463" y="3152"/>
                  </a:lnTo>
                  <a:lnTo>
                    <a:pt x="51125" y="414"/>
                  </a:lnTo>
                  <a:lnTo>
                    <a:pt x="47489" y="0"/>
                  </a:lnTo>
                  <a:lnTo>
                    <a:pt x="39686" y="3303"/>
                  </a:lnTo>
                  <a:lnTo>
                    <a:pt x="27360" y="16467"/>
                  </a:lnTo>
                  <a:lnTo>
                    <a:pt x="18141" y="37143"/>
                  </a:lnTo>
                  <a:lnTo>
                    <a:pt x="14312" y="61144"/>
                  </a:lnTo>
                  <a:lnTo>
                    <a:pt x="17180" y="73987"/>
                  </a:lnTo>
                  <a:lnTo>
                    <a:pt x="19920" y="79387"/>
                  </a:lnTo>
                  <a:lnTo>
                    <a:pt x="30490" y="87269"/>
                  </a:lnTo>
                  <a:lnTo>
                    <a:pt x="46007" y="92418"/>
                  </a:lnTo>
                  <a:lnTo>
                    <a:pt x="90462" y="93842"/>
                  </a:lnTo>
                  <a:lnTo>
                    <a:pt x="127000" y="90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401"/>
            <p:cNvSpPr/>
            <p:nvPr>
              <p:custDataLst>
                <p:tags r:id="rId119"/>
              </p:custDataLst>
            </p:nvPr>
          </p:nvSpPr>
          <p:spPr>
            <a:xfrm>
              <a:off x="2225087" y="4622800"/>
              <a:ext cx="391114" cy="101601"/>
            </a:xfrm>
            <a:custGeom>
              <a:avLst/>
              <a:gdLst/>
              <a:ahLst/>
              <a:cxnLst/>
              <a:rect l="0" t="0" r="0" b="0"/>
              <a:pathLst>
                <a:path w="391114" h="101601">
                  <a:moveTo>
                    <a:pt x="10113" y="101600"/>
                  </a:moveTo>
                  <a:lnTo>
                    <a:pt x="10113" y="101600"/>
                  </a:lnTo>
                  <a:lnTo>
                    <a:pt x="0" y="101600"/>
                  </a:lnTo>
                  <a:lnTo>
                    <a:pt x="549" y="100894"/>
                  </a:lnTo>
                  <a:lnTo>
                    <a:pt x="39947" y="89048"/>
                  </a:lnTo>
                  <a:lnTo>
                    <a:pt x="85462" y="74149"/>
                  </a:lnTo>
                  <a:lnTo>
                    <a:pt x="115379" y="64250"/>
                  </a:lnTo>
                  <a:lnTo>
                    <a:pt x="148024" y="53417"/>
                  </a:lnTo>
                  <a:lnTo>
                    <a:pt x="182487" y="43372"/>
                  </a:lnTo>
                  <a:lnTo>
                    <a:pt x="218162" y="33854"/>
                  </a:lnTo>
                  <a:lnTo>
                    <a:pt x="254646" y="24686"/>
                  </a:lnTo>
                  <a:lnTo>
                    <a:pt x="286024" y="17868"/>
                  </a:lnTo>
                  <a:lnTo>
                    <a:pt x="313998" y="12618"/>
                  </a:lnTo>
                  <a:lnTo>
                    <a:pt x="356840" y="5607"/>
                  </a:lnTo>
                  <a:lnTo>
                    <a:pt x="391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402"/>
            <p:cNvSpPr/>
            <p:nvPr>
              <p:custDataLst>
                <p:tags r:id="rId120"/>
              </p:custDataLst>
            </p:nvPr>
          </p:nvSpPr>
          <p:spPr>
            <a:xfrm>
              <a:off x="2377879" y="4603750"/>
              <a:ext cx="333572" cy="143072"/>
            </a:xfrm>
            <a:custGeom>
              <a:avLst/>
              <a:gdLst/>
              <a:ahLst/>
              <a:cxnLst/>
              <a:rect l="0" t="0" r="0" b="0"/>
              <a:pathLst>
                <a:path w="333572" h="143072">
                  <a:moveTo>
                    <a:pt x="3371" y="139700"/>
                  </a:moveTo>
                  <a:lnTo>
                    <a:pt x="3371" y="139700"/>
                  </a:lnTo>
                  <a:lnTo>
                    <a:pt x="0" y="143071"/>
                  </a:lnTo>
                  <a:lnTo>
                    <a:pt x="18129" y="138424"/>
                  </a:lnTo>
                  <a:lnTo>
                    <a:pt x="50147" y="124317"/>
                  </a:lnTo>
                  <a:lnTo>
                    <a:pt x="96127" y="103230"/>
                  </a:lnTo>
                  <a:lnTo>
                    <a:pt x="125181" y="90692"/>
                  </a:lnTo>
                  <a:lnTo>
                    <a:pt x="156544" y="77395"/>
                  </a:lnTo>
                  <a:lnTo>
                    <a:pt x="190153" y="62885"/>
                  </a:lnTo>
                  <a:lnTo>
                    <a:pt x="225259" y="47568"/>
                  </a:lnTo>
                  <a:lnTo>
                    <a:pt x="261363" y="31712"/>
                  </a:lnTo>
                  <a:lnTo>
                    <a:pt x="333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03"/>
            <p:cNvSpPr/>
            <p:nvPr>
              <p:custDataLst>
                <p:tags r:id="rId121"/>
              </p:custDataLst>
            </p:nvPr>
          </p:nvSpPr>
          <p:spPr>
            <a:xfrm>
              <a:off x="3016250" y="4318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04"/>
            <p:cNvSpPr/>
            <p:nvPr>
              <p:custDataLst>
                <p:tags r:id="rId122"/>
              </p:custDataLst>
            </p:nvPr>
          </p:nvSpPr>
          <p:spPr>
            <a:xfrm>
              <a:off x="3041650" y="4419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8" name="SMARTInkShape-2405"/>
          <p:cNvSpPr/>
          <p:nvPr>
            <p:custDataLst>
              <p:tags r:id="rId1"/>
            </p:custDataLst>
          </p:nvPr>
        </p:nvSpPr>
        <p:spPr>
          <a:xfrm>
            <a:off x="1428750" y="3835775"/>
            <a:ext cx="7785101" cy="270911"/>
          </a:xfrm>
          <a:custGeom>
            <a:avLst/>
            <a:gdLst/>
            <a:ahLst/>
            <a:cxnLst/>
            <a:rect l="0" t="0" r="0" b="0"/>
            <a:pathLst>
              <a:path w="7785101" h="270911">
                <a:moveTo>
                  <a:pt x="0" y="259975"/>
                </a:moveTo>
                <a:lnTo>
                  <a:pt x="0" y="259975"/>
                </a:lnTo>
                <a:lnTo>
                  <a:pt x="40452" y="266717"/>
                </a:lnTo>
                <a:lnTo>
                  <a:pt x="65774" y="268703"/>
                </a:lnTo>
                <a:lnTo>
                  <a:pt x="96060" y="270027"/>
                </a:lnTo>
                <a:lnTo>
                  <a:pt x="129657" y="270910"/>
                </a:lnTo>
                <a:lnTo>
                  <a:pt x="171104" y="270793"/>
                </a:lnTo>
                <a:lnTo>
                  <a:pt x="217786" y="270009"/>
                </a:lnTo>
                <a:lnTo>
                  <a:pt x="267957" y="268781"/>
                </a:lnTo>
                <a:lnTo>
                  <a:pt x="327510" y="265140"/>
                </a:lnTo>
                <a:lnTo>
                  <a:pt x="393318" y="259890"/>
                </a:lnTo>
                <a:lnTo>
                  <a:pt x="463295" y="253568"/>
                </a:lnTo>
                <a:lnTo>
                  <a:pt x="543108" y="244415"/>
                </a:lnTo>
                <a:lnTo>
                  <a:pt x="629477" y="233374"/>
                </a:lnTo>
                <a:lnTo>
                  <a:pt x="720218" y="221074"/>
                </a:lnTo>
                <a:lnTo>
                  <a:pt x="825162" y="207230"/>
                </a:lnTo>
                <a:lnTo>
                  <a:pt x="939575" y="192356"/>
                </a:lnTo>
                <a:lnTo>
                  <a:pt x="1060300" y="176796"/>
                </a:lnTo>
                <a:lnTo>
                  <a:pt x="1191583" y="161483"/>
                </a:lnTo>
                <a:lnTo>
                  <a:pt x="1329905" y="146336"/>
                </a:lnTo>
                <a:lnTo>
                  <a:pt x="1472920" y="131299"/>
                </a:lnTo>
                <a:lnTo>
                  <a:pt x="1626119" y="116335"/>
                </a:lnTo>
                <a:lnTo>
                  <a:pt x="1786107" y="101421"/>
                </a:lnTo>
                <a:lnTo>
                  <a:pt x="1950621" y="86539"/>
                </a:lnTo>
                <a:lnTo>
                  <a:pt x="2126620" y="72384"/>
                </a:lnTo>
                <a:lnTo>
                  <a:pt x="2310274" y="58714"/>
                </a:lnTo>
                <a:lnTo>
                  <a:pt x="2499033" y="45368"/>
                </a:lnTo>
                <a:lnTo>
                  <a:pt x="2695427" y="34354"/>
                </a:lnTo>
                <a:lnTo>
                  <a:pt x="2896913" y="24894"/>
                </a:lnTo>
                <a:lnTo>
                  <a:pt x="3101792" y="16471"/>
                </a:lnTo>
                <a:lnTo>
                  <a:pt x="3308228" y="10150"/>
                </a:lnTo>
                <a:lnTo>
                  <a:pt x="3515702" y="5231"/>
                </a:lnTo>
                <a:lnTo>
                  <a:pt x="3723868" y="1245"/>
                </a:lnTo>
                <a:lnTo>
                  <a:pt x="3938140" y="0"/>
                </a:lnTo>
                <a:lnTo>
                  <a:pt x="4156482" y="580"/>
                </a:lnTo>
                <a:lnTo>
                  <a:pt x="4377538" y="2379"/>
                </a:lnTo>
                <a:lnTo>
                  <a:pt x="4597581" y="6400"/>
                </a:lnTo>
                <a:lnTo>
                  <a:pt x="4816948" y="11902"/>
                </a:lnTo>
                <a:lnTo>
                  <a:pt x="5035865" y="18393"/>
                </a:lnTo>
                <a:lnTo>
                  <a:pt x="5248132" y="26954"/>
                </a:lnTo>
                <a:lnTo>
                  <a:pt x="5455966" y="36894"/>
                </a:lnTo>
                <a:lnTo>
                  <a:pt x="5660844" y="47754"/>
                </a:lnTo>
                <a:lnTo>
                  <a:pt x="5862341" y="59933"/>
                </a:lnTo>
                <a:lnTo>
                  <a:pt x="6061582" y="72992"/>
                </a:lnTo>
                <a:lnTo>
                  <a:pt x="6259323" y="86636"/>
                </a:lnTo>
                <a:lnTo>
                  <a:pt x="6444065" y="99966"/>
                </a:lnTo>
                <a:lnTo>
                  <a:pt x="6620142" y="113085"/>
                </a:lnTo>
                <a:lnTo>
                  <a:pt x="6790446" y="126065"/>
                </a:lnTo>
                <a:lnTo>
                  <a:pt x="6945609" y="138246"/>
                </a:lnTo>
                <a:lnTo>
                  <a:pt x="7090677" y="149895"/>
                </a:lnTo>
                <a:lnTo>
                  <a:pt x="7229018" y="161188"/>
                </a:lnTo>
                <a:lnTo>
                  <a:pt x="7352290" y="171539"/>
                </a:lnTo>
                <a:lnTo>
                  <a:pt x="7465514" y="181262"/>
                </a:lnTo>
                <a:lnTo>
                  <a:pt x="7572043" y="190566"/>
                </a:lnTo>
                <a:lnTo>
                  <a:pt x="7643063" y="196770"/>
                </a:lnTo>
                <a:lnTo>
                  <a:pt x="7785100" y="209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SMARTInkShape-Group371"/>
          <p:cNvGrpSpPr/>
          <p:nvPr/>
        </p:nvGrpSpPr>
        <p:grpSpPr>
          <a:xfrm>
            <a:off x="5501827" y="2477489"/>
            <a:ext cx="1546674" cy="773941"/>
            <a:chOff x="5501827" y="2477489"/>
            <a:chExt cx="1546674" cy="773941"/>
          </a:xfrm>
        </p:grpSpPr>
        <p:sp>
          <p:nvSpPr>
            <p:cNvPr id="289" name="SMARTInkShape-2406"/>
            <p:cNvSpPr/>
            <p:nvPr>
              <p:custDataLst>
                <p:tags r:id="rId99"/>
              </p:custDataLst>
            </p:nvPr>
          </p:nvSpPr>
          <p:spPr>
            <a:xfrm>
              <a:off x="5501827" y="2748886"/>
              <a:ext cx="104341" cy="299115"/>
            </a:xfrm>
            <a:custGeom>
              <a:avLst/>
              <a:gdLst/>
              <a:ahLst/>
              <a:cxnLst/>
              <a:rect l="0" t="0" r="0" b="0"/>
              <a:pathLst>
                <a:path w="104341" h="299115">
                  <a:moveTo>
                    <a:pt x="98873" y="38764"/>
                  </a:moveTo>
                  <a:lnTo>
                    <a:pt x="98873" y="38764"/>
                  </a:lnTo>
                  <a:lnTo>
                    <a:pt x="103899" y="18042"/>
                  </a:lnTo>
                  <a:lnTo>
                    <a:pt x="104340" y="12249"/>
                  </a:lnTo>
                  <a:lnTo>
                    <a:pt x="102518" y="7682"/>
                  </a:lnTo>
                  <a:lnTo>
                    <a:pt x="94849" y="725"/>
                  </a:lnTo>
                  <a:lnTo>
                    <a:pt x="89134" y="0"/>
                  </a:lnTo>
                  <a:lnTo>
                    <a:pt x="75260" y="2956"/>
                  </a:lnTo>
                  <a:lnTo>
                    <a:pt x="48210" y="32779"/>
                  </a:lnTo>
                  <a:lnTo>
                    <a:pt x="28144" y="71147"/>
                  </a:lnTo>
                  <a:lnTo>
                    <a:pt x="10288" y="116656"/>
                  </a:lnTo>
                  <a:lnTo>
                    <a:pt x="0" y="160401"/>
                  </a:lnTo>
                  <a:lnTo>
                    <a:pt x="601" y="199599"/>
                  </a:lnTo>
                  <a:lnTo>
                    <a:pt x="10040" y="233719"/>
                  </a:lnTo>
                  <a:lnTo>
                    <a:pt x="28347" y="260642"/>
                  </a:lnTo>
                  <a:lnTo>
                    <a:pt x="50595" y="278723"/>
                  </a:lnTo>
                  <a:lnTo>
                    <a:pt x="86173" y="299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407"/>
            <p:cNvSpPr/>
            <p:nvPr>
              <p:custDataLst>
                <p:tags r:id="rId100"/>
              </p:custDataLst>
            </p:nvPr>
          </p:nvSpPr>
          <p:spPr>
            <a:xfrm>
              <a:off x="5727875" y="2816029"/>
              <a:ext cx="25226" cy="206572"/>
            </a:xfrm>
            <a:custGeom>
              <a:avLst/>
              <a:gdLst/>
              <a:ahLst/>
              <a:cxnLst/>
              <a:rect l="0" t="0" r="0" b="0"/>
              <a:pathLst>
                <a:path w="25226" h="206572">
                  <a:moveTo>
                    <a:pt x="6175" y="3371"/>
                  </a:moveTo>
                  <a:lnTo>
                    <a:pt x="6175" y="3371"/>
                  </a:lnTo>
                  <a:lnTo>
                    <a:pt x="2804" y="0"/>
                  </a:lnTo>
                  <a:lnTo>
                    <a:pt x="1811" y="418"/>
                  </a:lnTo>
                  <a:lnTo>
                    <a:pt x="708" y="4646"/>
                  </a:lnTo>
                  <a:lnTo>
                    <a:pt x="0" y="40547"/>
                  </a:lnTo>
                  <a:lnTo>
                    <a:pt x="582" y="83844"/>
                  </a:lnTo>
                  <a:lnTo>
                    <a:pt x="4910" y="128266"/>
                  </a:lnTo>
                  <a:lnTo>
                    <a:pt x="11367" y="169886"/>
                  </a:lnTo>
                  <a:lnTo>
                    <a:pt x="25225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408"/>
            <p:cNvSpPr/>
            <p:nvPr>
              <p:custDataLst>
                <p:tags r:id="rId101"/>
              </p:custDataLst>
            </p:nvPr>
          </p:nvSpPr>
          <p:spPr>
            <a:xfrm>
              <a:off x="5803900" y="29210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16605" y="10205"/>
                  </a:lnTo>
                  <a:lnTo>
                    <a:pt x="27136" y="500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409"/>
            <p:cNvSpPr/>
            <p:nvPr>
              <p:custDataLst>
                <p:tags r:id="rId102"/>
              </p:custDataLst>
            </p:nvPr>
          </p:nvSpPr>
          <p:spPr>
            <a:xfrm>
              <a:off x="6014171" y="2809679"/>
              <a:ext cx="151680" cy="193882"/>
            </a:xfrm>
            <a:custGeom>
              <a:avLst/>
              <a:gdLst/>
              <a:ahLst/>
              <a:cxnLst/>
              <a:rect l="0" t="0" r="0" b="0"/>
              <a:pathLst>
                <a:path w="151680" h="193882">
                  <a:moveTo>
                    <a:pt x="151679" y="3371"/>
                  </a:moveTo>
                  <a:lnTo>
                    <a:pt x="151679" y="3371"/>
                  </a:lnTo>
                  <a:lnTo>
                    <a:pt x="151677" y="0"/>
                  </a:lnTo>
                  <a:lnTo>
                    <a:pt x="148308" y="25072"/>
                  </a:lnTo>
                  <a:lnTo>
                    <a:pt x="135074" y="69355"/>
                  </a:lnTo>
                  <a:lnTo>
                    <a:pt x="116656" y="111273"/>
                  </a:lnTo>
                  <a:lnTo>
                    <a:pt x="85328" y="156306"/>
                  </a:lnTo>
                  <a:lnTo>
                    <a:pt x="61511" y="178822"/>
                  </a:lnTo>
                  <a:lnTo>
                    <a:pt x="38697" y="190710"/>
                  </a:lnTo>
                  <a:lnTo>
                    <a:pt x="27675" y="193881"/>
                  </a:lnTo>
                  <a:lnTo>
                    <a:pt x="18915" y="193172"/>
                  </a:lnTo>
                  <a:lnTo>
                    <a:pt x="11664" y="189877"/>
                  </a:lnTo>
                  <a:lnTo>
                    <a:pt x="5420" y="184859"/>
                  </a:lnTo>
                  <a:lnTo>
                    <a:pt x="1962" y="178691"/>
                  </a:lnTo>
                  <a:lnTo>
                    <a:pt x="0" y="164311"/>
                  </a:lnTo>
                  <a:lnTo>
                    <a:pt x="9606" y="126865"/>
                  </a:lnTo>
                  <a:lnTo>
                    <a:pt x="22486" y="100248"/>
                  </a:lnTo>
                  <a:lnTo>
                    <a:pt x="27451" y="96883"/>
                  </a:lnTo>
                  <a:lnTo>
                    <a:pt x="32875" y="96051"/>
                  </a:lnTo>
                  <a:lnTo>
                    <a:pt x="38611" y="96908"/>
                  </a:lnTo>
                  <a:lnTo>
                    <a:pt x="60164" y="111597"/>
                  </a:lnTo>
                  <a:lnTo>
                    <a:pt x="100649" y="158283"/>
                  </a:lnTo>
                  <a:lnTo>
                    <a:pt x="113579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410"/>
            <p:cNvSpPr/>
            <p:nvPr>
              <p:custDataLst>
                <p:tags r:id="rId103"/>
              </p:custDataLst>
            </p:nvPr>
          </p:nvSpPr>
          <p:spPr>
            <a:xfrm>
              <a:off x="6229350" y="2787650"/>
              <a:ext cx="69973" cy="273051"/>
            </a:xfrm>
            <a:custGeom>
              <a:avLst/>
              <a:gdLst/>
              <a:ahLst/>
              <a:cxnLst/>
              <a:rect l="0" t="0" r="0" b="0"/>
              <a:pathLst>
                <a:path w="69973" h="27305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45007" y="3763"/>
                  </a:lnTo>
                  <a:lnTo>
                    <a:pt x="46939" y="6742"/>
                  </a:lnTo>
                  <a:lnTo>
                    <a:pt x="55812" y="44057"/>
                  </a:lnTo>
                  <a:lnTo>
                    <a:pt x="62671" y="75320"/>
                  </a:lnTo>
                  <a:lnTo>
                    <a:pt x="68540" y="112263"/>
                  </a:lnTo>
                  <a:lnTo>
                    <a:pt x="69972" y="151494"/>
                  </a:lnTo>
                  <a:lnTo>
                    <a:pt x="61203" y="190098"/>
                  </a:lnTo>
                  <a:lnTo>
                    <a:pt x="40372" y="22465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411"/>
            <p:cNvSpPr/>
            <p:nvPr>
              <p:custDataLst>
                <p:tags r:id="rId104"/>
              </p:custDataLst>
            </p:nvPr>
          </p:nvSpPr>
          <p:spPr>
            <a:xfrm>
              <a:off x="6515100" y="2781300"/>
              <a:ext cx="241301" cy="222251"/>
            </a:xfrm>
            <a:custGeom>
              <a:avLst/>
              <a:gdLst/>
              <a:ahLst/>
              <a:cxnLst/>
              <a:rect l="0" t="0" r="0" b="0"/>
              <a:pathLst>
                <a:path w="241301" h="222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550" y="23087"/>
                  </a:lnTo>
                  <a:lnTo>
                    <a:pt x="97020" y="42716"/>
                  </a:lnTo>
                  <a:lnTo>
                    <a:pt x="121830" y="55994"/>
                  </a:lnTo>
                  <a:lnTo>
                    <a:pt x="146837" y="71196"/>
                  </a:lnTo>
                  <a:lnTo>
                    <a:pt x="191556" y="105726"/>
                  </a:lnTo>
                  <a:lnTo>
                    <a:pt x="220838" y="144591"/>
                  </a:lnTo>
                  <a:lnTo>
                    <a:pt x="233852" y="177857"/>
                  </a:lnTo>
                  <a:lnTo>
                    <a:pt x="2413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412"/>
            <p:cNvSpPr/>
            <p:nvPr>
              <p:custDataLst>
                <p:tags r:id="rId105"/>
              </p:custDataLst>
            </p:nvPr>
          </p:nvSpPr>
          <p:spPr>
            <a:xfrm>
              <a:off x="6597650" y="2758879"/>
              <a:ext cx="228601" cy="282772"/>
            </a:xfrm>
            <a:custGeom>
              <a:avLst/>
              <a:gdLst/>
              <a:ahLst/>
              <a:cxnLst/>
              <a:rect l="0" t="0" r="0" b="0"/>
              <a:pathLst>
                <a:path w="228601" h="282772">
                  <a:moveTo>
                    <a:pt x="228600" y="3371"/>
                  </a:moveTo>
                  <a:lnTo>
                    <a:pt x="228600" y="3371"/>
                  </a:lnTo>
                  <a:lnTo>
                    <a:pt x="218487" y="0"/>
                  </a:lnTo>
                  <a:lnTo>
                    <a:pt x="195342" y="4646"/>
                  </a:lnTo>
                  <a:lnTo>
                    <a:pt x="166143" y="28443"/>
                  </a:lnTo>
                  <a:lnTo>
                    <a:pt x="128407" y="69047"/>
                  </a:lnTo>
                  <a:lnTo>
                    <a:pt x="94700" y="106173"/>
                  </a:lnTo>
                  <a:lnTo>
                    <a:pt x="59727" y="147839"/>
                  </a:lnTo>
                  <a:lnTo>
                    <a:pt x="32424" y="189875"/>
                  </a:lnTo>
                  <a:lnTo>
                    <a:pt x="16057" y="228313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413"/>
            <p:cNvSpPr/>
            <p:nvPr>
              <p:custDataLst>
                <p:tags r:id="rId106"/>
              </p:custDataLst>
            </p:nvPr>
          </p:nvSpPr>
          <p:spPr>
            <a:xfrm>
              <a:off x="6907048" y="2999892"/>
              <a:ext cx="103353" cy="251538"/>
            </a:xfrm>
            <a:custGeom>
              <a:avLst/>
              <a:gdLst/>
              <a:ahLst/>
              <a:cxnLst/>
              <a:rect l="0" t="0" r="0" b="0"/>
              <a:pathLst>
                <a:path w="103353" h="251538">
                  <a:moveTo>
                    <a:pt x="58902" y="3658"/>
                  </a:moveTo>
                  <a:lnTo>
                    <a:pt x="58902" y="3658"/>
                  </a:lnTo>
                  <a:lnTo>
                    <a:pt x="58900" y="0"/>
                  </a:lnTo>
                  <a:lnTo>
                    <a:pt x="58900" y="13150"/>
                  </a:lnTo>
                  <a:lnTo>
                    <a:pt x="45418" y="46844"/>
                  </a:lnTo>
                  <a:lnTo>
                    <a:pt x="26919" y="92575"/>
                  </a:lnTo>
                  <a:lnTo>
                    <a:pt x="16230" y="127138"/>
                  </a:lnTo>
                  <a:lnTo>
                    <a:pt x="7480" y="162254"/>
                  </a:lnTo>
                  <a:lnTo>
                    <a:pt x="0" y="207674"/>
                  </a:lnTo>
                  <a:lnTo>
                    <a:pt x="503" y="230034"/>
                  </a:lnTo>
                  <a:lnTo>
                    <a:pt x="3036" y="237831"/>
                  </a:lnTo>
                  <a:lnTo>
                    <a:pt x="11495" y="248376"/>
                  </a:lnTo>
                  <a:lnTo>
                    <a:pt x="18125" y="250764"/>
                  </a:lnTo>
                  <a:lnTo>
                    <a:pt x="34899" y="251537"/>
                  </a:lnTo>
                  <a:lnTo>
                    <a:pt x="67548" y="241263"/>
                  </a:lnTo>
                  <a:lnTo>
                    <a:pt x="84146" y="230616"/>
                  </a:lnTo>
                  <a:lnTo>
                    <a:pt x="103352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414"/>
            <p:cNvSpPr/>
            <p:nvPr>
              <p:custDataLst>
                <p:tags r:id="rId107"/>
              </p:custDataLst>
            </p:nvPr>
          </p:nvSpPr>
          <p:spPr>
            <a:xfrm>
              <a:off x="6867329" y="3105150"/>
              <a:ext cx="181172" cy="12701"/>
            </a:xfrm>
            <a:custGeom>
              <a:avLst/>
              <a:gdLst/>
              <a:ahLst/>
              <a:cxnLst/>
              <a:rect l="0" t="0" r="0" b="0"/>
              <a:pathLst>
                <a:path w="1811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8336"/>
                  </a:lnTo>
                  <a:lnTo>
                    <a:pt x="4645" y="7233"/>
                  </a:lnTo>
                  <a:lnTo>
                    <a:pt x="39005" y="9478"/>
                  </a:lnTo>
                  <a:lnTo>
                    <a:pt x="77064" y="5153"/>
                  </a:lnTo>
                  <a:lnTo>
                    <a:pt x="118438" y="2290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415"/>
            <p:cNvSpPr/>
            <p:nvPr>
              <p:custDataLst>
                <p:tags r:id="rId108"/>
              </p:custDataLst>
            </p:nvPr>
          </p:nvSpPr>
          <p:spPr>
            <a:xfrm>
              <a:off x="6486765" y="2477489"/>
              <a:ext cx="180736" cy="128741"/>
            </a:xfrm>
            <a:custGeom>
              <a:avLst/>
              <a:gdLst/>
              <a:ahLst/>
              <a:cxnLst/>
              <a:rect l="0" t="0" r="0" b="0"/>
              <a:pathLst>
                <a:path w="180736" h="128741">
                  <a:moveTo>
                    <a:pt x="34685" y="18061"/>
                  </a:moveTo>
                  <a:lnTo>
                    <a:pt x="34685" y="18061"/>
                  </a:lnTo>
                  <a:lnTo>
                    <a:pt x="40152" y="12594"/>
                  </a:lnTo>
                  <a:lnTo>
                    <a:pt x="39741" y="12299"/>
                  </a:lnTo>
                  <a:lnTo>
                    <a:pt x="37403" y="11972"/>
                  </a:lnTo>
                  <a:lnTo>
                    <a:pt x="36497" y="12591"/>
                  </a:lnTo>
                  <a:lnTo>
                    <a:pt x="35893" y="13709"/>
                  </a:lnTo>
                  <a:lnTo>
                    <a:pt x="35490" y="15159"/>
                  </a:lnTo>
                  <a:lnTo>
                    <a:pt x="17079" y="42225"/>
                  </a:lnTo>
                  <a:lnTo>
                    <a:pt x="8431" y="83837"/>
                  </a:lnTo>
                  <a:lnTo>
                    <a:pt x="0" y="122521"/>
                  </a:lnTo>
                  <a:lnTo>
                    <a:pt x="273" y="125802"/>
                  </a:lnTo>
                  <a:lnTo>
                    <a:pt x="1160" y="127988"/>
                  </a:lnTo>
                  <a:lnTo>
                    <a:pt x="1752" y="128740"/>
                  </a:lnTo>
                  <a:lnTo>
                    <a:pt x="2146" y="128536"/>
                  </a:lnTo>
                  <a:lnTo>
                    <a:pt x="16680" y="92958"/>
                  </a:lnTo>
                  <a:lnTo>
                    <a:pt x="30526" y="55775"/>
                  </a:lnTo>
                  <a:lnTo>
                    <a:pt x="42714" y="32706"/>
                  </a:lnTo>
                  <a:lnTo>
                    <a:pt x="64737" y="9230"/>
                  </a:lnTo>
                  <a:lnTo>
                    <a:pt x="78381" y="495"/>
                  </a:lnTo>
                  <a:lnTo>
                    <a:pt x="84982" y="0"/>
                  </a:lnTo>
                  <a:lnTo>
                    <a:pt x="97960" y="5095"/>
                  </a:lnTo>
                  <a:lnTo>
                    <a:pt x="136813" y="52285"/>
                  </a:lnTo>
                  <a:lnTo>
                    <a:pt x="166885" y="97728"/>
                  </a:lnTo>
                  <a:lnTo>
                    <a:pt x="180735" y="119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372"/>
          <p:cNvGrpSpPr/>
          <p:nvPr/>
        </p:nvGrpSpPr>
        <p:grpSpPr>
          <a:xfrm>
            <a:off x="4997450" y="2796979"/>
            <a:ext cx="228601" cy="200222"/>
            <a:chOff x="4997450" y="2796979"/>
            <a:chExt cx="228601" cy="200222"/>
          </a:xfrm>
        </p:grpSpPr>
        <p:sp>
          <p:nvSpPr>
            <p:cNvPr id="300" name="SMARTInkShape-2416"/>
            <p:cNvSpPr/>
            <p:nvPr>
              <p:custDataLst>
                <p:tags r:id="rId97"/>
              </p:custDataLst>
            </p:nvPr>
          </p:nvSpPr>
          <p:spPr>
            <a:xfrm>
              <a:off x="4997450" y="289560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44191" y="14073"/>
                  </a:lnTo>
                  <a:lnTo>
                    <a:pt x="91489" y="5267"/>
                  </a:lnTo>
                  <a:lnTo>
                    <a:pt x="130032" y="2341"/>
                  </a:lnTo>
                  <a:lnTo>
                    <a:pt x="167858" y="104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417"/>
            <p:cNvSpPr/>
            <p:nvPr>
              <p:custDataLst>
                <p:tags r:id="rId98"/>
              </p:custDataLst>
            </p:nvPr>
          </p:nvSpPr>
          <p:spPr>
            <a:xfrm>
              <a:off x="5087494" y="2796979"/>
              <a:ext cx="43307" cy="200222"/>
            </a:xfrm>
            <a:custGeom>
              <a:avLst/>
              <a:gdLst/>
              <a:ahLst/>
              <a:cxnLst/>
              <a:rect l="0" t="0" r="0" b="0"/>
              <a:pathLst>
                <a:path w="43307" h="200222">
                  <a:moveTo>
                    <a:pt x="11556" y="3371"/>
                  </a:moveTo>
                  <a:lnTo>
                    <a:pt x="11556" y="3371"/>
                  </a:lnTo>
                  <a:lnTo>
                    <a:pt x="8185" y="0"/>
                  </a:lnTo>
                  <a:lnTo>
                    <a:pt x="6487" y="418"/>
                  </a:lnTo>
                  <a:lnTo>
                    <a:pt x="2717" y="4646"/>
                  </a:lnTo>
                  <a:lnTo>
                    <a:pt x="0" y="21701"/>
                  </a:lnTo>
                  <a:lnTo>
                    <a:pt x="4857" y="67957"/>
                  </a:lnTo>
                  <a:lnTo>
                    <a:pt x="14824" y="110153"/>
                  </a:lnTo>
                  <a:lnTo>
                    <a:pt x="26714" y="152524"/>
                  </a:lnTo>
                  <a:lnTo>
                    <a:pt x="43306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2418"/>
          <p:cNvSpPr/>
          <p:nvPr>
            <p:custDataLst>
              <p:tags r:id="rId2"/>
            </p:custDataLst>
          </p:nvPr>
        </p:nvSpPr>
        <p:spPr>
          <a:xfrm>
            <a:off x="4501183" y="2901950"/>
            <a:ext cx="58118" cy="285751"/>
          </a:xfrm>
          <a:custGeom>
            <a:avLst/>
            <a:gdLst/>
            <a:ahLst/>
            <a:cxnLst/>
            <a:rect l="0" t="0" r="0" b="0"/>
            <a:pathLst>
              <a:path w="58118" h="285751">
                <a:moveTo>
                  <a:pt x="7317" y="0"/>
                </a:moveTo>
                <a:lnTo>
                  <a:pt x="7317" y="0"/>
                </a:lnTo>
                <a:lnTo>
                  <a:pt x="7317" y="42063"/>
                </a:lnTo>
                <a:lnTo>
                  <a:pt x="7317" y="75139"/>
                </a:lnTo>
                <a:lnTo>
                  <a:pt x="7317" y="113358"/>
                </a:lnTo>
                <a:lnTo>
                  <a:pt x="3554" y="153863"/>
                </a:lnTo>
                <a:lnTo>
                  <a:pt x="0" y="193267"/>
                </a:lnTo>
                <a:lnTo>
                  <a:pt x="3124" y="227243"/>
                </a:lnTo>
                <a:lnTo>
                  <a:pt x="16188" y="264025"/>
                </a:lnTo>
                <a:lnTo>
                  <a:pt x="23108" y="271266"/>
                </a:lnTo>
                <a:lnTo>
                  <a:pt x="58117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SMARTInkShape-Group374"/>
          <p:cNvGrpSpPr/>
          <p:nvPr/>
        </p:nvGrpSpPr>
        <p:grpSpPr>
          <a:xfrm>
            <a:off x="3995295" y="2652628"/>
            <a:ext cx="691006" cy="414423"/>
            <a:chOff x="3995295" y="2652628"/>
            <a:chExt cx="691006" cy="414423"/>
          </a:xfrm>
        </p:grpSpPr>
        <p:sp>
          <p:nvSpPr>
            <p:cNvPr id="304" name="SMARTInkShape-2419"/>
            <p:cNvSpPr/>
            <p:nvPr>
              <p:custDataLst>
                <p:tags r:id="rId94"/>
              </p:custDataLst>
            </p:nvPr>
          </p:nvSpPr>
          <p:spPr>
            <a:xfrm>
              <a:off x="3995295" y="2673873"/>
              <a:ext cx="265925" cy="285228"/>
            </a:xfrm>
            <a:custGeom>
              <a:avLst/>
              <a:gdLst/>
              <a:ahLst/>
              <a:cxnLst/>
              <a:rect l="0" t="0" r="0" b="0"/>
              <a:pathLst>
                <a:path w="265925" h="285228">
                  <a:moveTo>
                    <a:pt x="11555" y="12177"/>
                  </a:moveTo>
                  <a:lnTo>
                    <a:pt x="11555" y="12177"/>
                  </a:lnTo>
                  <a:lnTo>
                    <a:pt x="8184" y="5435"/>
                  </a:lnTo>
                  <a:lnTo>
                    <a:pt x="6486" y="3449"/>
                  </a:lnTo>
                  <a:lnTo>
                    <a:pt x="0" y="0"/>
                  </a:lnTo>
                  <a:lnTo>
                    <a:pt x="2565" y="6374"/>
                  </a:lnTo>
                  <a:lnTo>
                    <a:pt x="42992" y="37790"/>
                  </a:lnTo>
                  <a:lnTo>
                    <a:pt x="80325" y="62601"/>
                  </a:lnTo>
                  <a:lnTo>
                    <a:pt x="124669" y="95736"/>
                  </a:lnTo>
                  <a:lnTo>
                    <a:pt x="169778" y="133275"/>
                  </a:lnTo>
                  <a:lnTo>
                    <a:pt x="208641" y="171126"/>
                  </a:lnTo>
                  <a:lnTo>
                    <a:pt x="237202" y="205352"/>
                  </a:lnTo>
                  <a:lnTo>
                    <a:pt x="261623" y="246743"/>
                  </a:lnTo>
                  <a:lnTo>
                    <a:pt x="265924" y="265301"/>
                  </a:lnTo>
                  <a:lnTo>
                    <a:pt x="265095" y="271238"/>
                  </a:lnTo>
                  <a:lnTo>
                    <a:pt x="259205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420"/>
            <p:cNvSpPr/>
            <p:nvPr>
              <p:custDataLst>
                <p:tags r:id="rId95"/>
              </p:custDataLst>
            </p:nvPr>
          </p:nvSpPr>
          <p:spPr>
            <a:xfrm>
              <a:off x="4025900" y="2652628"/>
              <a:ext cx="234951" cy="376323"/>
            </a:xfrm>
            <a:custGeom>
              <a:avLst/>
              <a:gdLst/>
              <a:ahLst/>
              <a:cxnLst/>
              <a:rect l="0" t="0" r="0" b="0"/>
              <a:pathLst>
                <a:path w="234951" h="376323">
                  <a:moveTo>
                    <a:pt x="234950" y="8022"/>
                  </a:moveTo>
                  <a:lnTo>
                    <a:pt x="234950" y="8022"/>
                  </a:lnTo>
                  <a:lnTo>
                    <a:pt x="224837" y="1280"/>
                  </a:lnTo>
                  <a:lnTo>
                    <a:pt x="220447" y="0"/>
                  </a:lnTo>
                  <a:lnTo>
                    <a:pt x="211806" y="458"/>
                  </a:lnTo>
                  <a:lnTo>
                    <a:pt x="192266" y="28280"/>
                  </a:lnTo>
                  <a:lnTo>
                    <a:pt x="174821" y="62417"/>
                  </a:lnTo>
                  <a:lnTo>
                    <a:pt x="153898" y="104164"/>
                  </a:lnTo>
                  <a:lnTo>
                    <a:pt x="128136" y="150941"/>
                  </a:lnTo>
                  <a:lnTo>
                    <a:pt x="112940" y="175973"/>
                  </a:lnTo>
                  <a:lnTo>
                    <a:pt x="96460" y="201834"/>
                  </a:lnTo>
                  <a:lnTo>
                    <a:pt x="79123" y="228247"/>
                  </a:lnTo>
                  <a:lnTo>
                    <a:pt x="50454" y="274527"/>
                  </a:lnTo>
                  <a:lnTo>
                    <a:pt x="28068" y="314147"/>
                  </a:lnTo>
                  <a:lnTo>
                    <a:pt x="8943" y="356018"/>
                  </a:lnTo>
                  <a:lnTo>
                    <a:pt x="0" y="37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421"/>
            <p:cNvSpPr/>
            <p:nvPr>
              <p:custDataLst>
                <p:tags r:id="rId96"/>
              </p:custDataLst>
            </p:nvPr>
          </p:nvSpPr>
          <p:spPr>
            <a:xfrm>
              <a:off x="4403529" y="2997200"/>
              <a:ext cx="282772" cy="69851"/>
            </a:xfrm>
            <a:custGeom>
              <a:avLst/>
              <a:gdLst/>
              <a:ahLst/>
              <a:cxnLst/>
              <a:rect l="0" t="0" r="0" b="0"/>
              <a:pathLst>
                <a:path w="2827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418" y="69144"/>
                  </a:lnTo>
                  <a:lnTo>
                    <a:pt x="38556" y="50899"/>
                  </a:lnTo>
                  <a:lnTo>
                    <a:pt x="73101" y="40025"/>
                  </a:lnTo>
                  <a:lnTo>
                    <a:pt x="114090" y="30489"/>
                  </a:lnTo>
                  <a:lnTo>
                    <a:pt x="137861" y="25970"/>
                  </a:lnTo>
                  <a:lnTo>
                    <a:pt x="162881" y="21547"/>
                  </a:lnTo>
                  <a:lnTo>
                    <a:pt x="187322" y="17187"/>
                  </a:lnTo>
                  <a:lnTo>
                    <a:pt x="211377" y="12869"/>
                  </a:lnTo>
                  <a:lnTo>
                    <a:pt x="251040" y="5720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375"/>
          <p:cNvGrpSpPr/>
          <p:nvPr/>
        </p:nvGrpSpPr>
        <p:grpSpPr>
          <a:xfrm>
            <a:off x="3416697" y="2784279"/>
            <a:ext cx="310754" cy="193872"/>
            <a:chOff x="3416697" y="2784279"/>
            <a:chExt cx="310754" cy="193872"/>
          </a:xfrm>
        </p:grpSpPr>
        <p:sp>
          <p:nvSpPr>
            <p:cNvPr id="308" name="SMARTInkShape-2422"/>
            <p:cNvSpPr/>
            <p:nvPr>
              <p:custDataLst>
                <p:tags r:id="rId92"/>
              </p:custDataLst>
            </p:nvPr>
          </p:nvSpPr>
          <p:spPr>
            <a:xfrm>
              <a:off x="3416697" y="2784279"/>
              <a:ext cx="215504" cy="193872"/>
            </a:xfrm>
            <a:custGeom>
              <a:avLst/>
              <a:gdLst/>
              <a:ahLst/>
              <a:cxnLst/>
              <a:rect l="0" t="0" r="0" b="0"/>
              <a:pathLst>
                <a:path w="215504" h="193872">
                  <a:moveTo>
                    <a:pt x="183753" y="3371"/>
                  </a:moveTo>
                  <a:lnTo>
                    <a:pt x="183753" y="3371"/>
                  </a:lnTo>
                  <a:lnTo>
                    <a:pt x="183753" y="0"/>
                  </a:lnTo>
                  <a:lnTo>
                    <a:pt x="184458" y="418"/>
                  </a:lnTo>
                  <a:lnTo>
                    <a:pt x="187124" y="4646"/>
                  </a:lnTo>
                  <a:lnTo>
                    <a:pt x="189220" y="25072"/>
                  </a:lnTo>
                  <a:lnTo>
                    <a:pt x="179728" y="60209"/>
                  </a:lnTo>
                  <a:lnTo>
                    <a:pt x="153397" y="101899"/>
                  </a:lnTo>
                  <a:lnTo>
                    <a:pt x="112042" y="138790"/>
                  </a:lnTo>
                  <a:lnTo>
                    <a:pt x="70783" y="158579"/>
                  </a:lnTo>
                  <a:lnTo>
                    <a:pt x="35118" y="162169"/>
                  </a:lnTo>
                  <a:lnTo>
                    <a:pt x="26102" y="158625"/>
                  </a:lnTo>
                  <a:lnTo>
                    <a:pt x="12321" y="145280"/>
                  </a:lnTo>
                  <a:lnTo>
                    <a:pt x="0" y="111192"/>
                  </a:lnTo>
                  <a:lnTo>
                    <a:pt x="1896" y="87745"/>
                  </a:lnTo>
                  <a:lnTo>
                    <a:pt x="5365" y="76554"/>
                  </a:lnTo>
                  <a:lnTo>
                    <a:pt x="10500" y="68387"/>
                  </a:lnTo>
                  <a:lnTo>
                    <a:pt x="23731" y="57432"/>
                  </a:lnTo>
                  <a:lnTo>
                    <a:pt x="54071" y="57737"/>
                  </a:lnTo>
                  <a:lnTo>
                    <a:pt x="91544" y="67045"/>
                  </a:lnTo>
                  <a:lnTo>
                    <a:pt x="135030" y="95380"/>
                  </a:lnTo>
                  <a:lnTo>
                    <a:pt x="173841" y="136917"/>
                  </a:lnTo>
                  <a:lnTo>
                    <a:pt x="206567" y="181772"/>
                  </a:lnTo>
                  <a:lnTo>
                    <a:pt x="215503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423"/>
            <p:cNvSpPr/>
            <p:nvPr>
              <p:custDataLst>
                <p:tags r:id="rId93"/>
              </p:custDataLst>
            </p:nvPr>
          </p:nvSpPr>
          <p:spPr>
            <a:xfrm>
              <a:off x="3716515" y="2933700"/>
              <a:ext cx="10936" cy="1"/>
            </a:xfrm>
            <a:custGeom>
              <a:avLst/>
              <a:gdLst/>
              <a:ahLst/>
              <a:cxnLst/>
              <a:rect l="0" t="0" r="0" b="0"/>
              <a:pathLst>
                <a:path w="1093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376"/>
          <p:cNvGrpSpPr/>
          <p:nvPr/>
        </p:nvGrpSpPr>
        <p:grpSpPr>
          <a:xfrm>
            <a:off x="2676329" y="2857500"/>
            <a:ext cx="225622" cy="141914"/>
            <a:chOff x="2676329" y="2857500"/>
            <a:chExt cx="225622" cy="141914"/>
          </a:xfrm>
        </p:grpSpPr>
        <p:sp>
          <p:nvSpPr>
            <p:cNvPr id="311" name="SMARTInkShape-2424"/>
            <p:cNvSpPr/>
            <p:nvPr>
              <p:custDataLst>
                <p:tags r:id="rId90"/>
              </p:custDataLst>
            </p:nvPr>
          </p:nvSpPr>
          <p:spPr>
            <a:xfrm>
              <a:off x="2676329" y="2857500"/>
              <a:ext cx="225622" cy="21539"/>
            </a:xfrm>
            <a:custGeom>
              <a:avLst/>
              <a:gdLst/>
              <a:ahLst/>
              <a:cxnLst/>
              <a:rect l="0" t="0" r="0" b="0"/>
              <a:pathLst>
                <a:path w="225622" h="21539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123" y="17769"/>
                  </a:lnTo>
                  <a:lnTo>
                    <a:pt x="8017" y="21538"/>
                  </a:lnTo>
                  <a:lnTo>
                    <a:pt x="40652" y="17514"/>
                  </a:lnTo>
                  <a:lnTo>
                    <a:pt x="79677" y="12958"/>
                  </a:lnTo>
                  <a:lnTo>
                    <a:pt x="126891" y="8581"/>
                  </a:lnTo>
                  <a:lnTo>
                    <a:pt x="151334" y="6426"/>
                  </a:lnTo>
                  <a:lnTo>
                    <a:pt x="192605" y="2856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425"/>
            <p:cNvSpPr/>
            <p:nvPr>
              <p:custDataLst>
                <p:tags r:id="rId91"/>
              </p:custDataLst>
            </p:nvPr>
          </p:nvSpPr>
          <p:spPr>
            <a:xfrm>
              <a:off x="2676329" y="2984500"/>
              <a:ext cx="181172" cy="14914"/>
            </a:xfrm>
            <a:custGeom>
              <a:avLst/>
              <a:gdLst/>
              <a:ahLst/>
              <a:cxnLst/>
              <a:rect l="0" t="0" r="0" b="0"/>
              <a:pathLst>
                <a:path w="181172" h="14914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39477" y="14913"/>
                  </a:lnTo>
                  <a:lnTo>
                    <a:pt x="75863" y="12273"/>
                  </a:lnTo>
                  <a:lnTo>
                    <a:pt x="100382" y="9593"/>
                  </a:lnTo>
                  <a:lnTo>
                    <a:pt x="145265" y="4264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377"/>
          <p:cNvGrpSpPr/>
          <p:nvPr/>
        </p:nvGrpSpPr>
        <p:grpSpPr>
          <a:xfrm>
            <a:off x="1333500" y="2305939"/>
            <a:ext cx="965201" cy="901920"/>
            <a:chOff x="1333500" y="2305939"/>
            <a:chExt cx="965201" cy="901920"/>
          </a:xfrm>
        </p:grpSpPr>
        <p:sp>
          <p:nvSpPr>
            <p:cNvPr id="314" name="SMARTInkShape-2426"/>
            <p:cNvSpPr/>
            <p:nvPr>
              <p:custDataLst>
                <p:tags r:id="rId82"/>
              </p:custDataLst>
            </p:nvPr>
          </p:nvSpPr>
          <p:spPr>
            <a:xfrm>
              <a:off x="1333500" y="2687815"/>
              <a:ext cx="381001" cy="364667"/>
            </a:xfrm>
            <a:custGeom>
              <a:avLst/>
              <a:gdLst/>
              <a:ahLst/>
              <a:cxnLst/>
              <a:rect l="0" t="0" r="0" b="0"/>
              <a:pathLst>
                <a:path w="381001" h="364667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16201" y="5500"/>
                  </a:lnTo>
                  <a:lnTo>
                    <a:pt x="60481" y="37326"/>
                  </a:lnTo>
                  <a:lnTo>
                    <a:pt x="93203" y="64762"/>
                  </a:lnTo>
                  <a:lnTo>
                    <a:pt x="132675" y="103297"/>
                  </a:lnTo>
                  <a:lnTo>
                    <a:pt x="176089" y="148646"/>
                  </a:lnTo>
                  <a:lnTo>
                    <a:pt x="198532" y="172592"/>
                  </a:lnTo>
                  <a:lnTo>
                    <a:pt x="242753" y="219661"/>
                  </a:lnTo>
                  <a:lnTo>
                    <a:pt x="283573" y="261746"/>
                  </a:lnTo>
                  <a:lnTo>
                    <a:pt x="317238" y="295973"/>
                  </a:lnTo>
                  <a:lnTo>
                    <a:pt x="350583" y="335280"/>
                  </a:lnTo>
                  <a:lnTo>
                    <a:pt x="368172" y="363732"/>
                  </a:lnTo>
                  <a:lnTo>
                    <a:pt x="371036" y="364666"/>
                  </a:lnTo>
                  <a:lnTo>
                    <a:pt x="373652" y="363173"/>
                  </a:lnTo>
                  <a:lnTo>
                    <a:pt x="381000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427"/>
            <p:cNvSpPr/>
            <p:nvPr>
              <p:custDataLst>
                <p:tags r:id="rId83"/>
              </p:custDataLst>
            </p:nvPr>
          </p:nvSpPr>
          <p:spPr>
            <a:xfrm>
              <a:off x="1454150" y="2618848"/>
              <a:ext cx="234951" cy="473603"/>
            </a:xfrm>
            <a:custGeom>
              <a:avLst/>
              <a:gdLst/>
              <a:ahLst/>
              <a:cxnLst/>
              <a:rect l="0" t="0" r="0" b="0"/>
              <a:pathLst>
                <a:path w="234951" h="473603">
                  <a:moveTo>
                    <a:pt x="234950" y="16402"/>
                  </a:moveTo>
                  <a:lnTo>
                    <a:pt x="234950" y="16402"/>
                  </a:lnTo>
                  <a:lnTo>
                    <a:pt x="229880" y="3310"/>
                  </a:lnTo>
                  <a:lnTo>
                    <a:pt x="226111" y="0"/>
                  </a:lnTo>
                  <a:lnTo>
                    <a:pt x="222708" y="1939"/>
                  </a:lnTo>
                  <a:lnTo>
                    <a:pt x="213281" y="11621"/>
                  </a:lnTo>
                  <a:lnTo>
                    <a:pt x="192703" y="46421"/>
                  </a:lnTo>
                  <a:lnTo>
                    <a:pt x="176898" y="84072"/>
                  </a:lnTo>
                  <a:lnTo>
                    <a:pt x="159055" y="131144"/>
                  </a:lnTo>
                  <a:lnTo>
                    <a:pt x="148370" y="158513"/>
                  </a:lnTo>
                  <a:lnTo>
                    <a:pt x="137013" y="187343"/>
                  </a:lnTo>
                  <a:lnTo>
                    <a:pt x="124503" y="216440"/>
                  </a:lnTo>
                  <a:lnTo>
                    <a:pt x="111224" y="245716"/>
                  </a:lnTo>
                  <a:lnTo>
                    <a:pt x="97433" y="275111"/>
                  </a:lnTo>
                  <a:lnTo>
                    <a:pt x="84005" y="302469"/>
                  </a:lnTo>
                  <a:lnTo>
                    <a:pt x="70820" y="328469"/>
                  </a:lnTo>
                  <a:lnTo>
                    <a:pt x="46998" y="375937"/>
                  </a:lnTo>
                  <a:lnTo>
                    <a:pt x="29355" y="415849"/>
                  </a:lnTo>
                  <a:lnTo>
                    <a:pt x="7262" y="459999"/>
                  </a:lnTo>
                  <a:lnTo>
                    <a:pt x="0" y="473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428"/>
            <p:cNvSpPr/>
            <p:nvPr>
              <p:custDataLst>
                <p:tags r:id="rId84"/>
              </p:custDataLst>
            </p:nvPr>
          </p:nvSpPr>
          <p:spPr>
            <a:xfrm>
              <a:off x="1909231" y="2928233"/>
              <a:ext cx="84670" cy="279626"/>
            </a:xfrm>
            <a:custGeom>
              <a:avLst/>
              <a:gdLst/>
              <a:ahLst/>
              <a:cxnLst/>
              <a:rect l="0" t="0" r="0" b="0"/>
              <a:pathLst>
                <a:path w="84670" h="279626">
                  <a:moveTo>
                    <a:pt x="33869" y="5467"/>
                  </a:moveTo>
                  <a:lnTo>
                    <a:pt x="33869" y="5467"/>
                  </a:lnTo>
                  <a:lnTo>
                    <a:pt x="33869" y="2096"/>
                  </a:lnTo>
                  <a:lnTo>
                    <a:pt x="33163" y="1103"/>
                  </a:lnTo>
                  <a:lnTo>
                    <a:pt x="31987" y="441"/>
                  </a:lnTo>
                  <a:lnTo>
                    <a:pt x="30498" y="0"/>
                  </a:lnTo>
                  <a:lnTo>
                    <a:pt x="28799" y="1822"/>
                  </a:lnTo>
                  <a:lnTo>
                    <a:pt x="25031" y="9491"/>
                  </a:lnTo>
                  <a:lnTo>
                    <a:pt x="16862" y="48987"/>
                  </a:lnTo>
                  <a:lnTo>
                    <a:pt x="12670" y="80548"/>
                  </a:lnTo>
                  <a:lnTo>
                    <a:pt x="8454" y="117624"/>
                  </a:lnTo>
                  <a:lnTo>
                    <a:pt x="4229" y="156914"/>
                  </a:lnTo>
                  <a:lnTo>
                    <a:pt x="0" y="195543"/>
                  </a:lnTo>
                  <a:lnTo>
                    <a:pt x="394" y="242879"/>
                  </a:lnTo>
                  <a:lnTo>
                    <a:pt x="8350" y="273602"/>
                  </a:lnTo>
                  <a:lnTo>
                    <a:pt x="14034" y="278063"/>
                  </a:lnTo>
                  <a:lnTo>
                    <a:pt x="21351" y="279625"/>
                  </a:lnTo>
                  <a:lnTo>
                    <a:pt x="55071" y="278736"/>
                  </a:lnTo>
                  <a:lnTo>
                    <a:pt x="62115" y="276546"/>
                  </a:lnTo>
                  <a:lnTo>
                    <a:pt x="84669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429"/>
            <p:cNvSpPr/>
            <p:nvPr>
              <p:custDataLst>
                <p:tags r:id="rId85"/>
              </p:custDataLst>
            </p:nvPr>
          </p:nvSpPr>
          <p:spPr>
            <a:xfrm>
              <a:off x="1855965" y="3079750"/>
              <a:ext cx="176036" cy="37218"/>
            </a:xfrm>
            <a:custGeom>
              <a:avLst/>
              <a:gdLst/>
              <a:ahLst/>
              <a:cxnLst/>
              <a:rect l="0" t="0" r="0" b="0"/>
              <a:pathLst>
                <a:path w="176036" h="37218">
                  <a:moveTo>
                    <a:pt x="10935" y="31750"/>
                  </a:moveTo>
                  <a:lnTo>
                    <a:pt x="10935" y="31750"/>
                  </a:lnTo>
                  <a:lnTo>
                    <a:pt x="4193" y="31750"/>
                  </a:lnTo>
                  <a:lnTo>
                    <a:pt x="2207" y="32456"/>
                  </a:lnTo>
                  <a:lnTo>
                    <a:pt x="883" y="33631"/>
                  </a:lnTo>
                  <a:lnTo>
                    <a:pt x="0" y="35121"/>
                  </a:lnTo>
                  <a:lnTo>
                    <a:pt x="1528" y="36114"/>
                  </a:lnTo>
                  <a:lnTo>
                    <a:pt x="8871" y="37217"/>
                  </a:lnTo>
                  <a:lnTo>
                    <a:pt x="53227" y="27081"/>
                  </a:lnTo>
                  <a:lnTo>
                    <a:pt x="88527" y="16975"/>
                  </a:lnTo>
                  <a:lnTo>
                    <a:pt x="123972" y="9191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430"/>
            <p:cNvSpPr/>
            <p:nvPr>
              <p:custDataLst>
                <p:tags r:id="rId86"/>
              </p:custDataLst>
            </p:nvPr>
          </p:nvSpPr>
          <p:spPr>
            <a:xfrm>
              <a:off x="2066398" y="3054350"/>
              <a:ext cx="118003" cy="25401"/>
            </a:xfrm>
            <a:custGeom>
              <a:avLst/>
              <a:gdLst/>
              <a:ahLst/>
              <a:cxnLst/>
              <a:rect l="0" t="0" r="0" b="0"/>
              <a:pathLst>
                <a:path w="118003" h="25401">
                  <a:moveTo>
                    <a:pt x="16402" y="25400"/>
                  </a:moveTo>
                  <a:lnTo>
                    <a:pt x="16402" y="25400"/>
                  </a:lnTo>
                  <a:lnTo>
                    <a:pt x="0" y="25400"/>
                  </a:lnTo>
                  <a:lnTo>
                    <a:pt x="30841" y="22029"/>
                  </a:lnTo>
                  <a:lnTo>
                    <a:pt x="70786" y="10205"/>
                  </a:lnTo>
                  <a:lnTo>
                    <a:pt x="118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431"/>
            <p:cNvSpPr/>
            <p:nvPr>
              <p:custDataLst>
                <p:tags r:id="rId87"/>
              </p:custDataLst>
            </p:nvPr>
          </p:nvSpPr>
          <p:spPr>
            <a:xfrm>
              <a:off x="2139950" y="29972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0" y="0"/>
                  </a:moveTo>
                  <a:lnTo>
                    <a:pt x="0" y="0"/>
                  </a:lnTo>
                  <a:lnTo>
                    <a:pt x="0" y="44858"/>
                  </a:lnTo>
                  <a:lnTo>
                    <a:pt x="1881" y="83467"/>
                  </a:lnTo>
                  <a:lnTo>
                    <a:pt x="5467" y="128435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432"/>
            <p:cNvSpPr/>
            <p:nvPr>
              <p:custDataLst>
                <p:tags r:id="rId88"/>
              </p:custDataLst>
            </p:nvPr>
          </p:nvSpPr>
          <p:spPr>
            <a:xfrm>
              <a:off x="2292350" y="29718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6350" y="0"/>
                  </a:moveTo>
                  <a:lnTo>
                    <a:pt x="6350" y="0"/>
                  </a:lnTo>
                  <a:lnTo>
                    <a:pt x="2979" y="42095"/>
                  </a:lnTo>
                  <a:lnTo>
                    <a:pt x="883" y="84126"/>
                  </a:lnTo>
                  <a:lnTo>
                    <a:pt x="261" y="12558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433"/>
            <p:cNvSpPr/>
            <p:nvPr>
              <p:custDataLst>
                <p:tags r:id="rId89"/>
              </p:custDataLst>
            </p:nvPr>
          </p:nvSpPr>
          <p:spPr>
            <a:xfrm>
              <a:off x="1562492" y="2305939"/>
              <a:ext cx="190109" cy="164212"/>
            </a:xfrm>
            <a:custGeom>
              <a:avLst/>
              <a:gdLst/>
              <a:ahLst/>
              <a:cxnLst/>
              <a:rect l="0" t="0" r="0" b="0"/>
              <a:pathLst>
                <a:path w="190109" h="164212">
                  <a:moveTo>
                    <a:pt x="31358" y="75311"/>
                  </a:moveTo>
                  <a:lnTo>
                    <a:pt x="31358" y="75311"/>
                  </a:lnTo>
                  <a:lnTo>
                    <a:pt x="27987" y="75311"/>
                  </a:lnTo>
                  <a:lnTo>
                    <a:pt x="19148" y="82053"/>
                  </a:lnTo>
                  <a:lnTo>
                    <a:pt x="10964" y="103101"/>
                  </a:lnTo>
                  <a:lnTo>
                    <a:pt x="1591" y="146460"/>
                  </a:lnTo>
                  <a:lnTo>
                    <a:pt x="196" y="157070"/>
                  </a:lnTo>
                  <a:lnTo>
                    <a:pt x="0" y="157334"/>
                  </a:lnTo>
                  <a:lnTo>
                    <a:pt x="20382" y="117610"/>
                  </a:lnTo>
                  <a:lnTo>
                    <a:pt x="36337" y="72792"/>
                  </a:lnTo>
                  <a:lnTo>
                    <a:pt x="50002" y="29409"/>
                  </a:lnTo>
                  <a:lnTo>
                    <a:pt x="58694" y="9049"/>
                  </a:lnTo>
                  <a:lnTo>
                    <a:pt x="67261" y="0"/>
                  </a:lnTo>
                  <a:lnTo>
                    <a:pt x="72227" y="1115"/>
                  </a:lnTo>
                  <a:lnTo>
                    <a:pt x="108315" y="40959"/>
                  </a:lnTo>
                  <a:lnTo>
                    <a:pt x="138043" y="86535"/>
                  </a:lnTo>
                  <a:lnTo>
                    <a:pt x="169194" y="133513"/>
                  </a:lnTo>
                  <a:lnTo>
                    <a:pt x="190108" y="16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378"/>
          <p:cNvGrpSpPr/>
          <p:nvPr/>
        </p:nvGrpSpPr>
        <p:grpSpPr>
          <a:xfrm>
            <a:off x="8193167" y="1842906"/>
            <a:ext cx="798870" cy="201555"/>
            <a:chOff x="8193167" y="1842906"/>
            <a:chExt cx="798870" cy="201555"/>
          </a:xfrm>
        </p:grpSpPr>
        <p:sp>
          <p:nvSpPr>
            <p:cNvPr id="323" name="SMARTInkShape-2434"/>
            <p:cNvSpPr/>
            <p:nvPr>
              <p:custDataLst>
                <p:tags r:id="rId79"/>
              </p:custDataLst>
            </p:nvPr>
          </p:nvSpPr>
          <p:spPr>
            <a:xfrm>
              <a:off x="8193167" y="1943100"/>
              <a:ext cx="455534" cy="19017"/>
            </a:xfrm>
            <a:custGeom>
              <a:avLst/>
              <a:gdLst/>
              <a:ahLst/>
              <a:cxnLst/>
              <a:rect l="0" t="0" r="0" b="0"/>
              <a:pathLst>
                <a:path w="455534" h="19017">
                  <a:moveTo>
                    <a:pt x="23733" y="12700"/>
                  </a:moveTo>
                  <a:lnTo>
                    <a:pt x="23733" y="12700"/>
                  </a:lnTo>
                  <a:lnTo>
                    <a:pt x="0" y="18788"/>
                  </a:lnTo>
                  <a:lnTo>
                    <a:pt x="45642" y="19016"/>
                  </a:lnTo>
                  <a:lnTo>
                    <a:pt x="82859" y="17623"/>
                  </a:lnTo>
                  <a:lnTo>
                    <a:pt x="107600" y="15277"/>
                  </a:lnTo>
                  <a:lnTo>
                    <a:pt x="134677" y="12301"/>
                  </a:lnTo>
                  <a:lnTo>
                    <a:pt x="164724" y="9612"/>
                  </a:lnTo>
                  <a:lnTo>
                    <a:pt x="196749" y="7113"/>
                  </a:lnTo>
                  <a:lnTo>
                    <a:pt x="230094" y="4742"/>
                  </a:lnTo>
                  <a:lnTo>
                    <a:pt x="262201" y="3161"/>
                  </a:lnTo>
                  <a:lnTo>
                    <a:pt x="293486" y="2107"/>
                  </a:lnTo>
                  <a:lnTo>
                    <a:pt x="324217" y="1405"/>
                  </a:lnTo>
                  <a:lnTo>
                    <a:pt x="350349" y="937"/>
                  </a:lnTo>
                  <a:lnTo>
                    <a:pt x="394439" y="416"/>
                  </a:lnTo>
                  <a:lnTo>
                    <a:pt x="441270" y="82"/>
                  </a:lnTo>
                  <a:lnTo>
                    <a:pt x="4555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435"/>
            <p:cNvSpPr/>
            <p:nvPr>
              <p:custDataLst>
                <p:tags r:id="rId80"/>
              </p:custDataLst>
            </p:nvPr>
          </p:nvSpPr>
          <p:spPr>
            <a:xfrm>
              <a:off x="8553450" y="1842906"/>
              <a:ext cx="117995" cy="176395"/>
            </a:xfrm>
            <a:custGeom>
              <a:avLst/>
              <a:gdLst/>
              <a:ahLst/>
              <a:cxnLst/>
              <a:rect l="0" t="0" r="0" b="0"/>
              <a:pathLst>
                <a:path w="117995" h="1763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1" y="8210"/>
                  </a:lnTo>
                  <a:lnTo>
                    <a:pt x="6741" y="3338"/>
                  </a:lnTo>
                  <a:lnTo>
                    <a:pt x="13815" y="702"/>
                  </a:lnTo>
                  <a:lnTo>
                    <a:pt x="17676" y="0"/>
                  </a:lnTo>
                  <a:lnTo>
                    <a:pt x="57979" y="7556"/>
                  </a:lnTo>
                  <a:lnTo>
                    <a:pt x="91027" y="16928"/>
                  </a:lnTo>
                  <a:lnTo>
                    <a:pt x="105838" y="26498"/>
                  </a:lnTo>
                  <a:lnTo>
                    <a:pt x="110775" y="32013"/>
                  </a:lnTo>
                  <a:lnTo>
                    <a:pt x="116261" y="45667"/>
                  </a:lnTo>
                  <a:lnTo>
                    <a:pt x="117994" y="60438"/>
                  </a:lnTo>
                  <a:lnTo>
                    <a:pt x="116411" y="74058"/>
                  </a:lnTo>
                  <a:lnTo>
                    <a:pt x="104812" y="96997"/>
                  </a:lnTo>
                  <a:lnTo>
                    <a:pt x="67478" y="141384"/>
                  </a:lnTo>
                  <a:lnTo>
                    <a:pt x="60210" y="159357"/>
                  </a:lnTo>
                  <a:lnTo>
                    <a:pt x="60392" y="167176"/>
                  </a:lnTo>
                  <a:lnTo>
                    <a:pt x="63500" y="176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436"/>
            <p:cNvSpPr/>
            <p:nvPr>
              <p:custDataLst>
                <p:tags r:id="rId81"/>
              </p:custDataLst>
            </p:nvPr>
          </p:nvSpPr>
          <p:spPr>
            <a:xfrm>
              <a:off x="8837556" y="1847850"/>
              <a:ext cx="154481" cy="196611"/>
            </a:xfrm>
            <a:custGeom>
              <a:avLst/>
              <a:gdLst/>
              <a:ahLst/>
              <a:cxnLst/>
              <a:rect l="0" t="0" r="0" b="0"/>
              <a:pathLst>
                <a:path w="154481" h="196611">
                  <a:moveTo>
                    <a:pt x="90544" y="38100"/>
                  </a:moveTo>
                  <a:lnTo>
                    <a:pt x="90544" y="38100"/>
                  </a:lnTo>
                  <a:lnTo>
                    <a:pt x="95570" y="26166"/>
                  </a:lnTo>
                  <a:lnTo>
                    <a:pt x="96011" y="23794"/>
                  </a:lnTo>
                  <a:lnTo>
                    <a:pt x="94894" y="22918"/>
                  </a:lnTo>
                  <a:lnTo>
                    <a:pt x="89891" y="23826"/>
                  </a:lnTo>
                  <a:lnTo>
                    <a:pt x="75769" y="28305"/>
                  </a:lnTo>
                  <a:lnTo>
                    <a:pt x="54809" y="44213"/>
                  </a:lnTo>
                  <a:lnTo>
                    <a:pt x="26805" y="81353"/>
                  </a:lnTo>
                  <a:lnTo>
                    <a:pt x="5883" y="119982"/>
                  </a:lnTo>
                  <a:lnTo>
                    <a:pt x="0" y="145753"/>
                  </a:lnTo>
                  <a:lnTo>
                    <a:pt x="1149" y="165674"/>
                  </a:lnTo>
                  <a:lnTo>
                    <a:pt x="7068" y="180877"/>
                  </a:lnTo>
                  <a:lnTo>
                    <a:pt x="16754" y="192338"/>
                  </a:lnTo>
                  <a:lnTo>
                    <a:pt x="24418" y="195253"/>
                  </a:lnTo>
                  <a:lnTo>
                    <a:pt x="44219" y="196610"/>
                  </a:lnTo>
                  <a:lnTo>
                    <a:pt x="82541" y="186666"/>
                  </a:lnTo>
                  <a:lnTo>
                    <a:pt x="118433" y="163572"/>
                  </a:lnTo>
                  <a:lnTo>
                    <a:pt x="134923" y="142549"/>
                  </a:lnTo>
                  <a:lnTo>
                    <a:pt x="150261" y="105031"/>
                  </a:lnTo>
                  <a:lnTo>
                    <a:pt x="154480" y="77725"/>
                  </a:lnTo>
                  <a:lnTo>
                    <a:pt x="151650" y="51478"/>
                  </a:lnTo>
                  <a:lnTo>
                    <a:pt x="143807" y="31346"/>
                  </a:lnTo>
                  <a:lnTo>
                    <a:pt x="133266" y="16754"/>
                  </a:lnTo>
                  <a:lnTo>
                    <a:pt x="1095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379"/>
          <p:cNvGrpSpPr/>
          <p:nvPr/>
        </p:nvGrpSpPr>
        <p:grpSpPr>
          <a:xfrm>
            <a:off x="8216900" y="1454412"/>
            <a:ext cx="781051" cy="63239"/>
            <a:chOff x="8216900" y="1454412"/>
            <a:chExt cx="781051" cy="63239"/>
          </a:xfrm>
        </p:grpSpPr>
        <p:sp>
          <p:nvSpPr>
            <p:cNvPr id="327" name="SMARTInkShape-2437"/>
            <p:cNvSpPr/>
            <p:nvPr>
              <p:custDataLst>
                <p:tags r:id="rId77"/>
              </p:custDataLst>
            </p:nvPr>
          </p:nvSpPr>
          <p:spPr>
            <a:xfrm>
              <a:off x="8216900" y="1454412"/>
              <a:ext cx="781051" cy="31489"/>
            </a:xfrm>
            <a:custGeom>
              <a:avLst/>
              <a:gdLst/>
              <a:ahLst/>
              <a:cxnLst/>
              <a:rect l="0" t="0" r="0" b="0"/>
              <a:pathLst>
                <a:path w="781051" h="31489">
                  <a:moveTo>
                    <a:pt x="0" y="6088"/>
                  </a:moveTo>
                  <a:lnTo>
                    <a:pt x="0" y="6088"/>
                  </a:lnTo>
                  <a:lnTo>
                    <a:pt x="47584" y="5382"/>
                  </a:lnTo>
                  <a:lnTo>
                    <a:pt x="92174" y="2717"/>
                  </a:lnTo>
                  <a:lnTo>
                    <a:pt x="122833" y="1724"/>
                  </a:lnTo>
                  <a:lnTo>
                    <a:pt x="158089" y="1062"/>
                  </a:lnTo>
                  <a:lnTo>
                    <a:pt x="196409" y="621"/>
                  </a:lnTo>
                  <a:lnTo>
                    <a:pt x="241005" y="326"/>
                  </a:lnTo>
                  <a:lnTo>
                    <a:pt x="289788" y="130"/>
                  </a:lnTo>
                  <a:lnTo>
                    <a:pt x="341357" y="0"/>
                  </a:lnTo>
                  <a:lnTo>
                    <a:pt x="396200" y="1323"/>
                  </a:lnTo>
                  <a:lnTo>
                    <a:pt x="453222" y="3617"/>
                  </a:lnTo>
                  <a:lnTo>
                    <a:pt x="511697" y="6558"/>
                  </a:lnTo>
                  <a:lnTo>
                    <a:pt x="567615" y="10634"/>
                  </a:lnTo>
                  <a:lnTo>
                    <a:pt x="621827" y="15469"/>
                  </a:lnTo>
                  <a:lnTo>
                    <a:pt x="674901" y="20809"/>
                  </a:lnTo>
                  <a:lnTo>
                    <a:pt x="710285" y="24368"/>
                  </a:lnTo>
                  <a:lnTo>
                    <a:pt x="781050" y="31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438"/>
            <p:cNvSpPr/>
            <p:nvPr>
              <p:custDataLst>
                <p:tags r:id="rId78"/>
              </p:custDataLst>
            </p:nvPr>
          </p:nvSpPr>
          <p:spPr>
            <a:xfrm>
              <a:off x="8315669" y="1499822"/>
              <a:ext cx="663232" cy="17829"/>
            </a:xfrm>
            <a:custGeom>
              <a:avLst/>
              <a:gdLst/>
              <a:ahLst/>
              <a:cxnLst/>
              <a:rect l="0" t="0" r="0" b="0"/>
              <a:pathLst>
                <a:path w="663232" h="17829">
                  <a:moveTo>
                    <a:pt x="85381" y="17828"/>
                  </a:moveTo>
                  <a:lnTo>
                    <a:pt x="85381" y="17828"/>
                  </a:lnTo>
                  <a:lnTo>
                    <a:pt x="57159" y="17828"/>
                  </a:lnTo>
                  <a:lnTo>
                    <a:pt x="19216" y="17122"/>
                  </a:lnTo>
                  <a:lnTo>
                    <a:pt x="0" y="14457"/>
                  </a:lnTo>
                  <a:lnTo>
                    <a:pt x="3766" y="12758"/>
                  </a:lnTo>
                  <a:lnTo>
                    <a:pt x="32409" y="8989"/>
                  </a:lnTo>
                  <a:lnTo>
                    <a:pt x="59944" y="6997"/>
                  </a:lnTo>
                  <a:lnTo>
                    <a:pt x="94529" y="4963"/>
                  </a:lnTo>
                  <a:lnTo>
                    <a:pt x="133814" y="2901"/>
                  </a:lnTo>
                  <a:lnTo>
                    <a:pt x="184697" y="1527"/>
                  </a:lnTo>
                  <a:lnTo>
                    <a:pt x="243314" y="610"/>
                  </a:lnTo>
                  <a:lnTo>
                    <a:pt x="307087" y="0"/>
                  </a:lnTo>
                  <a:lnTo>
                    <a:pt x="375002" y="298"/>
                  </a:lnTo>
                  <a:lnTo>
                    <a:pt x="445678" y="1202"/>
                  </a:lnTo>
                  <a:lnTo>
                    <a:pt x="518196" y="2511"/>
                  </a:lnTo>
                  <a:lnTo>
                    <a:pt x="566540" y="3383"/>
                  </a:lnTo>
                  <a:lnTo>
                    <a:pt x="663231" y="5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0" name="SMARTInkShape-2439"/>
          <p:cNvSpPr/>
          <p:nvPr>
            <p:custDataLst>
              <p:tags r:id="rId3"/>
            </p:custDataLst>
          </p:nvPr>
        </p:nvSpPr>
        <p:spPr>
          <a:xfrm>
            <a:off x="4962329" y="1423145"/>
            <a:ext cx="816172" cy="91953"/>
          </a:xfrm>
          <a:custGeom>
            <a:avLst/>
            <a:gdLst/>
            <a:ahLst/>
            <a:cxnLst/>
            <a:rect l="0" t="0" r="0" b="0"/>
            <a:pathLst>
              <a:path w="816172" h="91953">
                <a:moveTo>
                  <a:pt x="3371" y="50055"/>
                </a:moveTo>
                <a:lnTo>
                  <a:pt x="3371" y="50055"/>
                </a:lnTo>
                <a:lnTo>
                  <a:pt x="0" y="53426"/>
                </a:lnTo>
                <a:lnTo>
                  <a:pt x="2535" y="55124"/>
                </a:lnTo>
                <a:lnTo>
                  <a:pt x="14758" y="58893"/>
                </a:lnTo>
                <a:lnTo>
                  <a:pt x="47003" y="59157"/>
                </a:lnTo>
                <a:lnTo>
                  <a:pt x="68442" y="58240"/>
                </a:lnTo>
                <a:lnTo>
                  <a:pt x="98962" y="55512"/>
                </a:lnTo>
                <a:lnTo>
                  <a:pt x="135538" y="51576"/>
                </a:lnTo>
                <a:lnTo>
                  <a:pt x="176148" y="46836"/>
                </a:lnTo>
                <a:lnTo>
                  <a:pt x="222978" y="42264"/>
                </a:lnTo>
                <a:lnTo>
                  <a:pt x="273954" y="37806"/>
                </a:lnTo>
                <a:lnTo>
                  <a:pt x="327693" y="33422"/>
                </a:lnTo>
                <a:lnTo>
                  <a:pt x="385391" y="29088"/>
                </a:lnTo>
                <a:lnTo>
                  <a:pt x="445728" y="24789"/>
                </a:lnTo>
                <a:lnTo>
                  <a:pt x="507826" y="20511"/>
                </a:lnTo>
                <a:lnTo>
                  <a:pt x="564746" y="16247"/>
                </a:lnTo>
                <a:lnTo>
                  <a:pt x="618216" y="11995"/>
                </a:lnTo>
                <a:lnTo>
                  <a:pt x="669384" y="7748"/>
                </a:lnTo>
                <a:lnTo>
                  <a:pt x="707730" y="4917"/>
                </a:lnTo>
                <a:lnTo>
                  <a:pt x="737527" y="3030"/>
                </a:lnTo>
                <a:lnTo>
                  <a:pt x="780875" y="373"/>
                </a:lnTo>
                <a:lnTo>
                  <a:pt x="782057" y="0"/>
                </a:lnTo>
                <a:lnTo>
                  <a:pt x="739897" y="2847"/>
                </a:lnTo>
                <a:lnTo>
                  <a:pt x="713817" y="5883"/>
                </a:lnTo>
                <a:lnTo>
                  <a:pt x="683023" y="10024"/>
                </a:lnTo>
                <a:lnTo>
                  <a:pt x="649089" y="14901"/>
                </a:lnTo>
                <a:lnTo>
                  <a:pt x="610944" y="20269"/>
                </a:lnTo>
                <a:lnTo>
                  <a:pt x="569992" y="25964"/>
                </a:lnTo>
                <a:lnTo>
                  <a:pt x="527168" y="31878"/>
                </a:lnTo>
                <a:lnTo>
                  <a:pt x="483097" y="37937"/>
                </a:lnTo>
                <a:lnTo>
                  <a:pt x="438194" y="44093"/>
                </a:lnTo>
                <a:lnTo>
                  <a:pt x="392736" y="50314"/>
                </a:lnTo>
                <a:lnTo>
                  <a:pt x="352554" y="56577"/>
                </a:lnTo>
                <a:lnTo>
                  <a:pt x="315886" y="62870"/>
                </a:lnTo>
                <a:lnTo>
                  <a:pt x="281565" y="69181"/>
                </a:lnTo>
                <a:lnTo>
                  <a:pt x="234022" y="78076"/>
                </a:lnTo>
                <a:lnTo>
                  <a:pt x="208119" y="83287"/>
                </a:lnTo>
                <a:lnTo>
                  <a:pt x="240426" y="78481"/>
                </a:lnTo>
                <a:lnTo>
                  <a:pt x="287234" y="71861"/>
                </a:lnTo>
                <a:lnTo>
                  <a:pt x="317496" y="68120"/>
                </a:lnTo>
                <a:lnTo>
                  <a:pt x="350371" y="64215"/>
                </a:lnTo>
                <a:lnTo>
                  <a:pt x="387810" y="59495"/>
                </a:lnTo>
                <a:lnTo>
                  <a:pt x="428292" y="54232"/>
                </a:lnTo>
                <a:lnTo>
                  <a:pt x="470801" y="48606"/>
                </a:lnTo>
                <a:lnTo>
                  <a:pt x="509725" y="44150"/>
                </a:lnTo>
                <a:lnTo>
                  <a:pt x="546257" y="40474"/>
                </a:lnTo>
                <a:lnTo>
                  <a:pt x="581195" y="37318"/>
                </a:lnTo>
                <a:lnTo>
                  <a:pt x="620015" y="33811"/>
                </a:lnTo>
                <a:lnTo>
                  <a:pt x="630367" y="32875"/>
                </a:lnTo>
                <a:lnTo>
                  <a:pt x="630918" y="32957"/>
                </a:lnTo>
                <a:lnTo>
                  <a:pt x="595005" y="37855"/>
                </a:lnTo>
                <a:lnTo>
                  <a:pt x="569244" y="41922"/>
                </a:lnTo>
                <a:lnTo>
                  <a:pt x="539369" y="46749"/>
                </a:lnTo>
                <a:lnTo>
                  <a:pt x="507459" y="52085"/>
                </a:lnTo>
                <a:lnTo>
                  <a:pt x="474191" y="57758"/>
                </a:lnTo>
                <a:lnTo>
                  <a:pt x="440017" y="63657"/>
                </a:lnTo>
                <a:lnTo>
                  <a:pt x="408063" y="69001"/>
                </a:lnTo>
                <a:lnTo>
                  <a:pt x="377588" y="73974"/>
                </a:lnTo>
                <a:lnTo>
                  <a:pt x="348099" y="78701"/>
                </a:lnTo>
                <a:lnTo>
                  <a:pt x="303224" y="88725"/>
                </a:lnTo>
                <a:lnTo>
                  <a:pt x="303463" y="90651"/>
                </a:lnTo>
                <a:lnTo>
                  <a:pt x="344562" y="91952"/>
                </a:lnTo>
                <a:lnTo>
                  <a:pt x="373353" y="89981"/>
                </a:lnTo>
                <a:lnTo>
                  <a:pt x="406660" y="87255"/>
                </a:lnTo>
                <a:lnTo>
                  <a:pt x="447913" y="83322"/>
                </a:lnTo>
                <a:lnTo>
                  <a:pt x="494465" y="78583"/>
                </a:lnTo>
                <a:lnTo>
                  <a:pt x="544552" y="73307"/>
                </a:lnTo>
                <a:lnTo>
                  <a:pt x="596991" y="69084"/>
                </a:lnTo>
                <a:lnTo>
                  <a:pt x="651001" y="65563"/>
                </a:lnTo>
                <a:lnTo>
                  <a:pt x="706058" y="62510"/>
                </a:lnTo>
                <a:lnTo>
                  <a:pt x="742762" y="60475"/>
                </a:lnTo>
                <a:lnTo>
                  <a:pt x="816171" y="5640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SMARTInkShape-2440"/>
          <p:cNvSpPr/>
          <p:nvPr>
            <p:custDataLst>
              <p:tags r:id="rId4"/>
            </p:custDataLst>
          </p:nvPr>
        </p:nvSpPr>
        <p:spPr>
          <a:xfrm>
            <a:off x="3117850" y="1436374"/>
            <a:ext cx="319476" cy="50253"/>
          </a:xfrm>
          <a:custGeom>
            <a:avLst/>
            <a:gdLst/>
            <a:ahLst/>
            <a:cxnLst/>
            <a:rect l="0" t="0" r="0" b="0"/>
            <a:pathLst>
              <a:path w="319476" h="50253">
                <a:moveTo>
                  <a:pt x="0" y="36826"/>
                </a:moveTo>
                <a:lnTo>
                  <a:pt x="0" y="36826"/>
                </a:lnTo>
                <a:lnTo>
                  <a:pt x="39014" y="31051"/>
                </a:lnTo>
                <a:lnTo>
                  <a:pt x="78723" y="24617"/>
                </a:lnTo>
                <a:lnTo>
                  <a:pt x="102577" y="21631"/>
                </a:lnTo>
                <a:lnTo>
                  <a:pt x="128357" y="18935"/>
                </a:lnTo>
                <a:lnTo>
                  <a:pt x="155421" y="16432"/>
                </a:lnTo>
                <a:lnTo>
                  <a:pt x="181930" y="14058"/>
                </a:lnTo>
                <a:lnTo>
                  <a:pt x="208070" y="11769"/>
                </a:lnTo>
                <a:lnTo>
                  <a:pt x="233963" y="9538"/>
                </a:lnTo>
                <a:lnTo>
                  <a:pt x="275904" y="5178"/>
                </a:lnTo>
                <a:lnTo>
                  <a:pt x="319475" y="0"/>
                </a:lnTo>
                <a:lnTo>
                  <a:pt x="314144" y="1174"/>
                </a:lnTo>
                <a:lnTo>
                  <a:pt x="276053" y="7683"/>
                </a:lnTo>
                <a:lnTo>
                  <a:pt x="232757" y="14701"/>
                </a:lnTo>
                <a:lnTo>
                  <a:pt x="207382" y="18548"/>
                </a:lnTo>
                <a:lnTo>
                  <a:pt x="180588" y="22524"/>
                </a:lnTo>
                <a:lnTo>
                  <a:pt x="154259" y="26586"/>
                </a:lnTo>
                <a:lnTo>
                  <a:pt x="128239" y="30705"/>
                </a:lnTo>
                <a:lnTo>
                  <a:pt x="81689" y="39044"/>
                </a:lnTo>
                <a:lnTo>
                  <a:pt x="36231" y="50252"/>
                </a:lnTo>
                <a:lnTo>
                  <a:pt x="34738" y="50010"/>
                </a:lnTo>
                <a:lnTo>
                  <a:pt x="66345" y="46298"/>
                </a:lnTo>
                <a:lnTo>
                  <a:pt x="104981" y="40801"/>
                </a:lnTo>
                <a:lnTo>
                  <a:pt x="148258" y="34359"/>
                </a:lnTo>
                <a:lnTo>
                  <a:pt x="188659" y="29144"/>
                </a:lnTo>
                <a:lnTo>
                  <a:pt x="216765" y="25613"/>
                </a:lnTo>
                <a:lnTo>
                  <a:pt x="216477" y="25117"/>
                </a:lnTo>
                <a:lnTo>
                  <a:pt x="194434" y="25831"/>
                </a:lnTo>
                <a:lnTo>
                  <a:pt x="155604" y="32941"/>
                </a:lnTo>
                <a:lnTo>
                  <a:pt x="120297" y="36314"/>
                </a:lnTo>
                <a:lnTo>
                  <a:pt x="164060" y="27970"/>
                </a:lnTo>
                <a:lnTo>
                  <a:pt x="202738" y="20896"/>
                </a:lnTo>
                <a:lnTo>
                  <a:pt x="226881" y="17033"/>
                </a:lnTo>
                <a:lnTo>
                  <a:pt x="270169" y="10390"/>
                </a:lnTo>
                <a:lnTo>
                  <a:pt x="304800" y="50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5" name="SMARTInkShape-Group382"/>
          <p:cNvGrpSpPr/>
          <p:nvPr/>
        </p:nvGrpSpPr>
        <p:grpSpPr>
          <a:xfrm>
            <a:off x="10001250" y="979665"/>
            <a:ext cx="2127251" cy="828218"/>
            <a:chOff x="10001250" y="979665"/>
            <a:chExt cx="2127251" cy="828218"/>
          </a:xfrm>
        </p:grpSpPr>
        <p:sp>
          <p:nvSpPr>
            <p:cNvPr id="332" name="SMARTInkShape-2441"/>
            <p:cNvSpPr/>
            <p:nvPr>
              <p:custDataLst>
                <p:tags r:id="rId54"/>
              </p:custDataLst>
            </p:nvPr>
          </p:nvSpPr>
          <p:spPr>
            <a:xfrm>
              <a:off x="10001250" y="1485900"/>
              <a:ext cx="76201" cy="18145"/>
            </a:xfrm>
            <a:custGeom>
              <a:avLst/>
              <a:gdLst/>
              <a:ahLst/>
              <a:cxnLst/>
              <a:rect l="0" t="0" r="0" b="0"/>
              <a:pathLst>
                <a:path w="76201" h="18145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6907" y="11376"/>
                  </a:lnTo>
                  <a:lnTo>
                    <a:pt x="24125" y="14465"/>
                  </a:lnTo>
                  <a:lnTo>
                    <a:pt x="29066" y="17012"/>
                  </a:lnTo>
                  <a:lnTo>
                    <a:pt x="33614" y="18144"/>
                  </a:lnTo>
                  <a:lnTo>
                    <a:pt x="58755" y="1013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442"/>
            <p:cNvSpPr/>
            <p:nvPr>
              <p:custDataLst>
                <p:tags r:id="rId55"/>
              </p:custDataLst>
            </p:nvPr>
          </p:nvSpPr>
          <p:spPr>
            <a:xfrm>
              <a:off x="10159998" y="1346200"/>
              <a:ext cx="24779" cy="24156"/>
            </a:xfrm>
            <a:custGeom>
              <a:avLst/>
              <a:gdLst/>
              <a:ahLst/>
              <a:cxnLst/>
              <a:rect l="0" t="0" r="0" b="0"/>
              <a:pathLst>
                <a:path w="24779" h="24156">
                  <a:moveTo>
                    <a:pt x="2" y="0"/>
                  </a:moveTo>
                  <a:lnTo>
                    <a:pt x="2" y="0"/>
                  </a:lnTo>
                  <a:lnTo>
                    <a:pt x="0" y="14927"/>
                  </a:lnTo>
                  <a:lnTo>
                    <a:pt x="1883" y="19099"/>
                  </a:lnTo>
                  <a:lnTo>
                    <a:pt x="3372" y="21199"/>
                  </a:lnTo>
                  <a:lnTo>
                    <a:pt x="6909" y="23533"/>
                  </a:lnTo>
                  <a:lnTo>
                    <a:pt x="8841" y="24155"/>
                  </a:lnTo>
                  <a:lnTo>
                    <a:pt x="14748" y="22965"/>
                  </a:lnTo>
                  <a:lnTo>
                    <a:pt x="18299" y="21660"/>
                  </a:lnTo>
                  <a:lnTo>
                    <a:pt x="20667" y="19379"/>
                  </a:lnTo>
                  <a:lnTo>
                    <a:pt x="23297" y="13081"/>
                  </a:lnTo>
                  <a:lnTo>
                    <a:pt x="24778" y="4973"/>
                  </a:lnTo>
                  <a:lnTo>
                    <a:pt x="23576" y="3316"/>
                  </a:lnTo>
                  <a:lnTo>
                    <a:pt x="18475" y="1474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443"/>
            <p:cNvSpPr/>
            <p:nvPr>
              <p:custDataLst>
                <p:tags r:id="rId56"/>
              </p:custDataLst>
            </p:nvPr>
          </p:nvSpPr>
          <p:spPr>
            <a:xfrm>
              <a:off x="10153650" y="1435100"/>
              <a:ext cx="12113" cy="76201"/>
            </a:xfrm>
            <a:custGeom>
              <a:avLst/>
              <a:gdLst/>
              <a:ahLst/>
              <a:cxnLst/>
              <a:rect l="0" t="0" r="0" b="0"/>
              <a:pathLst>
                <a:path w="12113" h="7620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12112" y="28543"/>
                  </a:lnTo>
                  <a:lnTo>
                    <a:pt x="11821" y="446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444"/>
            <p:cNvSpPr/>
            <p:nvPr>
              <p:custDataLst>
                <p:tags r:id="rId57"/>
              </p:custDataLst>
            </p:nvPr>
          </p:nvSpPr>
          <p:spPr>
            <a:xfrm>
              <a:off x="11214100" y="979665"/>
              <a:ext cx="12418" cy="41083"/>
            </a:xfrm>
            <a:custGeom>
              <a:avLst/>
              <a:gdLst/>
              <a:ahLst/>
              <a:cxnLst/>
              <a:rect l="0" t="0" r="0" b="0"/>
              <a:pathLst>
                <a:path w="12418" h="41083">
                  <a:moveTo>
                    <a:pt x="6350" y="10935"/>
                  </a:moveTo>
                  <a:lnTo>
                    <a:pt x="6350" y="10935"/>
                  </a:lnTo>
                  <a:lnTo>
                    <a:pt x="6350" y="0"/>
                  </a:lnTo>
                  <a:lnTo>
                    <a:pt x="2979" y="5500"/>
                  </a:lnTo>
                  <a:lnTo>
                    <a:pt x="588" y="20000"/>
                  </a:lnTo>
                  <a:lnTo>
                    <a:pt x="259" y="28134"/>
                  </a:lnTo>
                  <a:lnTo>
                    <a:pt x="1999" y="34572"/>
                  </a:lnTo>
                  <a:lnTo>
                    <a:pt x="5490" y="41082"/>
                  </a:lnTo>
                  <a:lnTo>
                    <a:pt x="6483" y="40911"/>
                  </a:lnTo>
                  <a:lnTo>
                    <a:pt x="9466" y="38839"/>
                  </a:lnTo>
                  <a:lnTo>
                    <a:pt x="11264" y="31803"/>
                  </a:lnTo>
                  <a:lnTo>
                    <a:pt x="12417" y="16782"/>
                  </a:lnTo>
                  <a:lnTo>
                    <a:pt x="11805" y="14833"/>
                  </a:lnTo>
                  <a:lnTo>
                    <a:pt x="10693" y="13534"/>
                  </a:lnTo>
                  <a:lnTo>
                    <a:pt x="7574" y="12090"/>
                  </a:lnTo>
                  <a:lnTo>
                    <a:pt x="3836" y="11448"/>
                  </a:lnTo>
                  <a:lnTo>
                    <a:pt x="2557" y="11983"/>
                  </a:lnTo>
                  <a:lnTo>
                    <a:pt x="1705" y="13045"/>
                  </a:lnTo>
                  <a:lnTo>
                    <a:pt x="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445"/>
            <p:cNvSpPr/>
            <p:nvPr>
              <p:custDataLst>
                <p:tags r:id="rId58"/>
              </p:custDataLst>
            </p:nvPr>
          </p:nvSpPr>
          <p:spPr>
            <a:xfrm>
              <a:off x="11201400" y="1079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026" y="43898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446"/>
            <p:cNvSpPr/>
            <p:nvPr>
              <p:custDataLst>
                <p:tags r:id="rId59"/>
              </p:custDataLst>
            </p:nvPr>
          </p:nvSpPr>
          <p:spPr>
            <a:xfrm>
              <a:off x="12104583" y="1676400"/>
              <a:ext cx="23918" cy="35352"/>
            </a:xfrm>
            <a:custGeom>
              <a:avLst/>
              <a:gdLst/>
              <a:ahLst/>
              <a:cxnLst/>
              <a:rect l="0" t="0" r="0" b="0"/>
              <a:pathLst>
                <a:path w="23918" h="35352">
                  <a:moveTo>
                    <a:pt x="23917" y="0"/>
                  </a:moveTo>
                  <a:lnTo>
                    <a:pt x="23917" y="0"/>
                  </a:lnTo>
                  <a:lnTo>
                    <a:pt x="20547" y="0"/>
                  </a:lnTo>
                  <a:lnTo>
                    <a:pt x="6024" y="11934"/>
                  </a:lnTo>
                  <a:lnTo>
                    <a:pt x="3522" y="14306"/>
                  </a:lnTo>
                  <a:lnTo>
                    <a:pt x="741" y="22586"/>
                  </a:lnTo>
                  <a:lnTo>
                    <a:pt x="0" y="27757"/>
                  </a:lnTo>
                  <a:lnTo>
                    <a:pt x="916" y="31205"/>
                  </a:lnTo>
                  <a:lnTo>
                    <a:pt x="2939" y="33503"/>
                  </a:lnTo>
                  <a:lnTo>
                    <a:pt x="5700" y="35035"/>
                  </a:lnTo>
                  <a:lnTo>
                    <a:pt x="8244" y="35351"/>
                  </a:lnTo>
                  <a:lnTo>
                    <a:pt x="12950" y="33821"/>
                  </a:lnTo>
                  <a:lnTo>
                    <a:pt x="19571" y="28992"/>
                  </a:lnTo>
                  <a:lnTo>
                    <a:pt x="21985" y="23234"/>
                  </a:lnTo>
                  <a:lnTo>
                    <a:pt x="22630" y="19722"/>
                  </a:lnTo>
                  <a:lnTo>
                    <a:pt x="21647" y="16676"/>
                  </a:lnTo>
                  <a:lnTo>
                    <a:pt x="112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447"/>
            <p:cNvSpPr/>
            <p:nvPr>
              <p:custDataLst>
                <p:tags r:id="rId60"/>
              </p:custDataLst>
            </p:nvPr>
          </p:nvSpPr>
          <p:spPr>
            <a:xfrm>
              <a:off x="12109450" y="17526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448"/>
            <p:cNvSpPr/>
            <p:nvPr>
              <p:custDataLst>
                <p:tags r:id="rId61"/>
              </p:custDataLst>
            </p:nvPr>
          </p:nvSpPr>
          <p:spPr>
            <a:xfrm>
              <a:off x="12014200" y="17716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0" y="6089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449"/>
            <p:cNvSpPr/>
            <p:nvPr>
              <p:custDataLst>
                <p:tags r:id="rId62"/>
              </p:custDataLst>
            </p:nvPr>
          </p:nvSpPr>
          <p:spPr>
            <a:xfrm>
              <a:off x="11880850" y="17399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1427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450"/>
            <p:cNvSpPr/>
            <p:nvPr>
              <p:custDataLst>
                <p:tags r:id="rId63"/>
              </p:custDataLst>
            </p:nvPr>
          </p:nvSpPr>
          <p:spPr>
            <a:xfrm>
              <a:off x="11907052" y="1663961"/>
              <a:ext cx="43649" cy="143922"/>
            </a:xfrm>
            <a:custGeom>
              <a:avLst/>
              <a:gdLst/>
              <a:ahLst/>
              <a:cxnLst/>
              <a:rect l="0" t="0" r="0" b="0"/>
              <a:pathLst>
                <a:path w="43649" h="143922">
                  <a:moveTo>
                    <a:pt x="43648" y="6089"/>
                  </a:moveTo>
                  <a:lnTo>
                    <a:pt x="43648" y="6089"/>
                  </a:lnTo>
                  <a:lnTo>
                    <a:pt x="43645" y="0"/>
                  </a:lnTo>
                  <a:lnTo>
                    <a:pt x="43645" y="9929"/>
                  </a:lnTo>
                  <a:lnTo>
                    <a:pt x="36905" y="29648"/>
                  </a:lnTo>
                  <a:lnTo>
                    <a:pt x="12893" y="71786"/>
                  </a:lnTo>
                  <a:lnTo>
                    <a:pt x="3255" y="100108"/>
                  </a:lnTo>
                  <a:lnTo>
                    <a:pt x="0" y="128221"/>
                  </a:lnTo>
                  <a:lnTo>
                    <a:pt x="1434" y="136334"/>
                  </a:lnTo>
                  <a:lnTo>
                    <a:pt x="2806" y="139486"/>
                  </a:lnTo>
                  <a:lnTo>
                    <a:pt x="5836" y="141587"/>
                  </a:lnTo>
                  <a:lnTo>
                    <a:pt x="14847" y="143921"/>
                  </a:lnTo>
                  <a:lnTo>
                    <a:pt x="24026" y="143078"/>
                  </a:lnTo>
                  <a:lnTo>
                    <a:pt x="32105" y="140350"/>
                  </a:lnTo>
                  <a:lnTo>
                    <a:pt x="43648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451"/>
            <p:cNvSpPr/>
            <p:nvPr>
              <p:custDataLst>
                <p:tags r:id="rId64"/>
              </p:custDataLst>
            </p:nvPr>
          </p:nvSpPr>
          <p:spPr>
            <a:xfrm>
              <a:off x="11762022" y="1219328"/>
              <a:ext cx="106129" cy="107823"/>
            </a:xfrm>
            <a:custGeom>
              <a:avLst/>
              <a:gdLst/>
              <a:ahLst/>
              <a:cxnLst/>
              <a:rect l="0" t="0" r="0" b="0"/>
              <a:pathLst>
                <a:path w="106129" h="107823">
                  <a:moveTo>
                    <a:pt x="36278" y="25272"/>
                  </a:moveTo>
                  <a:lnTo>
                    <a:pt x="36278" y="25272"/>
                  </a:lnTo>
                  <a:lnTo>
                    <a:pt x="0" y="67017"/>
                  </a:lnTo>
                  <a:lnTo>
                    <a:pt x="2089" y="58808"/>
                  </a:lnTo>
                  <a:lnTo>
                    <a:pt x="35468" y="14996"/>
                  </a:lnTo>
                  <a:lnTo>
                    <a:pt x="45367" y="1217"/>
                  </a:lnTo>
                  <a:lnTo>
                    <a:pt x="47982" y="63"/>
                  </a:lnTo>
                  <a:lnTo>
                    <a:pt x="50431" y="0"/>
                  </a:lnTo>
                  <a:lnTo>
                    <a:pt x="56912" y="3692"/>
                  </a:lnTo>
                  <a:lnTo>
                    <a:pt x="60620" y="6652"/>
                  </a:lnTo>
                  <a:lnTo>
                    <a:pt x="85055" y="52873"/>
                  </a:lnTo>
                  <a:lnTo>
                    <a:pt x="106128" y="107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452"/>
            <p:cNvSpPr/>
            <p:nvPr>
              <p:custDataLst>
                <p:tags r:id="rId65"/>
              </p:custDataLst>
            </p:nvPr>
          </p:nvSpPr>
          <p:spPr>
            <a:xfrm>
              <a:off x="11747500" y="13462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49030" y="0"/>
                  </a:lnTo>
                  <a:lnTo>
                    <a:pt x="136820" y="6742"/>
                  </a:lnTo>
                  <a:lnTo>
                    <a:pt x="96898" y="47071"/>
                  </a:lnTo>
                  <a:lnTo>
                    <a:pt x="63988" y="91558"/>
                  </a:lnTo>
                  <a:lnTo>
                    <a:pt x="35658" y="138606"/>
                  </a:lnTo>
                  <a:lnTo>
                    <a:pt x="15740" y="18006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453"/>
            <p:cNvSpPr/>
            <p:nvPr>
              <p:custDataLst>
                <p:tags r:id="rId66"/>
              </p:custDataLst>
            </p:nvPr>
          </p:nvSpPr>
          <p:spPr>
            <a:xfrm>
              <a:off x="11683997" y="1378473"/>
              <a:ext cx="196854" cy="196328"/>
            </a:xfrm>
            <a:custGeom>
              <a:avLst/>
              <a:gdLst/>
              <a:ahLst/>
              <a:cxnLst/>
              <a:rect l="0" t="0" r="0" b="0"/>
              <a:pathLst>
                <a:path w="196854" h="196328">
                  <a:moveTo>
                    <a:pt x="3" y="12177"/>
                  </a:moveTo>
                  <a:lnTo>
                    <a:pt x="3" y="12177"/>
                  </a:lnTo>
                  <a:lnTo>
                    <a:pt x="0" y="1242"/>
                  </a:lnTo>
                  <a:lnTo>
                    <a:pt x="708" y="654"/>
                  </a:lnTo>
                  <a:lnTo>
                    <a:pt x="3373" y="0"/>
                  </a:lnTo>
                  <a:lnTo>
                    <a:pt x="39235" y="25913"/>
                  </a:lnTo>
                  <a:lnTo>
                    <a:pt x="80301" y="58815"/>
                  </a:lnTo>
                  <a:lnTo>
                    <a:pt x="126336" y="97257"/>
                  </a:lnTo>
                  <a:lnTo>
                    <a:pt x="163728" y="136164"/>
                  </a:lnTo>
                  <a:lnTo>
                    <a:pt x="184454" y="168153"/>
                  </a:lnTo>
                  <a:lnTo>
                    <a:pt x="196853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454"/>
            <p:cNvSpPr/>
            <p:nvPr>
              <p:custDataLst>
                <p:tags r:id="rId67"/>
              </p:custDataLst>
            </p:nvPr>
          </p:nvSpPr>
          <p:spPr>
            <a:xfrm>
              <a:off x="10356850" y="1317690"/>
              <a:ext cx="133351" cy="9461"/>
            </a:xfrm>
            <a:custGeom>
              <a:avLst/>
              <a:gdLst/>
              <a:ahLst/>
              <a:cxnLst/>
              <a:rect l="0" t="0" r="0" b="0"/>
              <a:pathLst>
                <a:path w="133351" h="9461">
                  <a:moveTo>
                    <a:pt x="0" y="9460"/>
                  </a:moveTo>
                  <a:lnTo>
                    <a:pt x="0" y="9460"/>
                  </a:lnTo>
                  <a:lnTo>
                    <a:pt x="6741" y="6089"/>
                  </a:lnTo>
                  <a:lnTo>
                    <a:pt x="52175" y="0"/>
                  </a:lnTo>
                  <a:lnTo>
                    <a:pt x="96096" y="1764"/>
                  </a:lnTo>
                  <a:lnTo>
                    <a:pt x="1333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455"/>
            <p:cNvSpPr/>
            <p:nvPr>
              <p:custDataLst>
                <p:tags r:id="rId68"/>
              </p:custDataLst>
            </p:nvPr>
          </p:nvSpPr>
          <p:spPr>
            <a:xfrm>
              <a:off x="10430034" y="1244600"/>
              <a:ext cx="19087" cy="165101"/>
            </a:xfrm>
            <a:custGeom>
              <a:avLst/>
              <a:gdLst/>
              <a:ahLst/>
              <a:cxnLst/>
              <a:rect l="0" t="0" r="0" b="0"/>
              <a:pathLst>
                <a:path w="19087" h="165101">
                  <a:moveTo>
                    <a:pt x="15716" y="0"/>
                  </a:moveTo>
                  <a:lnTo>
                    <a:pt x="15716" y="0"/>
                  </a:lnTo>
                  <a:lnTo>
                    <a:pt x="16421" y="44444"/>
                  </a:lnTo>
                  <a:lnTo>
                    <a:pt x="19086" y="63262"/>
                  </a:lnTo>
                  <a:lnTo>
                    <a:pt x="13215" y="85267"/>
                  </a:lnTo>
                  <a:lnTo>
                    <a:pt x="1569" y="119573"/>
                  </a:lnTo>
                  <a:lnTo>
                    <a:pt x="0" y="146437"/>
                  </a:lnTo>
                  <a:lnTo>
                    <a:pt x="301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456"/>
            <p:cNvSpPr/>
            <p:nvPr>
              <p:custDataLst>
                <p:tags r:id="rId69"/>
              </p:custDataLst>
            </p:nvPr>
          </p:nvSpPr>
          <p:spPr>
            <a:xfrm>
              <a:off x="10607666" y="1215032"/>
              <a:ext cx="108444" cy="220069"/>
            </a:xfrm>
            <a:custGeom>
              <a:avLst/>
              <a:gdLst/>
              <a:ahLst/>
              <a:cxnLst/>
              <a:rect l="0" t="0" r="0" b="0"/>
              <a:pathLst>
                <a:path w="108444" h="220069">
                  <a:moveTo>
                    <a:pt x="104784" y="29568"/>
                  </a:moveTo>
                  <a:lnTo>
                    <a:pt x="104784" y="29568"/>
                  </a:lnTo>
                  <a:lnTo>
                    <a:pt x="104782" y="22826"/>
                  </a:lnTo>
                  <a:lnTo>
                    <a:pt x="106665" y="17634"/>
                  </a:lnTo>
                  <a:lnTo>
                    <a:pt x="108154" y="15262"/>
                  </a:lnTo>
                  <a:lnTo>
                    <a:pt x="108443" y="12270"/>
                  </a:lnTo>
                  <a:lnTo>
                    <a:pt x="106880" y="5182"/>
                  </a:lnTo>
                  <a:lnTo>
                    <a:pt x="105475" y="2727"/>
                  </a:lnTo>
                  <a:lnTo>
                    <a:pt x="103833" y="1091"/>
                  </a:lnTo>
                  <a:lnTo>
                    <a:pt x="102034" y="0"/>
                  </a:lnTo>
                  <a:lnTo>
                    <a:pt x="86016" y="5206"/>
                  </a:lnTo>
                  <a:lnTo>
                    <a:pt x="55320" y="26088"/>
                  </a:lnTo>
                  <a:lnTo>
                    <a:pt x="31880" y="52839"/>
                  </a:lnTo>
                  <a:lnTo>
                    <a:pt x="8722" y="97247"/>
                  </a:lnTo>
                  <a:lnTo>
                    <a:pt x="0" y="123147"/>
                  </a:lnTo>
                  <a:lnTo>
                    <a:pt x="830" y="146418"/>
                  </a:lnTo>
                  <a:lnTo>
                    <a:pt x="9229" y="175982"/>
                  </a:lnTo>
                  <a:lnTo>
                    <a:pt x="24025" y="199244"/>
                  </a:lnTo>
                  <a:lnTo>
                    <a:pt x="37611" y="209167"/>
                  </a:lnTo>
                  <a:lnTo>
                    <a:pt x="57364" y="216838"/>
                  </a:lnTo>
                  <a:lnTo>
                    <a:pt x="73034" y="22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457"/>
            <p:cNvSpPr/>
            <p:nvPr>
              <p:custDataLst>
                <p:tags r:id="rId70"/>
              </p:custDataLst>
            </p:nvPr>
          </p:nvSpPr>
          <p:spPr>
            <a:xfrm>
              <a:off x="10788650" y="12573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12700" y="0"/>
                  </a:moveTo>
                  <a:lnTo>
                    <a:pt x="12700" y="0"/>
                  </a:lnTo>
                  <a:lnTo>
                    <a:pt x="8337" y="16620"/>
                  </a:lnTo>
                  <a:lnTo>
                    <a:pt x="6609" y="59086"/>
                  </a:lnTo>
                  <a:lnTo>
                    <a:pt x="1357" y="10660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458"/>
            <p:cNvSpPr/>
            <p:nvPr>
              <p:custDataLst>
                <p:tags r:id="rId71"/>
              </p:custDataLst>
            </p:nvPr>
          </p:nvSpPr>
          <p:spPr>
            <a:xfrm>
              <a:off x="10845800" y="1340733"/>
              <a:ext cx="82551" cy="5468"/>
            </a:xfrm>
            <a:custGeom>
              <a:avLst/>
              <a:gdLst/>
              <a:ahLst/>
              <a:cxnLst/>
              <a:rect l="0" t="0" r="0" b="0"/>
              <a:pathLst>
                <a:path w="82551" h="5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8953" y="0"/>
                  </a:lnTo>
                  <a:lnTo>
                    <a:pt x="65978" y="4662"/>
                  </a:lnTo>
                  <a:lnTo>
                    <a:pt x="825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459"/>
            <p:cNvSpPr/>
            <p:nvPr>
              <p:custDataLst>
                <p:tags r:id="rId72"/>
              </p:custDataLst>
            </p:nvPr>
          </p:nvSpPr>
          <p:spPr>
            <a:xfrm>
              <a:off x="10983754" y="1270000"/>
              <a:ext cx="90254" cy="115236"/>
            </a:xfrm>
            <a:custGeom>
              <a:avLst/>
              <a:gdLst/>
              <a:ahLst/>
              <a:cxnLst/>
              <a:rect l="0" t="0" r="0" b="0"/>
              <a:pathLst>
                <a:path w="90254" h="115236">
                  <a:moveTo>
                    <a:pt x="84296" y="0"/>
                  </a:moveTo>
                  <a:lnTo>
                    <a:pt x="84296" y="0"/>
                  </a:lnTo>
                  <a:lnTo>
                    <a:pt x="87666" y="0"/>
                  </a:lnTo>
                  <a:lnTo>
                    <a:pt x="88659" y="706"/>
                  </a:lnTo>
                  <a:lnTo>
                    <a:pt x="89322" y="1881"/>
                  </a:lnTo>
                  <a:lnTo>
                    <a:pt x="90253" y="8789"/>
                  </a:lnTo>
                  <a:lnTo>
                    <a:pt x="89764" y="16606"/>
                  </a:lnTo>
                  <a:lnTo>
                    <a:pt x="78413" y="48336"/>
                  </a:lnTo>
                  <a:lnTo>
                    <a:pt x="51772" y="89133"/>
                  </a:lnTo>
                  <a:lnTo>
                    <a:pt x="39502" y="103820"/>
                  </a:lnTo>
                  <a:lnTo>
                    <a:pt x="26993" y="112700"/>
                  </a:lnTo>
                  <a:lnTo>
                    <a:pt x="16259" y="115235"/>
                  </a:lnTo>
                  <a:lnTo>
                    <a:pt x="11422" y="114923"/>
                  </a:lnTo>
                  <a:lnTo>
                    <a:pt x="7491" y="113305"/>
                  </a:lnTo>
                  <a:lnTo>
                    <a:pt x="1241" y="107743"/>
                  </a:lnTo>
                  <a:lnTo>
                    <a:pt x="0" y="103578"/>
                  </a:lnTo>
                  <a:lnTo>
                    <a:pt x="1376" y="82366"/>
                  </a:lnTo>
                  <a:lnTo>
                    <a:pt x="3464" y="77059"/>
                  </a:lnTo>
                  <a:lnTo>
                    <a:pt x="5008" y="74656"/>
                  </a:lnTo>
                  <a:lnTo>
                    <a:pt x="6743" y="73054"/>
                  </a:lnTo>
                  <a:lnTo>
                    <a:pt x="10552" y="71274"/>
                  </a:lnTo>
                  <a:lnTo>
                    <a:pt x="23404" y="73643"/>
                  </a:lnTo>
                  <a:lnTo>
                    <a:pt x="64790" y="93042"/>
                  </a:lnTo>
                  <a:lnTo>
                    <a:pt x="7794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460"/>
            <p:cNvSpPr/>
            <p:nvPr>
              <p:custDataLst>
                <p:tags r:id="rId73"/>
              </p:custDataLst>
            </p:nvPr>
          </p:nvSpPr>
          <p:spPr>
            <a:xfrm>
              <a:off x="11150600" y="1253642"/>
              <a:ext cx="59852" cy="200509"/>
            </a:xfrm>
            <a:custGeom>
              <a:avLst/>
              <a:gdLst/>
              <a:ahLst/>
              <a:cxnLst/>
              <a:rect l="0" t="0" r="0" b="0"/>
              <a:pathLst>
                <a:path w="59852" h="200509">
                  <a:moveTo>
                    <a:pt x="6350" y="3658"/>
                  </a:moveTo>
                  <a:lnTo>
                    <a:pt x="6350" y="3658"/>
                  </a:lnTo>
                  <a:lnTo>
                    <a:pt x="9721" y="287"/>
                  </a:lnTo>
                  <a:lnTo>
                    <a:pt x="11419" y="0"/>
                  </a:lnTo>
                  <a:lnTo>
                    <a:pt x="13257" y="513"/>
                  </a:lnTo>
                  <a:lnTo>
                    <a:pt x="28018" y="9779"/>
                  </a:lnTo>
                  <a:lnTo>
                    <a:pt x="48596" y="34635"/>
                  </a:lnTo>
                  <a:lnTo>
                    <a:pt x="56876" y="55055"/>
                  </a:lnTo>
                  <a:lnTo>
                    <a:pt x="59851" y="76596"/>
                  </a:lnTo>
                  <a:lnTo>
                    <a:pt x="56148" y="112523"/>
                  </a:lnTo>
                  <a:lnTo>
                    <a:pt x="38529" y="158826"/>
                  </a:lnTo>
                  <a:lnTo>
                    <a:pt x="28412" y="176338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461"/>
            <p:cNvSpPr/>
            <p:nvPr>
              <p:custDataLst>
                <p:tags r:id="rId74"/>
              </p:custDataLst>
            </p:nvPr>
          </p:nvSpPr>
          <p:spPr>
            <a:xfrm>
              <a:off x="11322050" y="11366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4812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462"/>
            <p:cNvSpPr/>
            <p:nvPr>
              <p:custDataLst>
                <p:tags r:id="rId75"/>
              </p:custDataLst>
            </p:nvPr>
          </p:nvSpPr>
          <p:spPr>
            <a:xfrm>
              <a:off x="11379200" y="10668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5" y="40617"/>
                  </a:lnTo>
                  <a:lnTo>
                    <a:pt x="6468" y="87114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463"/>
            <p:cNvSpPr/>
            <p:nvPr>
              <p:custDataLst>
                <p:tags r:id="rId76"/>
              </p:custDataLst>
            </p:nvPr>
          </p:nvSpPr>
          <p:spPr>
            <a:xfrm>
              <a:off x="11487150" y="10604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7" y="3371"/>
                  </a:lnTo>
                  <a:lnTo>
                    <a:pt x="14927" y="15580"/>
                  </a:lnTo>
                  <a:lnTo>
                    <a:pt x="18507" y="56763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383"/>
          <p:cNvGrpSpPr/>
          <p:nvPr/>
        </p:nvGrpSpPr>
        <p:grpSpPr>
          <a:xfrm>
            <a:off x="8030245" y="749300"/>
            <a:ext cx="1907506" cy="810824"/>
            <a:chOff x="8030245" y="749300"/>
            <a:chExt cx="1907506" cy="810824"/>
          </a:xfrm>
        </p:grpSpPr>
        <p:sp>
          <p:nvSpPr>
            <p:cNvPr id="356" name="SMARTInkShape-2464"/>
            <p:cNvSpPr/>
            <p:nvPr>
              <p:custDataLst>
                <p:tags r:id="rId42"/>
              </p:custDataLst>
            </p:nvPr>
          </p:nvSpPr>
          <p:spPr>
            <a:xfrm>
              <a:off x="8030245" y="1066800"/>
              <a:ext cx="218406" cy="222251"/>
            </a:xfrm>
            <a:custGeom>
              <a:avLst/>
              <a:gdLst/>
              <a:ahLst/>
              <a:cxnLst/>
              <a:rect l="0" t="0" r="0" b="0"/>
              <a:pathLst>
                <a:path w="218406" h="222251">
                  <a:moveTo>
                    <a:pt x="193005" y="0"/>
                  </a:moveTo>
                  <a:lnTo>
                    <a:pt x="193005" y="0"/>
                  </a:lnTo>
                  <a:lnTo>
                    <a:pt x="193003" y="3371"/>
                  </a:lnTo>
                  <a:lnTo>
                    <a:pt x="172035" y="48822"/>
                  </a:lnTo>
                  <a:lnTo>
                    <a:pt x="152219" y="88000"/>
                  </a:lnTo>
                  <a:lnTo>
                    <a:pt x="119772" y="126028"/>
                  </a:lnTo>
                  <a:lnTo>
                    <a:pt x="79897" y="158540"/>
                  </a:lnTo>
                  <a:lnTo>
                    <a:pt x="43780" y="179384"/>
                  </a:lnTo>
                  <a:lnTo>
                    <a:pt x="28846" y="182502"/>
                  </a:lnTo>
                  <a:lnTo>
                    <a:pt x="15623" y="179655"/>
                  </a:lnTo>
                  <a:lnTo>
                    <a:pt x="9133" y="176920"/>
                  </a:lnTo>
                  <a:lnTo>
                    <a:pt x="4806" y="171569"/>
                  </a:lnTo>
                  <a:lnTo>
                    <a:pt x="0" y="156216"/>
                  </a:lnTo>
                  <a:lnTo>
                    <a:pt x="1626" y="137633"/>
                  </a:lnTo>
                  <a:lnTo>
                    <a:pt x="7759" y="118320"/>
                  </a:lnTo>
                  <a:lnTo>
                    <a:pt x="17540" y="100329"/>
                  </a:lnTo>
                  <a:lnTo>
                    <a:pt x="28942" y="90452"/>
                  </a:lnTo>
                  <a:lnTo>
                    <a:pt x="34946" y="87818"/>
                  </a:lnTo>
                  <a:lnTo>
                    <a:pt x="47262" y="86773"/>
                  </a:lnTo>
                  <a:lnTo>
                    <a:pt x="61203" y="90071"/>
                  </a:lnTo>
                  <a:lnTo>
                    <a:pt x="88178" y="104534"/>
                  </a:lnTo>
                  <a:lnTo>
                    <a:pt x="131475" y="145853"/>
                  </a:lnTo>
                  <a:lnTo>
                    <a:pt x="168909" y="193340"/>
                  </a:lnTo>
                  <a:lnTo>
                    <a:pt x="185119" y="206579"/>
                  </a:lnTo>
                  <a:lnTo>
                    <a:pt x="21840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465"/>
            <p:cNvSpPr/>
            <p:nvPr>
              <p:custDataLst>
                <p:tags r:id="rId43"/>
              </p:custDataLst>
            </p:nvPr>
          </p:nvSpPr>
          <p:spPr>
            <a:xfrm>
              <a:off x="8457040" y="1061749"/>
              <a:ext cx="90061" cy="265240"/>
            </a:xfrm>
            <a:custGeom>
              <a:avLst/>
              <a:gdLst/>
              <a:ahLst/>
              <a:cxnLst/>
              <a:rect l="0" t="0" r="0" b="0"/>
              <a:pathLst>
                <a:path w="90061" h="265240">
                  <a:moveTo>
                    <a:pt x="90060" y="24101"/>
                  </a:moveTo>
                  <a:lnTo>
                    <a:pt x="90060" y="24101"/>
                  </a:lnTo>
                  <a:lnTo>
                    <a:pt x="90058" y="3086"/>
                  </a:lnTo>
                  <a:lnTo>
                    <a:pt x="88648" y="1624"/>
                  </a:lnTo>
                  <a:lnTo>
                    <a:pt x="83318" y="0"/>
                  </a:lnTo>
                  <a:lnTo>
                    <a:pt x="74363" y="4923"/>
                  </a:lnTo>
                  <a:lnTo>
                    <a:pt x="51367" y="28701"/>
                  </a:lnTo>
                  <a:lnTo>
                    <a:pt x="26442" y="67761"/>
                  </a:lnTo>
                  <a:lnTo>
                    <a:pt x="8885" y="111669"/>
                  </a:lnTo>
                  <a:lnTo>
                    <a:pt x="0" y="159016"/>
                  </a:lnTo>
                  <a:lnTo>
                    <a:pt x="1913" y="199778"/>
                  </a:lnTo>
                  <a:lnTo>
                    <a:pt x="11809" y="233100"/>
                  </a:lnTo>
                  <a:lnTo>
                    <a:pt x="27128" y="255595"/>
                  </a:lnTo>
                  <a:lnTo>
                    <a:pt x="36456" y="264100"/>
                  </a:lnTo>
                  <a:lnTo>
                    <a:pt x="43034" y="265239"/>
                  </a:lnTo>
                  <a:lnTo>
                    <a:pt x="77360" y="25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466"/>
            <p:cNvSpPr/>
            <p:nvPr>
              <p:custDataLst>
                <p:tags r:id="rId44"/>
              </p:custDataLst>
            </p:nvPr>
          </p:nvSpPr>
          <p:spPr>
            <a:xfrm>
              <a:off x="8634688" y="1168400"/>
              <a:ext cx="33063" cy="146051"/>
            </a:xfrm>
            <a:custGeom>
              <a:avLst/>
              <a:gdLst/>
              <a:ahLst/>
              <a:cxnLst/>
              <a:rect l="0" t="0" r="0" b="0"/>
              <a:pathLst>
                <a:path w="33063" h="146051">
                  <a:moveTo>
                    <a:pt x="20362" y="0"/>
                  </a:moveTo>
                  <a:lnTo>
                    <a:pt x="20362" y="0"/>
                  </a:lnTo>
                  <a:lnTo>
                    <a:pt x="16991" y="0"/>
                  </a:lnTo>
                  <a:lnTo>
                    <a:pt x="13454" y="3763"/>
                  </a:lnTo>
                  <a:lnTo>
                    <a:pt x="2064" y="27790"/>
                  </a:lnTo>
                  <a:lnTo>
                    <a:pt x="0" y="46453"/>
                  </a:lnTo>
                  <a:lnTo>
                    <a:pt x="4423" y="87179"/>
                  </a:lnTo>
                  <a:lnTo>
                    <a:pt x="10073" y="115279"/>
                  </a:lnTo>
                  <a:lnTo>
                    <a:pt x="17906" y="129082"/>
                  </a:lnTo>
                  <a:lnTo>
                    <a:pt x="3306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467"/>
            <p:cNvSpPr/>
            <p:nvPr>
              <p:custDataLst>
                <p:tags r:id="rId45"/>
              </p:custDataLst>
            </p:nvPr>
          </p:nvSpPr>
          <p:spPr>
            <a:xfrm>
              <a:off x="8731250" y="123825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17020" y="9791"/>
                  </a:lnTo>
                  <a:lnTo>
                    <a:pt x="27320" y="482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468"/>
            <p:cNvSpPr/>
            <p:nvPr>
              <p:custDataLst>
                <p:tags r:id="rId46"/>
              </p:custDataLst>
            </p:nvPr>
          </p:nvSpPr>
          <p:spPr>
            <a:xfrm>
              <a:off x="8920944" y="1149350"/>
              <a:ext cx="121457" cy="158298"/>
            </a:xfrm>
            <a:custGeom>
              <a:avLst/>
              <a:gdLst/>
              <a:ahLst/>
              <a:cxnLst/>
              <a:rect l="0" t="0" r="0" b="0"/>
              <a:pathLst>
                <a:path w="121457" h="158298">
                  <a:moveTo>
                    <a:pt x="115106" y="0"/>
                  </a:moveTo>
                  <a:lnTo>
                    <a:pt x="115106" y="0"/>
                  </a:lnTo>
                  <a:lnTo>
                    <a:pt x="118476" y="0"/>
                  </a:lnTo>
                  <a:lnTo>
                    <a:pt x="119469" y="705"/>
                  </a:lnTo>
                  <a:lnTo>
                    <a:pt x="120132" y="1881"/>
                  </a:lnTo>
                  <a:lnTo>
                    <a:pt x="120868" y="6481"/>
                  </a:lnTo>
                  <a:lnTo>
                    <a:pt x="118007" y="39345"/>
                  </a:lnTo>
                  <a:lnTo>
                    <a:pt x="100469" y="79686"/>
                  </a:lnTo>
                  <a:lnTo>
                    <a:pt x="74742" y="123926"/>
                  </a:lnTo>
                  <a:lnTo>
                    <a:pt x="58361" y="141156"/>
                  </a:lnTo>
                  <a:lnTo>
                    <a:pt x="39321" y="153517"/>
                  </a:lnTo>
                  <a:lnTo>
                    <a:pt x="22864" y="158071"/>
                  </a:lnTo>
                  <a:lnTo>
                    <a:pt x="15511" y="158297"/>
                  </a:lnTo>
                  <a:lnTo>
                    <a:pt x="9904" y="156331"/>
                  </a:lnTo>
                  <a:lnTo>
                    <a:pt x="1792" y="148503"/>
                  </a:lnTo>
                  <a:lnTo>
                    <a:pt x="53" y="143452"/>
                  </a:lnTo>
                  <a:lnTo>
                    <a:pt x="0" y="132195"/>
                  </a:lnTo>
                  <a:lnTo>
                    <a:pt x="3938" y="117329"/>
                  </a:lnTo>
                  <a:lnTo>
                    <a:pt x="7127" y="114203"/>
                  </a:lnTo>
                  <a:lnTo>
                    <a:pt x="16315" y="110729"/>
                  </a:lnTo>
                  <a:lnTo>
                    <a:pt x="33389" y="108773"/>
                  </a:lnTo>
                  <a:lnTo>
                    <a:pt x="55224" y="114936"/>
                  </a:lnTo>
                  <a:lnTo>
                    <a:pt x="101281" y="137825"/>
                  </a:lnTo>
                  <a:lnTo>
                    <a:pt x="12145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469"/>
            <p:cNvSpPr/>
            <p:nvPr>
              <p:custDataLst>
                <p:tags r:id="rId47"/>
              </p:custDataLst>
            </p:nvPr>
          </p:nvSpPr>
          <p:spPr>
            <a:xfrm>
              <a:off x="9080500" y="1143000"/>
              <a:ext cx="75909" cy="247651"/>
            </a:xfrm>
            <a:custGeom>
              <a:avLst/>
              <a:gdLst/>
              <a:ahLst/>
              <a:cxnLst/>
              <a:rect l="0" t="0" r="0" b="0"/>
              <a:pathLst>
                <a:path w="75909" h="24765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5007" y="1882"/>
                  </a:lnTo>
                  <a:lnTo>
                    <a:pt x="46939" y="3371"/>
                  </a:lnTo>
                  <a:lnTo>
                    <a:pt x="71508" y="48184"/>
                  </a:lnTo>
                  <a:lnTo>
                    <a:pt x="75908" y="90398"/>
                  </a:lnTo>
                  <a:lnTo>
                    <a:pt x="72306" y="122257"/>
                  </a:lnTo>
                  <a:lnTo>
                    <a:pt x="64590" y="154525"/>
                  </a:lnTo>
                  <a:lnTo>
                    <a:pt x="42971" y="19904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470"/>
            <p:cNvSpPr/>
            <p:nvPr>
              <p:custDataLst>
                <p:tags r:id="rId48"/>
              </p:custDataLst>
            </p:nvPr>
          </p:nvSpPr>
          <p:spPr>
            <a:xfrm>
              <a:off x="9283700" y="914400"/>
              <a:ext cx="16269" cy="133351"/>
            </a:xfrm>
            <a:custGeom>
              <a:avLst/>
              <a:gdLst/>
              <a:ahLst/>
              <a:cxnLst/>
              <a:rect l="0" t="0" r="0" b="0"/>
              <a:pathLst>
                <a:path w="16269" h="133351">
                  <a:moveTo>
                    <a:pt x="0" y="0"/>
                  </a:moveTo>
                  <a:lnTo>
                    <a:pt x="0" y="0"/>
                  </a:lnTo>
                  <a:lnTo>
                    <a:pt x="12209" y="12209"/>
                  </a:lnTo>
                  <a:lnTo>
                    <a:pt x="16009" y="25417"/>
                  </a:lnTo>
                  <a:lnTo>
                    <a:pt x="16268" y="52687"/>
                  </a:lnTo>
                  <a:lnTo>
                    <a:pt x="10032" y="93506"/>
                  </a:lnTo>
                  <a:lnTo>
                    <a:pt x="4954" y="12349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471"/>
            <p:cNvSpPr/>
            <p:nvPr>
              <p:custDataLst>
                <p:tags r:id="rId49"/>
              </p:custDataLst>
            </p:nvPr>
          </p:nvSpPr>
          <p:spPr>
            <a:xfrm>
              <a:off x="9826143" y="1466850"/>
              <a:ext cx="92558" cy="6351"/>
            </a:xfrm>
            <a:custGeom>
              <a:avLst/>
              <a:gdLst/>
              <a:ahLst/>
              <a:cxnLst/>
              <a:rect l="0" t="0" r="0" b="0"/>
              <a:pathLst>
                <a:path w="92558" h="6351">
                  <a:moveTo>
                    <a:pt x="3657" y="6350"/>
                  </a:moveTo>
                  <a:lnTo>
                    <a:pt x="3657" y="6350"/>
                  </a:lnTo>
                  <a:lnTo>
                    <a:pt x="0" y="6350"/>
                  </a:lnTo>
                  <a:lnTo>
                    <a:pt x="1559" y="6350"/>
                  </a:lnTo>
                  <a:lnTo>
                    <a:pt x="16205" y="1986"/>
                  </a:lnTo>
                  <a:lnTo>
                    <a:pt x="56935" y="392"/>
                  </a:lnTo>
                  <a:lnTo>
                    <a:pt x="92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472"/>
            <p:cNvSpPr/>
            <p:nvPr>
              <p:custDataLst>
                <p:tags r:id="rId50"/>
              </p:custDataLst>
            </p:nvPr>
          </p:nvSpPr>
          <p:spPr>
            <a:xfrm>
              <a:off x="9525000" y="1155700"/>
              <a:ext cx="171451" cy="215901"/>
            </a:xfrm>
            <a:custGeom>
              <a:avLst/>
              <a:gdLst/>
              <a:ahLst/>
              <a:cxnLst/>
              <a:rect l="0" t="0" r="0" b="0"/>
              <a:pathLst>
                <a:path w="171451" h="2159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4" y="18951"/>
                  </a:lnTo>
                  <a:lnTo>
                    <a:pt x="56794" y="60345"/>
                  </a:lnTo>
                  <a:lnTo>
                    <a:pt x="86521" y="101763"/>
                  </a:lnTo>
                  <a:lnTo>
                    <a:pt x="120417" y="147352"/>
                  </a:lnTo>
                  <a:lnTo>
                    <a:pt x="152223" y="189791"/>
                  </a:lnTo>
                  <a:lnTo>
                    <a:pt x="171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473"/>
            <p:cNvSpPr/>
            <p:nvPr>
              <p:custDataLst>
                <p:tags r:id="rId51"/>
              </p:custDataLst>
            </p:nvPr>
          </p:nvSpPr>
          <p:spPr>
            <a:xfrm>
              <a:off x="9283962" y="749300"/>
              <a:ext cx="60771" cy="42674"/>
            </a:xfrm>
            <a:custGeom>
              <a:avLst/>
              <a:gdLst/>
              <a:ahLst/>
              <a:cxnLst/>
              <a:rect l="0" t="0" r="0" b="0"/>
              <a:pathLst>
                <a:path w="60771" h="42674">
                  <a:moveTo>
                    <a:pt x="6088" y="0"/>
                  </a:moveTo>
                  <a:lnTo>
                    <a:pt x="6088" y="0"/>
                  </a:lnTo>
                  <a:lnTo>
                    <a:pt x="1725" y="10139"/>
                  </a:lnTo>
                  <a:lnTo>
                    <a:pt x="0" y="29853"/>
                  </a:lnTo>
                  <a:lnTo>
                    <a:pt x="1323" y="33308"/>
                  </a:lnTo>
                  <a:lnTo>
                    <a:pt x="6557" y="39028"/>
                  </a:lnTo>
                  <a:lnTo>
                    <a:pt x="17351" y="42040"/>
                  </a:lnTo>
                  <a:lnTo>
                    <a:pt x="30143" y="42673"/>
                  </a:lnTo>
                  <a:lnTo>
                    <a:pt x="40532" y="40603"/>
                  </a:lnTo>
                  <a:lnTo>
                    <a:pt x="54315" y="32100"/>
                  </a:lnTo>
                  <a:lnTo>
                    <a:pt x="59273" y="26496"/>
                  </a:lnTo>
                  <a:lnTo>
                    <a:pt x="60594" y="24014"/>
                  </a:lnTo>
                  <a:lnTo>
                    <a:pt x="60770" y="21654"/>
                  </a:lnTo>
                  <a:lnTo>
                    <a:pt x="59085" y="17150"/>
                  </a:lnTo>
                  <a:lnTo>
                    <a:pt x="54168" y="10648"/>
                  </a:lnTo>
                  <a:lnTo>
                    <a:pt x="48389" y="8260"/>
                  </a:lnTo>
                  <a:lnTo>
                    <a:pt x="44872" y="7623"/>
                  </a:lnTo>
                  <a:lnTo>
                    <a:pt x="37202" y="8797"/>
                  </a:lnTo>
                  <a:lnTo>
                    <a:pt x="20779" y="15300"/>
                  </a:lnTo>
                  <a:lnTo>
                    <a:pt x="16144" y="19265"/>
                  </a:lnTo>
                  <a:lnTo>
                    <a:pt x="1243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474"/>
            <p:cNvSpPr/>
            <p:nvPr>
              <p:custDataLst>
                <p:tags r:id="rId52"/>
              </p:custDataLst>
            </p:nvPr>
          </p:nvSpPr>
          <p:spPr>
            <a:xfrm>
              <a:off x="9566101" y="1136650"/>
              <a:ext cx="136700" cy="273051"/>
            </a:xfrm>
            <a:custGeom>
              <a:avLst/>
              <a:gdLst/>
              <a:ahLst/>
              <a:cxnLst/>
              <a:rect l="0" t="0" r="0" b="0"/>
              <a:pathLst>
                <a:path w="136700" h="273051">
                  <a:moveTo>
                    <a:pt x="136699" y="0"/>
                  </a:moveTo>
                  <a:lnTo>
                    <a:pt x="136699" y="0"/>
                  </a:lnTo>
                  <a:lnTo>
                    <a:pt x="133328" y="0"/>
                  </a:lnTo>
                  <a:lnTo>
                    <a:pt x="129792" y="1881"/>
                  </a:lnTo>
                  <a:lnTo>
                    <a:pt x="127860" y="3371"/>
                  </a:lnTo>
                  <a:lnTo>
                    <a:pt x="125714" y="8789"/>
                  </a:lnTo>
                  <a:lnTo>
                    <a:pt x="125142" y="12209"/>
                  </a:lnTo>
                  <a:lnTo>
                    <a:pt x="97584" y="51706"/>
                  </a:lnTo>
                  <a:lnTo>
                    <a:pt x="72507" y="88071"/>
                  </a:lnTo>
                  <a:lnTo>
                    <a:pt x="46105" y="130125"/>
                  </a:lnTo>
                  <a:lnTo>
                    <a:pt x="23778" y="173865"/>
                  </a:lnTo>
                  <a:lnTo>
                    <a:pt x="7129" y="211363"/>
                  </a:lnTo>
                  <a:lnTo>
                    <a:pt x="0" y="241445"/>
                  </a:lnTo>
                  <a:lnTo>
                    <a:pt x="334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475"/>
            <p:cNvSpPr/>
            <p:nvPr>
              <p:custDataLst>
                <p:tags r:id="rId53"/>
              </p:custDataLst>
            </p:nvPr>
          </p:nvSpPr>
          <p:spPr>
            <a:xfrm>
              <a:off x="9855384" y="1352550"/>
              <a:ext cx="82367" cy="207574"/>
            </a:xfrm>
            <a:custGeom>
              <a:avLst/>
              <a:gdLst/>
              <a:ahLst/>
              <a:cxnLst/>
              <a:rect l="0" t="0" r="0" b="0"/>
              <a:pathLst>
                <a:path w="82367" h="207574">
                  <a:moveTo>
                    <a:pt x="31566" y="0"/>
                  </a:moveTo>
                  <a:lnTo>
                    <a:pt x="31566" y="0"/>
                  </a:lnTo>
                  <a:lnTo>
                    <a:pt x="28195" y="3371"/>
                  </a:lnTo>
                  <a:lnTo>
                    <a:pt x="20321" y="48808"/>
                  </a:lnTo>
                  <a:lnTo>
                    <a:pt x="10503" y="91224"/>
                  </a:lnTo>
                  <a:lnTo>
                    <a:pt x="2982" y="127689"/>
                  </a:lnTo>
                  <a:lnTo>
                    <a:pt x="440" y="171194"/>
                  </a:lnTo>
                  <a:lnTo>
                    <a:pt x="0" y="191522"/>
                  </a:lnTo>
                  <a:lnTo>
                    <a:pt x="1350" y="196120"/>
                  </a:lnTo>
                  <a:lnTo>
                    <a:pt x="6611" y="203111"/>
                  </a:lnTo>
                  <a:lnTo>
                    <a:pt x="17418" y="206688"/>
                  </a:lnTo>
                  <a:lnTo>
                    <a:pt x="31630" y="207573"/>
                  </a:lnTo>
                  <a:lnTo>
                    <a:pt x="54790" y="203398"/>
                  </a:lnTo>
                  <a:lnTo>
                    <a:pt x="8236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384"/>
          <p:cNvGrpSpPr/>
          <p:nvPr/>
        </p:nvGrpSpPr>
        <p:grpSpPr>
          <a:xfrm>
            <a:off x="4459465" y="1080383"/>
            <a:ext cx="3204986" cy="406095"/>
            <a:chOff x="4459465" y="1080383"/>
            <a:chExt cx="3204986" cy="406095"/>
          </a:xfrm>
        </p:grpSpPr>
        <p:sp>
          <p:nvSpPr>
            <p:cNvPr id="369" name="SMARTInkShape-2476"/>
            <p:cNvSpPr/>
            <p:nvPr>
              <p:custDataLst>
                <p:tags r:id="rId21"/>
              </p:custDataLst>
            </p:nvPr>
          </p:nvSpPr>
          <p:spPr>
            <a:xfrm>
              <a:off x="5854700" y="1080383"/>
              <a:ext cx="254001" cy="265818"/>
            </a:xfrm>
            <a:custGeom>
              <a:avLst/>
              <a:gdLst/>
              <a:ahLst/>
              <a:cxnLst/>
              <a:rect l="0" t="0" r="0" b="0"/>
              <a:pathLst>
                <a:path w="254001" h="2658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33258" y="9491"/>
                  </a:lnTo>
                  <a:lnTo>
                    <a:pt x="62457" y="42564"/>
                  </a:lnTo>
                  <a:lnTo>
                    <a:pt x="86790" y="74166"/>
                  </a:lnTo>
                  <a:lnTo>
                    <a:pt x="112657" y="109378"/>
                  </a:lnTo>
                  <a:lnTo>
                    <a:pt x="135912" y="146194"/>
                  </a:lnTo>
                  <a:lnTo>
                    <a:pt x="159889" y="179960"/>
                  </a:lnTo>
                  <a:lnTo>
                    <a:pt x="197188" y="222974"/>
                  </a:lnTo>
                  <a:lnTo>
                    <a:pt x="243069" y="259025"/>
                  </a:lnTo>
                  <a:lnTo>
                    <a:pt x="25400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477"/>
            <p:cNvSpPr/>
            <p:nvPr>
              <p:custDataLst>
                <p:tags r:id="rId22"/>
              </p:custDataLst>
            </p:nvPr>
          </p:nvSpPr>
          <p:spPr>
            <a:xfrm>
              <a:off x="5924550" y="1099433"/>
              <a:ext cx="234951" cy="278518"/>
            </a:xfrm>
            <a:custGeom>
              <a:avLst/>
              <a:gdLst/>
              <a:ahLst/>
              <a:cxnLst/>
              <a:rect l="0" t="0" r="0" b="0"/>
              <a:pathLst>
                <a:path w="234951" h="278518">
                  <a:moveTo>
                    <a:pt x="234950" y="5467"/>
                  </a:moveTo>
                  <a:lnTo>
                    <a:pt x="234950" y="5467"/>
                  </a:lnTo>
                  <a:lnTo>
                    <a:pt x="224810" y="1103"/>
                  </a:lnTo>
                  <a:lnTo>
                    <a:pt x="217274" y="0"/>
                  </a:lnTo>
                  <a:lnTo>
                    <a:pt x="205456" y="7035"/>
                  </a:lnTo>
                  <a:lnTo>
                    <a:pt x="171504" y="44661"/>
                  </a:lnTo>
                  <a:lnTo>
                    <a:pt x="137834" y="92104"/>
                  </a:lnTo>
                  <a:lnTo>
                    <a:pt x="113471" y="126052"/>
                  </a:lnTo>
                  <a:lnTo>
                    <a:pt x="87119" y="159955"/>
                  </a:lnTo>
                  <a:lnTo>
                    <a:pt x="56595" y="193837"/>
                  </a:lnTo>
                  <a:lnTo>
                    <a:pt x="24530" y="237905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478"/>
            <p:cNvSpPr/>
            <p:nvPr>
              <p:custDataLst>
                <p:tags r:id="rId23"/>
              </p:custDataLst>
            </p:nvPr>
          </p:nvSpPr>
          <p:spPr>
            <a:xfrm>
              <a:off x="4459465" y="1239734"/>
              <a:ext cx="176036" cy="17567"/>
            </a:xfrm>
            <a:custGeom>
              <a:avLst/>
              <a:gdLst/>
              <a:ahLst/>
              <a:cxnLst/>
              <a:rect l="0" t="0" r="0" b="0"/>
              <a:pathLst>
                <a:path w="176036" h="17567">
                  <a:moveTo>
                    <a:pt x="10935" y="17566"/>
                  </a:moveTo>
                  <a:lnTo>
                    <a:pt x="10935" y="17566"/>
                  </a:lnTo>
                  <a:lnTo>
                    <a:pt x="0" y="12099"/>
                  </a:lnTo>
                  <a:lnTo>
                    <a:pt x="823" y="11099"/>
                  </a:lnTo>
                  <a:lnTo>
                    <a:pt x="5500" y="8106"/>
                  </a:lnTo>
                  <a:lnTo>
                    <a:pt x="38031" y="1142"/>
                  </a:lnTo>
                  <a:lnTo>
                    <a:pt x="84345" y="0"/>
                  </a:lnTo>
                  <a:lnTo>
                    <a:pt x="131307" y="3816"/>
                  </a:lnTo>
                  <a:lnTo>
                    <a:pt x="176035" y="11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479"/>
            <p:cNvSpPr/>
            <p:nvPr>
              <p:custDataLst>
                <p:tags r:id="rId24"/>
              </p:custDataLst>
            </p:nvPr>
          </p:nvSpPr>
          <p:spPr>
            <a:xfrm>
              <a:off x="4547975" y="1143000"/>
              <a:ext cx="24026" cy="222251"/>
            </a:xfrm>
            <a:custGeom>
              <a:avLst/>
              <a:gdLst/>
              <a:ahLst/>
              <a:cxnLst/>
              <a:rect l="0" t="0" r="0" b="0"/>
              <a:pathLst>
                <a:path w="24026" h="222251">
                  <a:moveTo>
                    <a:pt x="24025" y="0"/>
                  </a:moveTo>
                  <a:lnTo>
                    <a:pt x="24025" y="0"/>
                  </a:lnTo>
                  <a:lnTo>
                    <a:pt x="17283" y="0"/>
                  </a:lnTo>
                  <a:lnTo>
                    <a:pt x="12091" y="1882"/>
                  </a:lnTo>
                  <a:lnTo>
                    <a:pt x="9719" y="3371"/>
                  </a:lnTo>
                  <a:lnTo>
                    <a:pt x="7085" y="12552"/>
                  </a:lnTo>
                  <a:lnTo>
                    <a:pt x="2021" y="51555"/>
                  </a:lnTo>
                  <a:lnTo>
                    <a:pt x="134" y="82180"/>
                  </a:lnTo>
                  <a:lnTo>
                    <a:pt x="0" y="116958"/>
                  </a:lnTo>
                  <a:lnTo>
                    <a:pt x="2294" y="153581"/>
                  </a:lnTo>
                  <a:lnTo>
                    <a:pt x="10922" y="196416"/>
                  </a:lnTo>
                  <a:lnTo>
                    <a:pt x="1767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480"/>
            <p:cNvSpPr/>
            <p:nvPr>
              <p:custDataLst>
                <p:tags r:id="rId25"/>
              </p:custDataLst>
            </p:nvPr>
          </p:nvSpPr>
          <p:spPr>
            <a:xfrm>
              <a:off x="4850285" y="1139930"/>
              <a:ext cx="191616" cy="187221"/>
            </a:xfrm>
            <a:custGeom>
              <a:avLst/>
              <a:gdLst/>
              <a:ahLst/>
              <a:cxnLst/>
              <a:rect l="0" t="0" r="0" b="0"/>
              <a:pathLst>
                <a:path w="191616" h="187221">
                  <a:moveTo>
                    <a:pt x="172565" y="9420"/>
                  </a:moveTo>
                  <a:lnTo>
                    <a:pt x="172565" y="9420"/>
                  </a:lnTo>
                  <a:lnTo>
                    <a:pt x="169194" y="6049"/>
                  </a:lnTo>
                  <a:lnTo>
                    <a:pt x="167539" y="2512"/>
                  </a:lnTo>
                  <a:lnTo>
                    <a:pt x="167098" y="582"/>
                  </a:lnTo>
                  <a:lnTo>
                    <a:pt x="166803" y="0"/>
                  </a:lnTo>
                  <a:lnTo>
                    <a:pt x="166607" y="318"/>
                  </a:lnTo>
                  <a:lnTo>
                    <a:pt x="157460" y="27314"/>
                  </a:lnTo>
                  <a:lnTo>
                    <a:pt x="142690" y="55409"/>
                  </a:lnTo>
                  <a:lnTo>
                    <a:pt x="109043" y="96507"/>
                  </a:lnTo>
                  <a:lnTo>
                    <a:pt x="75427" y="124672"/>
                  </a:lnTo>
                  <a:lnTo>
                    <a:pt x="52958" y="134726"/>
                  </a:lnTo>
                  <a:lnTo>
                    <a:pt x="32622" y="137784"/>
                  </a:lnTo>
                  <a:lnTo>
                    <a:pt x="16529" y="134439"/>
                  </a:lnTo>
                  <a:lnTo>
                    <a:pt x="10686" y="130160"/>
                  </a:lnTo>
                  <a:lnTo>
                    <a:pt x="2311" y="117881"/>
                  </a:lnTo>
                  <a:lnTo>
                    <a:pt x="0" y="99253"/>
                  </a:lnTo>
                  <a:lnTo>
                    <a:pt x="2031" y="78979"/>
                  </a:lnTo>
                  <a:lnTo>
                    <a:pt x="7637" y="62913"/>
                  </a:lnTo>
                  <a:lnTo>
                    <a:pt x="12519" y="58487"/>
                  </a:lnTo>
                  <a:lnTo>
                    <a:pt x="18595" y="56243"/>
                  </a:lnTo>
                  <a:lnTo>
                    <a:pt x="25468" y="55452"/>
                  </a:lnTo>
                  <a:lnTo>
                    <a:pt x="42513" y="62099"/>
                  </a:lnTo>
                  <a:lnTo>
                    <a:pt x="61142" y="75872"/>
                  </a:lnTo>
                  <a:lnTo>
                    <a:pt x="96097" y="117326"/>
                  </a:lnTo>
                  <a:lnTo>
                    <a:pt x="134298" y="163800"/>
                  </a:lnTo>
                  <a:lnTo>
                    <a:pt x="150149" y="175870"/>
                  </a:lnTo>
                  <a:lnTo>
                    <a:pt x="166600" y="182176"/>
                  </a:lnTo>
                  <a:lnTo>
                    <a:pt x="191615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481"/>
            <p:cNvSpPr/>
            <p:nvPr>
              <p:custDataLst>
                <p:tags r:id="rId26"/>
              </p:custDataLst>
            </p:nvPr>
          </p:nvSpPr>
          <p:spPr>
            <a:xfrm>
              <a:off x="5140775" y="1106665"/>
              <a:ext cx="123376" cy="209069"/>
            </a:xfrm>
            <a:custGeom>
              <a:avLst/>
              <a:gdLst/>
              <a:ahLst/>
              <a:cxnLst/>
              <a:rect l="0" t="0" r="0" b="0"/>
              <a:pathLst>
                <a:path w="123376" h="209069">
                  <a:moveTo>
                    <a:pt x="91625" y="10935"/>
                  </a:moveTo>
                  <a:lnTo>
                    <a:pt x="91625" y="10935"/>
                  </a:lnTo>
                  <a:lnTo>
                    <a:pt x="84883" y="4193"/>
                  </a:lnTo>
                  <a:lnTo>
                    <a:pt x="77810" y="883"/>
                  </a:lnTo>
                  <a:lnTo>
                    <a:pt x="73949" y="0"/>
                  </a:lnTo>
                  <a:lnTo>
                    <a:pt x="51658" y="8871"/>
                  </a:lnTo>
                  <a:lnTo>
                    <a:pt x="26083" y="35018"/>
                  </a:lnTo>
                  <a:lnTo>
                    <a:pt x="4002" y="76318"/>
                  </a:lnTo>
                  <a:lnTo>
                    <a:pt x="0" y="107963"/>
                  </a:lnTo>
                  <a:lnTo>
                    <a:pt x="3799" y="153749"/>
                  </a:lnTo>
                  <a:lnTo>
                    <a:pt x="5558" y="167528"/>
                  </a:lnTo>
                  <a:lnTo>
                    <a:pt x="16919" y="188482"/>
                  </a:lnTo>
                  <a:lnTo>
                    <a:pt x="24888" y="197033"/>
                  </a:lnTo>
                  <a:lnTo>
                    <a:pt x="45031" y="206534"/>
                  </a:lnTo>
                  <a:lnTo>
                    <a:pt x="56329" y="209068"/>
                  </a:lnTo>
                  <a:lnTo>
                    <a:pt x="82053" y="204357"/>
                  </a:lnTo>
                  <a:lnTo>
                    <a:pt x="123375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482"/>
            <p:cNvSpPr/>
            <p:nvPr>
              <p:custDataLst>
                <p:tags r:id="rId27"/>
              </p:custDataLst>
            </p:nvPr>
          </p:nvSpPr>
          <p:spPr>
            <a:xfrm>
              <a:off x="6159500" y="13970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0495" y="10818"/>
                  </a:lnTo>
                  <a:lnTo>
                    <a:pt x="84276" y="386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483"/>
            <p:cNvSpPr/>
            <p:nvPr>
              <p:custDataLst>
                <p:tags r:id="rId28"/>
              </p:custDataLst>
            </p:nvPr>
          </p:nvSpPr>
          <p:spPr>
            <a:xfrm>
              <a:off x="6200625" y="1244600"/>
              <a:ext cx="47776" cy="241878"/>
            </a:xfrm>
            <a:custGeom>
              <a:avLst/>
              <a:gdLst/>
              <a:ahLst/>
              <a:cxnLst/>
              <a:rect l="0" t="0" r="0" b="0"/>
              <a:pathLst>
                <a:path w="47776" h="241878">
                  <a:moveTo>
                    <a:pt x="47775" y="0"/>
                  </a:moveTo>
                  <a:lnTo>
                    <a:pt x="47775" y="0"/>
                  </a:lnTo>
                  <a:lnTo>
                    <a:pt x="24009" y="42063"/>
                  </a:lnTo>
                  <a:lnTo>
                    <a:pt x="8168" y="85293"/>
                  </a:lnTo>
                  <a:lnTo>
                    <a:pt x="1311" y="125618"/>
                  </a:lnTo>
                  <a:lnTo>
                    <a:pt x="1708" y="164690"/>
                  </a:lnTo>
                  <a:lnTo>
                    <a:pt x="0" y="212056"/>
                  </a:lnTo>
                  <a:lnTo>
                    <a:pt x="2668" y="238894"/>
                  </a:lnTo>
                  <a:lnTo>
                    <a:pt x="5004" y="241107"/>
                  </a:lnTo>
                  <a:lnTo>
                    <a:pt x="8678" y="241877"/>
                  </a:lnTo>
                  <a:lnTo>
                    <a:pt x="19110" y="240145"/>
                  </a:lnTo>
                  <a:lnTo>
                    <a:pt x="4777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484"/>
            <p:cNvSpPr/>
            <p:nvPr>
              <p:custDataLst>
                <p:tags r:id="rId29"/>
              </p:custDataLst>
            </p:nvPr>
          </p:nvSpPr>
          <p:spPr>
            <a:xfrm>
              <a:off x="5416550" y="12065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5580" y="25891"/>
                  </a:lnTo>
                  <a:lnTo>
                    <a:pt x="51631" y="14626"/>
                  </a:lnTo>
                  <a:lnTo>
                    <a:pt x="92909" y="49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485"/>
            <p:cNvSpPr/>
            <p:nvPr>
              <p:custDataLst>
                <p:tags r:id="rId30"/>
              </p:custDataLst>
            </p:nvPr>
          </p:nvSpPr>
          <p:spPr>
            <a:xfrm>
              <a:off x="5334077" y="1149350"/>
              <a:ext cx="31674" cy="165101"/>
            </a:xfrm>
            <a:custGeom>
              <a:avLst/>
              <a:gdLst/>
              <a:ahLst/>
              <a:cxnLst/>
              <a:rect l="0" t="0" r="0" b="0"/>
              <a:pathLst>
                <a:path w="31674" h="16510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705"/>
                  </a:lnTo>
                  <a:lnTo>
                    <a:pt x="1247" y="1881"/>
                  </a:lnTo>
                  <a:lnTo>
                    <a:pt x="511" y="7186"/>
                  </a:lnTo>
                  <a:lnTo>
                    <a:pt x="0" y="51555"/>
                  </a:lnTo>
                  <a:lnTo>
                    <a:pt x="3317" y="89124"/>
                  </a:lnTo>
                  <a:lnTo>
                    <a:pt x="12170" y="133264"/>
                  </a:lnTo>
                  <a:lnTo>
                    <a:pt x="3167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486"/>
            <p:cNvSpPr/>
            <p:nvPr>
              <p:custDataLst>
                <p:tags r:id="rId31"/>
              </p:custDataLst>
            </p:nvPr>
          </p:nvSpPr>
          <p:spPr>
            <a:xfrm>
              <a:off x="5561051" y="1123950"/>
              <a:ext cx="122200" cy="176189"/>
            </a:xfrm>
            <a:custGeom>
              <a:avLst/>
              <a:gdLst/>
              <a:ahLst/>
              <a:cxnLst/>
              <a:rect l="0" t="0" r="0" b="0"/>
              <a:pathLst>
                <a:path w="122200" h="176189">
                  <a:moveTo>
                    <a:pt x="122199" y="0"/>
                  </a:moveTo>
                  <a:lnTo>
                    <a:pt x="122199" y="0"/>
                  </a:lnTo>
                  <a:lnTo>
                    <a:pt x="118828" y="0"/>
                  </a:lnTo>
                  <a:lnTo>
                    <a:pt x="115291" y="3763"/>
                  </a:lnTo>
                  <a:lnTo>
                    <a:pt x="113361" y="6742"/>
                  </a:lnTo>
                  <a:lnTo>
                    <a:pt x="113097" y="15696"/>
                  </a:lnTo>
                  <a:lnTo>
                    <a:pt x="118440" y="55689"/>
                  </a:lnTo>
                  <a:lnTo>
                    <a:pt x="114413" y="78373"/>
                  </a:lnTo>
                  <a:lnTo>
                    <a:pt x="94100" y="118315"/>
                  </a:lnTo>
                  <a:lnTo>
                    <a:pt x="60700" y="163097"/>
                  </a:lnTo>
                  <a:lnTo>
                    <a:pt x="43831" y="174323"/>
                  </a:lnTo>
                  <a:lnTo>
                    <a:pt x="36087" y="176188"/>
                  </a:lnTo>
                  <a:lnTo>
                    <a:pt x="21838" y="174496"/>
                  </a:lnTo>
                  <a:lnTo>
                    <a:pt x="16486" y="169953"/>
                  </a:lnTo>
                  <a:lnTo>
                    <a:pt x="8657" y="155498"/>
                  </a:lnTo>
                  <a:lnTo>
                    <a:pt x="284" y="127526"/>
                  </a:lnTo>
                  <a:lnTo>
                    <a:pt x="0" y="120295"/>
                  </a:lnTo>
                  <a:lnTo>
                    <a:pt x="1222" y="114769"/>
                  </a:lnTo>
                  <a:lnTo>
                    <a:pt x="3448" y="110379"/>
                  </a:lnTo>
                  <a:lnTo>
                    <a:pt x="6343" y="107453"/>
                  </a:lnTo>
                  <a:lnTo>
                    <a:pt x="13322" y="104201"/>
                  </a:lnTo>
                  <a:lnTo>
                    <a:pt x="57941" y="113876"/>
                  </a:lnTo>
                  <a:lnTo>
                    <a:pt x="90931" y="122406"/>
                  </a:lnTo>
                  <a:lnTo>
                    <a:pt x="105479" y="129897"/>
                  </a:lnTo>
                  <a:lnTo>
                    <a:pt x="12219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487"/>
            <p:cNvSpPr/>
            <p:nvPr>
              <p:custDataLst>
                <p:tags r:id="rId32"/>
              </p:custDataLst>
            </p:nvPr>
          </p:nvSpPr>
          <p:spPr>
            <a:xfrm>
              <a:off x="5740400" y="1111250"/>
              <a:ext cx="65698" cy="260351"/>
            </a:xfrm>
            <a:custGeom>
              <a:avLst/>
              <a:gdLst/>
              <a:ahLst/>
              <a:cxnLst/>
              <a:rect l="0" t="0" r="0" b="0"/>
              <a:pathLst>
                <a:path w="65698" h="260351">
                  <a:moveTo>
                    <a:pt x="12700" y="0"/>
                  </a:moveTo>
                  <a:lnTo>
                    <a:pt x="12700" y="0"/>
                  </a:lnTo>
                  <a:lnTo>
                    <a:pt x="18474" y="7186"/>
                  </a:lnTo>
                  <a:lnTo>
                    <a:pt x="34354" y="41113"/>
                  </a:lnTo>
                  <a:lnTo>
                    <a:pt x="46313" y="71189"/>
                  </a:lnTo>
                  <a:lnTo>
                    <a:pt x="61035" y="108075"/>
                  </a:lnTo>
                  <a:lnTo>
                    <a:pt x="65697" y="147987"/>
                  </a:lnTo>
                  <a:lnTo>
                    <a:pt x="64965" y="168508"/>
                  </a:lnTo>
                  <a:lnTo>
                    <a:pt x="45336" y="20636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488"/>
            <p:cNvSpPr/>
            <p:nvPr>
              <p:custDataLst>
                <p:tags r:id="rId33"/>
              </p:custDataLst>
            </p:nvPr>
          </p:nvSpPr>
          <p:spPr>
            <a:xfrm>
              <a:off x="6288265" y="1409700"/>
              <a:ext cx="42686" cy="6177"/>
            </a:xfrm>
            <a:custGeom>
              <a:avLst/>
              <a:gdLst/>
              <a:ahLst/>
              <a:cxnLst/>
              <a:rect l="0" t="0" r="0" b="0"/>
              <a:pathLst>
                <a:path w="42686" h="6177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762"/>
                  </a:lnTo>
                  <a:lnTo>
                    <a:pt x="5064" y="6176"/>
                  </a:lnTo>
                  <a:lnTo>
                    <a:pt x="24985" y="4434"/>
                  </a:lnTo>
                  <a:lnTo>
                    <a:pt x="42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489"/>
            <p:cNvSpPr/>
            <p:nvPr>
              <p:custDataLst>
                <p:tags r:id="rId34"/>
              </p:custDataLst>
            </p:nvPr>
          </p:nvSpPr>
          <p:spPr>
            <a:xfrm>
              <a:off x="6453365" y="1339850"/>
              <a:ext cx="10936" cy="120651"/>
            </a:xfrm>
            <a:custGeom>
              <a:avLst/>
              <a:gdLst/>
              <a:ahLst/>
              <a:cxnLst/>
              <a:rect l="0" t="0" r="0" b="0"/>
              <a:pathLst>
                <a:path w="10936" h="120651">
                  <a:moveTo>
                    <a:pt x="10935" y="0"/>
                  </a:moveTo>
                  <a:lnTo>
                    <a:pt x="10935" y="0"/>
                  </a:lnTo>
                  <a:lnTo>
                    <a:pt x="9523" y="22381"/>
                  </a:lnTo>
                  <a:lnTo>
                    <a:pt x="0" y="68729"/>
                  </a:lnTo>
                  <a:lnTo>
                    <a:pt x="458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490"/>
            <p:cNvSpPr/>
            <p:nvPr>
              <p:custDataLst>
                <p:tags r:id="rId35"/>
              </p:custDataLst>
            </p:nvPr>
          </p:nvSpPr>
          <p:spPr>
            <a:xfrm>
              <a:off x="6629400" y="124460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9999" y="16562"/>
                  </a:lnTo>
                  <a:lnTo>
                    <a:pt x="83503" y="10473"/>
                  </a:lnTo>
                  <a:lnTo>
                    <a:pt x="128772" y="757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491"/>
            <p:cNvSpPr/>
            <p:nvPr>
              <p:custDataLst>
                <p:tags r:id="rId36"/>
              </p:custDataLst>
            </p:nvPr>
          </p:nvSpPr>
          <p:spPr>
            <a:xfrm>
              <a:off x="6719340" y="1174750"/>
              <a:ext cx="30711" cy="203201"/>
            </a:xfrm>
            <a:custGeom>
              <a:avLst/>
              <a:gdLst/>
              <a:ahLst/>
              <a:cxnLst/>
              <a:rect l="0" t="0" r="0" b="0"/>
              <a:pathLst>
                <a:path w="30711" h="203201">
                  <a:moveTo>
                    <a:pt x="30710" y="0"/>
                  </a:moveTo>
                  <a:lnTo>
                    <a:pt x="30710" y="0"/>
                  </a:lnTo>
                  <a:lnTo>
                    <a:pt x="23968" y="6742"/>
                  </a:lnTo>
                  <a:lnTo>
                    <a:pt x="13034" y="27790"/>
                  </a:lnTo>
                  <a:lnTo>
                    <a:pt x="2471" y="71576"/>
                  </a:lnTo>
                  <a:lnTo>
                    <a:pt x="0" y="108461"/>
                  </a:lnTo>
                  <a:lnTo>
                    <a:pt x="679" y="144790"/>
                  </a:lnTo>
                  <a:lnTo>
                    <a:pt x="5839" y="164775"/>
                  </a:lnTo>
                  <a:lnTo>
                    <a:pt x="3071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492"/>
            <p:cNvSpPr/>
            <p:nvPr>
              <p:custDataLst>
                <p:tags r:id="rId37"/>
              </p:custDataLst>
            </p:nvPr>
          </p:nvSpPr>
          <p:spPr>
            <a:xfrm>
              <a:off x="7004050" y="13081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493"/>
            <p:cNvSpPr/>
            <p:nvPr>
              <p:custDataLst>
                <p:tags r:id="rId38"/>
              </p:custDataLst>
            </p:nvPr>
          </p:nvSpPr>
          <p:spPr>
            <a:xfrm>
              <a:off x="7182112" y="1295400"/>
              <a:ext cx="18789" cy="1"/>
            </a:xfrm>
            <a:custGeom>
              <a:avLst/>
              <a:gdLst/>
              <a:ahLst/>
              <a:cxnLst/>
              <a:rect l="0" t="0" r="0" b="0"/>
              <a:pathLst>
                <a:path w="18789" h="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18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494"/>
            <p:cNvSpPr/>
            <p:nvPr>
              <p:custDataLst>
                <p:tags r:id="rId39"/>
              </p:custDataLst>
            </p:nvPr>
          </p:nvSpPr>
          <p:spPr>
            <a:xfrm>
              <a:off x="7289800" y="1301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495"/>
            <p:cNvSpPr/>
            <p:nvPr>
              <p:custDataLst>
                <p:tags r:id="rId40"/>
              </p:custDataLst>
            </p:nvPr>
          </p:nvSpPr>
          <p:spPr>
            <a:xfrm>
              <a:off x="7518400" y="12573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36886" y="2574"/>
                  </a:lnTo>
                  <a:lnTo>
                    <a:pt x="77643" y="763"/>
                  </a:lnTo>
                  <a:lnTo>
                    <a:pt x="122959" y="22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496"/>
            <p:cNvSpPr/>
            <p:nvPr>
              <p:custDataLst>
                <p:tags r:id="rId41"/>
              </p:custDataLst>
            </p:nvPr>
          </p:nvSpPr>
          <p:spPr>
            <a:xfrm>
              <a:off x="7590661" y="1168400"/>
              <a:ext cx="42040" cy="171451"/>
            </a:xfrm>
            <a:custGeom>
              <a:avLst/>
              <a:gdLst/>
              <a:ahLst/>
              <a:cxnLst/>
              <a:rect l="0" t="0" r="0" b="0"/>
              <a:pathLst>
                <a:path w="42040" h="171451">
                  <a:moveTo>
                    <a:pt x="42039" y="0"/>
                  </a:moveTo>
                  <a:lnTo>
                    <a:pt x="42039" y="0"/>
                  </a:lnTo>
                  <a:lnTo>
                    <a:pt x="35297" y="3371"/>
                  </a:lnTo>
                  <a:lnTo>
                    <a:pt x="30106" y="10670"/>
                  </a:lnTo>
                  <a:lnTo>
                    <a:pt x="13788" y="54583"/>
                  </a:lnTo>
                  <a:lnTo>
                    <a:pt x="3015" y="94176"/>
                  </a:lnTo>
                  <a:lnTo>
                    <a:pt x="0" y="120173"/>
                  </a:lnTo>
                  <a:lnTo>
                    <a:pt x="4306" y="142075"/>
                  </a:lnTo>
                  <a:lnTo>
                    <a:pt x="1663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385"/>
          <p:cNvGrpSpPr/>
          <p:nvPr/>
        </p:nvGrpSpPr>
        <p:grpSpPr>
          <a:xfrm>
            <a:off x="3075730" y="955573"/>
            <a:ext cx="1026371" cy="500417"/>
            <a:chOff x="3075730" y="955573"/>
            <a:chExt cx="1026371" cy="500417"/>
          </a:xfrm>
        </p:grpSpPr>
        <p:sp>
          <p:nvSpPr>
            <p:cNvPr id="391" name="SMARTInkShape-2497"/>
            <p:cNvSpPr/>
            <p:nvPr>
              <p:custDataLst>
                <p:tags r:id="rId15"/>
              </p:custDataLst>
            </p:nvPr>
          </p:nvSpPr>
          <p:spPr>
            <a:xfrm>
              <a:off x="3075730" y="1060473"/>
              <a:ext cx="258021" cy="215878"/>
            </a:xfrm>
            <a:custGeom>
              <a:avLst/>
              <a:gdLst/>
              <a:ahLst/>
              <a:cxnLst/>
              <a:rect l="0" t="0" r="0" b="0"/>
              <a:pathLst>
                <a:path w="258021" h="215878">
                  <a:moveTo>
                    <a:pt x="219920" y="6327"/>
                  </a:moveTo>
                  <a:lnTo>
                    <a:pt x="219920" y="6327"/>
                  </a:lnTo>
                  <a:lnTo>
                    <a:pt x="219920" y="54"/>
                  </a:lnTo>
                  <a:lnTo>
                    <a:pt x="216549" y="0"/>
                  </a:lnTo>
                  <a:lnTo>
                    <a:pt x="213012" y="5632"/>
                  </a:lnTo>
                  <a:lnTo>
                    <a:pt x="209795" y="15896"/>
                  </a:lnTo>
                  <a:lnTo>
                    <a:pt x="204188" y="60338"/>
                  </a:lnTo>
                  <a:lnTo>
                    <a:pt x="188369" y="102920"/>
                  </a:lnTo>
                  <a:lnTo>
                    <a:pt x="162437" y="147915"/>
                  </a:lnTo>
                  <a:lnTo>
                    <a:pt x="125669" y="185784"/>
                  </a:lnTo>
                  <a:lnTo>
                    <a:pt x="86866" y="205863"/>
                  </a:lnTo>
                  <a:lnTo>
                    <a:pt x="61302" y="207663"/>
                  </a:lnTo>
                  <a:lnTo>
                    <a:pt x="48558" y="206168"/>
                  </a:lnTo>
                  <a:lnTo>
                    <a:pt x="28754" y="195099"/>
                  </a:lnTo>
                  <a:lnTo>
                    <a:pt x="20509" y="187208"/>
                  </a:lnTo>
                  <a:lnTo>
                    <a:pt x="9467" y="167152"/>
                  </a:lnTo>
                  <a:lnTo>
                    <a:pt x="0" y="129896"/>
                  </a:lnTo>
                  <a:lnTo>
                    <a:pt x="1340" y="123278"/>
                  </a:lnTo>
                  <a:lnTo>
                    <a:pt x="8473" y="112163"/>
                  </a:lnTo>
                  <a:lnTo>
                    <a:pt x="24344" y="104400"/>
                  </a:lnTo>
                  <a:lnTo>
                    <a:pt x="34503" y="101343"/>
                  </a:lnTo>
                  <a:lnTo>
                    <a:pt x="75767" y="103781"/>
                  </a:lnTo>
                  <a:lnTo>
                    <a:pt x="109286" y="113610"/>
                  </a:lnTo>
                  <a:lnTo>
                    <a:pt x="156330" y="135011"/>
                  </a:lnTo>
                  <a:lnTo>
                    <a:pt x="200460" y="167526"/>
                  </a:lnTo>
                  <a:lnTo>
                    <a:pt x="244727" y="205813"/>
                  </a:lnTo>
                  <a:lnTo>
                    <a:pt x="258020" y="215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498"/>
            <p:cNvSpPr/>
            <p:nvPr>
              <p:custDataLst>
                <p:tags r:id="rId16"/>
              </p:custDataLst>
            </p:nvPr>
          </p:nvSpPr>
          <p:spPr>
            <a:xfrm>
              <a:off x="3679759" y="955573"/>
              <a:ext cx="193742" cy="416028"/>
            </a:xfrm>
            <a:custGeom>
              <a:avLst/>
              <a:gdLst/>
              <a:ahLst/>
              <a:cxnLst/>
              <a:rect l="0" t="0" r="0" b="0"/>
              <a:pathLst>
                <a:path w="193742" h="416028">
                  <a:moveTo>
                    <a:pt x="193741" y="41377"/>
                  </a:moveTo>
                  <a:lnTo>
                    <a:pt x="193741" y="41377"/>
                  </a:lnTo>
                  <a:lnTo>
                    <a:pt x="184903" y="7298"/>
                  </a:lnTo>
                  <a:lnTo>
                    <a:pt x="180876" y="1537"/>
                  </a:lnTo>
                  <a:lnTo>
                    <a:pt x="178814" y="0"/>
                  </a:lnTo>
                  <a:lnTo>
                    <a:pt x="168998" y="9582"/>
                  </a:lnTo>
                  <a:lnTo>
                    <a:pt x="139700" y="56969"/>
                  </a:lnTo>
                  <a:lnTo>
                    <a:pt x="119628" y="95579"/>
                  </a:lnTo>
                  <a:lnTo>
                    <a:pt x="95185" y="141667"/>
                  </a:lnTo>
                  <a:lnTo>
                    <a:pt x="80765" y="166798"/>
                  </a:lnTo>
                  <a:lnTo>
                    <a:pt x="65507" y="192724"/>
                  </a:lnTo>
                  <a:lnTo>
                    <a:pt x="52513" y="218475"/>
                  </a:lnTo>
                  <a:lnTo>
                    <a:pt x="41028" y="244109"/>
                  </a:lnTo>
                  <a:lnTo>
                    <a:pt x="30549" y="269665"/>
                  </a:lnTo>
                  <a:lnTo>
                    <a:pt x="15142" y="314994"/>
                  </a:lnTo>
                  <a:lnTo>
                    <a:pt x="5003" y="353484"/>
                  </a:lnTo>
                  <a:lnTo>
                    <a:pt x="0" y="392165"/>
                  </a:lnTo>
                  <a:lnTo>
                    <a:pt x="3241" y="41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499"/>
            <p:cNvSpPr/>
            <p:nvPr>
              <p:custDataLst>
                <p:tags r:id="rId17"/>
              </p:custDataLst>
            </p:nvPr>
          </p:nvSpPr>
          <p:spPr>
            <a:xfrm>
              <a:off x="3978978" y="1246365"/>
              <a:ext cx="72323" cy="209625"/>
            </a:xfrm>
            <a:custGeom>
              <a:avLst/>
              <a:gdLst/>
              <a:ahLst/>
              <a:cxnLst/>
              <a:rect l="0" t="0" r="0" b="0"/>
              <a:pathLst>
                <a:path w="72323" h="209625">
                  <a:moveTo>
                    <a:pt x="40572" y="10935"/>
                  </a:moveTo>
                  <a:lnTo>
                    <a:pt x="40572" y="10935"/>
                  </a:lnTo>
                  <a:lnTo>
                    <a:pt x="40572" y="0"/>
                  </a:lnTo>
                  <a:lnTo>
                    <a:pt x="37201" y="5500"/>
                  </a:lnTo>
                  <a:lnTo>
                    <a:pt x="27707" y="44757"/>
                  </a:lnTo>
                  <a:lnTo>
                    <a:pt x="19591" y="80693"/>
                  </a:lnTo>
                  <a:lnTo>
                    <a:pt x="10131" y="123326"/>
                  </a:lnTo>
                  <a:lnTo>
                    <a:pt x="2860" y="160888"/>
                  </a:lnTo>
                  <a:lnTo>
                    <a:pt x="0" y="190597"/>
                  </a:lnTo>
                  <a:lnTo>
                    <a:pt x="824" y="198443"/>
                  </a:lnTo>
                  <a:lnTo>
                    <a:pt x="2784" y="203674"/>
                  </a:lnTo>
                  <a:lnTo>
                    <a:pt x="5502" y="207161"/>
                  </a:lnTo>
                  <a:lnTo>
                    <a:pt x="8725" y="209485"/>
                  </a:lnTo>
                  <a:lnTo>
                    <a:pt x="13697" y="209624"/>
                  </a:lnTo>
                  <a:lnTo>
                    <a:pt x="26746" y="206015"/>
                  </a:lnTo>
                  <a:lnTo>
                    <a:pt x="56002" y="187837"/>
                  </a:lnTo>
                  <a:lnTo>
                    <a:pt x="72322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500"/>
            <p:cNvSpPr/>
            <p:nvPr>
              <p:custDataLst>
                <p:tags r:id="rId18"/>
              </p:custDataLst>
            </p:nvPr>
          </p:nvSpPr>
          <p:spPr>
            <a:xfrm>
              <a:off x="3908780" y="1352550"/>
              <a:ext cx="193321" cy="49918"/>
            </a:xfrm>
            <a:custGeom>
              <a:avLst/>
              <a:gdLst/>
              <a:ahLst/>
              <a:cxnLst/>
              <a:rect l="0" t="0" r="0" b="0"/>
              <a:pathLst>
                <a:path w="193321" h="49918">
                  <a:moveTo>
                    <a:pt x="21870" y="44450"/>
                  </a:moveTo>
                  <a:lnTo>
                    <a:pt x="21870" y="44450"/>
                  </a:lnTo>
                  <a:lnTo>
                    <a:pt x="0" y="49917"/>
                  </a:lnTo>
                  <a:lnTo>
                    <a:pt x="235" y="48801"/>
                  </a:lnTo>
                  <a:lnTo>
                    <a:pt x="4258" y="43796"/>
                  </a:lnTo>
                  <a:lnTo>
                    <a:pt x="50167" y="28381"/>
                  </a:lnTo>
                  <a:lnTo>
                    <a:pt x="86187" y="17553"/>
                  </a:lnTo>
                  <a:lnTo>
                    <a:pt x="127596" y="9447"/>
                  </a:lnTo>
                  <a:lnTo>
                    <a:pt x="193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501"/>
            <p:cNvSpPr/>
            <p:nvPr>
              <p:custDataLst>
                <p:tags r:id="rId19"/>
              </p:custDataLst>
            </p:nvPr>
          </p:nvSpPr>
          <p:spPr>
            <a:xfrm>
              <a:off x="3670300" y="997833"/>
              <a:ext cx="215901" cy="303918"/>
            </a:xfrm>
            <a:custGeom>
              <a:avLst/>
              <a:gdLst/>
              <a:ahLst/>
              <a:cxnLst/>
              <a:rect l="0" t="0" r="0" b="0"/>
              <a:pathLst>
                <a:path w="215901" h="303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6121"/>
                  </a:lnTo>
                  <a:lnTo>
                    <a:pt x="29511" y="44341"/>
                  </a:lnTo>
                  <a:lnTo>
                    <a:pt x="60249" y="85659"/>
                  </a:lnTo>
                  <a:lnTo>
                    <a:pt x="83927" y="118014"/>
                  </a:lnTo>
                  <a:lnTo>
                    <a:pt x="108562" y="153560"/>
                  </a:lnTo>
                  <a:lnTo>
                    <a:pt x="133622" y="188644"/>
                  </a:lnTo>
                  <a:lnTo>
                    <a:pt x="156754" y="221640"/>
                  </a:lnTo>
                  <a:lnTo>
                    <a:pt x="181677" y="262605"/>
                  </a:lnTo>
                  <a:lnTo>
                    <a:pt x="205298" y="294920"/>
                  </a:lnTo>
                  <a:lnTo>
                    <a:pt x="21590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502"/>
            <p:cNvSpPr/>
            <p:nvPr>
              <p:custDataLst>
                <p:tags r:id="rId20"/>
              </p:custDataLst>
            </p:nvPr>
          </p:nvSpPr>
          <p:spPr>
            <a:xfrm>
              <a:off x="3454400" y="1257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386"/>
          <p:cNvGrpSpPr/>
          <p:nvPr/>
        </p:nvGrpSpPr>
        <p:grpSpPr>
          <a:xfrm>
            <a:off x="2393950" y="1181100"/>
            <a:ext cx="355601" cy="117053"/>
            <a:chOff x="2393950" y="1181100"/>
            <a:chExt cx="355601" cy="117053"/>
          </a:xfrm>
        </p:grpSpPr>
        <p:sp>
          <p:nvSpPr>
            <p:cNvPr id="398" name="SMARTInkShape-2503"/>
            <p:cNvSpPr/>
            <p:nvPr>
              <p:custDataLst>
                <p:tags r:id="rId13"/>
              </p:custDataLst>
            </p:nvPr>
          </p:nvSpPr>
          <p:spPr>
            <a:xfrm>
              <a:off x="2393950" y="11811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41114" y="10818"/>
                  </a:lnTo>
                  <a:lnTo>
                    <a:pt x="71895" y="7630"/>
                  </a:lnTo>
                  <a:lnTo>
                    <a:pt x="111446" y="3862"/>
                  </a:lnTo>
                  <a:lnTo>
                    <a:pt x="151131" y="171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504"/>
            <p:cNvSpPr/>
            <p:nvPr>
              <p:custDataLst>
                <p:tags r:id="rId14"/>
              </p:custDataLst>
            </p:nvPr>
          </p:nvSpPr>
          <p:spPr>
            <a:xfrm>
              <a:off x="2447459" y="1257300"/>
              <a:ext cx="302092" cy="40853"/>
            </a:xfrm>
            <a:custGeom>
              <a:avLst/>
              <a:gdLst/>
              <a:ahLst/>
              <a:cxnLst/>
              <a:rect l="0" t="0" r="0" b="0"/>
              <a:pathLst>
                <a:path w="302092" h="40853">
                  <a:moveTo>
                    <a:pt x="16341" y="31750"/>
                  </a:moveTo>
                  <a:lnTo>
                    <a:pt x="16341" y="31750"/>
                  </a:lnTo>
                  <a:lnTo>
                    <a:pt x="2857" y="35121"/>
                  </a:lnTo>
                  <a:lnTo>
                    <a:pt x="296" y="36820"/>
                  </a:lnTo>
                  <a:lnTo>
                    <a:pt x="0" y="38658"/>
                  </a:lnTo>
                  <a:lnTo>
                    <a:pt x="1214" y="40588"/>
                  </a:lnTo>
                  <a:lnTo>
                    <a:pt x="11969" y="40852"/>
                  </a:lnTo>
                  <a:lnTo>
                    <a:pt x="51029" y="37034"/>
                  </a:lnTo>
                  <a:lnTo>
                    <a:pt x="93847" y="31982"/>
                  </a:lnTo>
                  <a:lnTo>
                    <a:pt x="118106" y="27671"/>
                  </a:lnTo>
                  <a:lnTo>
                    <a:pt x="143451" y="22681"/>
                  </a:lnTo>
                  <a:lnTo>
                    <a:pt x="172342" y="17943"/>
                  </a:lnTo>
                  <a:lnTo>
                    <a:pt x="203597" y="13373"/>
                  </a:lnTo>
                  <a:lnTo>
                    <a:pt x="236429" y="8915"/>
                  </a:lnTo>
                  <a:lnTo>
                    <a:pt x="3020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387"/>
          <p:cNvGrpSpPr/>
          <p:nvPr/>
        </p:nvGrpSpPr>
        <p:grpSpPr>
          <a:xfrm>
            <a:off x="1187450" y="560460"/>
            <a:ext cx="831851" cy="1015384"/>
            <a:chOff x="1187450" y="560460"/>
            <a:chExt cx="831851" cy="1015384"/>
          </a:xfrm>
        </p:grpSpPr>
        <p:sp>
          <p:nvSpPr>
            <p:cNvPr id="401" name="SMARTInkShape-2505"/>
            <p:cNvSpPr/>
            <p:nvPr>
              <p:custDataLst>
                <p:tags r:id="rId5"/>
              </p:custDataLst>
            </p:nvPr>
          </p:nvSpPr>
          <p:spPr>
            <a:xfrm>
              <a:off x="2013538" y="1308100"/>
              <a:ext cx="5763" cy="196851"/>
            </a:xfrm>
            <a:custGeom>
              <a:avLst/>
              <a:gdLst/>
              <a:ahLst/>
              <a:cxnLst/>
              <a:rect l="0" t="0" r="0" b="0"/>
              <a:pathLst>
                <a:path w="5763" h="196851">
                  <a:moveTo>
                    <a:pt x="5762" y="0"/>
                  </a:moveTo>
                  <a:lnTo>
                    <a:pt x="5762" y="0"/>
                  </a:lnTo>
                  <a:lnTo>
                    <a:pt x="2391" y="6742"/>
                  </a:lnTo>
                  <a:lnTo>
                    <a:pt x="0" y="43352"/>
                  </a:lnTo>
                  <a:lnTo>
                    <a:pt x="292" y="87477"/>
                  </a:lnTo>
                  <a:lnTo>
                    <a:pt x="2860" y="119782"/>
                  </a:lnTo>
                  <a:lnTo>
                    <a:pt x="4902" y="166332"/>
                  </a:lnTo>
                  <a:lnTo>
                    <a:pt x="576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506"/>
            <p:cNvSpPr/>
            <p:nvPr>
              <p:custDataLst>
                <p:tags r:id="rId6"/>
              </p:custDataLst>
            </p:nvPr>
          </p:nvSpPr>
          <p:spPr>
            <a:xfrm>
              <a:off x="1924933" y="1358900"/>
              <a:ext cx="24518" cy="152401"/>
            </a:xfrm>
            <a:custGeom>
              <a:avLst/>
              <a:gdLst/>
              <a:ahLst/>
              <a:cxnLst/>
              <a:rect l="0" t="0" r="0" b="0"/>
              <a:pathLst>
                <a:path w="2451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115" y="60526"/>
                  </a:lnTo>
                  <a:lnTo>
                    <a:pt x="7978" y="101875"/>
                  </a:lnTo>
                  <a:lnTo>
                    <a:pt x="18219" y="140163"/>
                  </a:lnTo>
                  <a:lnTo>
                    <a:pt x="2451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507"/>
            <p:cNvSpPr/>
            <p:nvPr>
              <p:custDataLst>
                <p:tags r:id="rId7"/>
              </p:custDataLst>
            </p:nvPr>
          </p:nvSpPr>
          <p:spPr>
            <a:xfrm>
              <a:off x="1851718" y="1416050"/>
              <a:ext cx="142183" cy="36957"/>
            </a:xfrm>
            <a:custGeom>
              <a:avLst/>
              <a:gdLst/>
              <a:ahLst/>
              <a:cxnLst/>
              <a:rect l="0" t="0" r="0" b="0"/>
              <a:pathLst>
                <a:path w="142183" h="36957">
                  <a:moveTo>
                    <a:pt x="15182" y="25400"/>
                  </a:moveTo>
                  <a:lnTo>
                    <a:pt x="15182" y="25400"/>
                  </a:lnTo>
                  <a:lnTo>
                    <a:pt x="876" y="34238"/>
                  </a:lnTo>
                  <a:lnTo>
                    <a:pt x="0" y="35526"/>
                  </a:lnTo>
                  <a:lnTo>
                    <a:pt x="122" y="36384"/>
                  </a:lnTo>
                  <a:lnTo>
                    <a:pt x="908" y="36956"/>
                  </a:lnTo>
                  <a:lnTo>
                    <a:pt x="44338" y="22253"/>
                  </a:lnTo>
                  <a:lnTo>
                    <a:pt x="76118" y="12712"/>
                  </a:lnTo>
                  <a:lnTo>
                    <a:pt x="120099" y="4080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508"/>
            <p:cNvSpPr/>
            <p:nvPr>
              <p:custDataLst>
                <p:tags r:id="rId8"/>
              </p:custDataLst>
            </p:nvPr>
          </p:nvSpPr>
          <p:spPr>
            <a:xfrm>
              <a:off x="1644153" y="1422400"/>
              <a:ext cx="146548" cy="38101"/>
            </a:xfrm>
            <a:custGeom>
              <a:avLst/>
              <a:gdLst/>
              <a:ahLst/>
              <a:cxnLst/>
              <a:rect l="0" t="0" r="0" b="0"/>
              <a:pathLst>
                <a:path w="146548" h="38101">
                  <a:moveTo>
                    <a:pt x="13197" y="38100"/>
                  </a:moveTo>
                  <a:lnTo>
                    <a:pt x="13197" y="38100"/>
                  </a:lnTo>
                  <a:lnTo>
                    <a:pt x="0" y="38100"/>
                  </a:lnTo>
                  <a:lnTo>
                    <a:pt x="166" y="38100"/>
                  </a:lnTo>
                  <a:lnTo>
                    <a:pt x="34346" y="27430"/>
                  </a:lnTo>
                  <a:lnTo>
                    <a:pt x="68458" y="17835"/>
                  </a:lnTo>
                  <a:lnTo>
                    <a:pt x="107137" y="8868"/>
                  </a:lnTo>
                  <a:lnTo>
                    <a:pt x="146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509"/>
            <p:cNvSpPr/>
            <p:nvPr>
              <p:custDataLst>
                <p:tags r:id="rId9"/>
              </p:custDataLst>
            </p:nvPr>
          </p:nvSpPr>
          <p:spPr>
            <a:xfrm>
              <a:off x="1753961" y="1231900"/>
              <a:ext cx="74840" cy="343944"/>
            </a:xfrm>
            <a:custGeom>
              <a:avLst/>
              <a:gdLst/>
              <a:ahLst/>
              <a:cxnLst/>
              <a:rect l="0" t="0" r="0" b="0"/>
              <a:pathLst>
                <a:path w="74840" h="343944">
                  <a:moveTo>
                    <a:pt x="17689" y="0"/>
                  </a:moveTo>
                  <a:lnTo>
                    <a:pt x="17689" y="0"/>
                  </a:lnTo>
                  <a:lnTo>
                    <a:pt x="15807" y="12552"/>
                  </a:lnTo>
                  <a:lnTo>
                    <a:pt x="8851" y="54926"/>
                  </a:lnTo>
                  <a:lnTo>
                    <a:pt x="6705" y="90969"/>
                  </a:lnTo>
                  <a:lnTo>
                    <a:pt x="5046" y="134270"/>
                  </a:lnTo>
                  <a:lnTo>
                    <a:pt x="3616" y="158658"/>
                  </a:lnTo>
                  <a:lnTo>
                    <a:pt x="1957" y="184088"/>
                  </a:lnTo>
                  <a:lnTo>
                    <a:pt x="114" y="229278"/>
                  </a:lnTo>
                  <a:lnTo>
                    <a:pt x="0" y="268413"/>
                  </a:lnTo>
                  <a:lnTo>
                    <a:pt x="3903" y="312128"/>
                  </a:lnTo>
                  <a:lnTo>
                    <a:pt x="7563" y="331340"/>
                  </a:lnTo>
                  <a:lnTo>
                    <a:pt x="10939" y="337310"/>
                  </a:lnTo>
                  <a:lnTo>
                    <a:pt x="15305" y="341290"/>
                  </a:lnTo>
                  <a:lnTo>
                    <a:pt x="20333" y="343943"/>
                  </a:lnTo>
                  <a:lnTo>
                    <a:pt x="26507" y="343596"/>
                  </a:lnTo>
                  <a:lnTo>
                    <a:pt x="40893" y="337564"/>
                  </a:lnTo>
                  <a:lnTo>
                    <a:pt x="7483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510"/>
            <p:cNvSpPr/>
            <p:nvPr>
              <p:custDataLst>
                <p:tags r:id="rId10"/>
              </p:custDataLst>
            </p:nvPr>
          </p:nvSpPr>
          <p:spPr>
            <a:xfrm>
              <a:off x="1214484" y="560460"/>
              <a:ext cx="226967" cy="207091"/>
            </a:xfrm>
            <a:custGeom>
              <a:avLst/>
              <a:gdLst/>
              <a:ahLst/>
              <a:cxnLst/>
              <a:rect l="0" t="0" r="0" b="0"/>
              <a:pathLst>
                <a:path w="226967" h="207091">
                  <a:moveTo>
                    <a:pt x="30116" y="99940"/>
                  </a:moveTo>
                  <a:lnTo>
                    <a:pt x="30116" y="99940"/>
                  </a:lnTo>
                  <a:lnTo>
                    <a:pt x="51985" y="89005"/>
                  </a:lnTo>
                  <a:lnTo>
                    <a:pt x="52457" y="90533"/>
                  </a:lnTo>
                  <a:lnTo>
                    <a:pt x="51099" y="97876"/>
                  </a:lnTo>
                  <a:lnTo>
                    <a:pt x="35045" y="135045"/>
                  </a:lnTo>
                  <a:lnTo>
                    <a:pt x="17553" y="179390"/>
                  </a:lnTo>
                  <a:lnTo>
                    <a:pt x="3881" y="205631"/>
                  </a:lnTo>
                  <a:lnTo>
                    <a:pt x="2043" y="207090"/>
                  </a:lnTo>
                  <a:lnTo>
                    <a:pt x="817" y="206651"/>
                  </a:lnTo>
                  <a:lnTo>
                    <a:pt x="0" y="204947"/>
                  </a:lnTo>
                  <a:lnTo>
                    <a:pt x="5169" y="169679"/>
                  </a:lnTo>
                  <a:lnTo>
                    <a:pt x="14090" y="138696"/>
                  </a:lnTo>
                  <a:lnTo>
                    <a:pt x="28873" y="99996"/>
                  </a:lnTo>
                  <a:lnTo>
                    <a:pt x="46497" y="59749"/>
                  </a:lnTo>
                  <a:lnTo>
                    <a:pt x="71580" y="14262"/>
                  </a:lnTo>
                  <a:lnTo>
                    <a:pt x="85939" y="1888"/>
                  </a:lnTo>
                  <a:lnTo>
                    <a:pt x="92731" y="0"/>
                  </a:lnTo>
                  <a:lnTo>
                    <a:pt x="105923" y="1665"/>
                  </a:lnTo>
                  <a:lnTo>
                    <a:pt x="118841" y="14634"/>
                  </a:lnTo>
                  <a:lnTo>
                    <a:pt x="139896" y="49499"/>
                  </a:lnTo>
                  <a:lnTo>
                    <a:pt x="162127" y="91815"/>
                  </a:lnTo>
                  <a:lnTo>
                    <a:pt x="184001" y="129283"/>
                  </a:lnTo>
                  <a:lnTo>
                    <a:pt x="213305" y="173548"/>
                  </a:lnTo>
                  <a:lnTo>
                    <a:pt x="226966" y="195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511"/>
            <p:cNvSpPr/>
            <p:nvPr>
              <p:custDataLst>
                <p:tags r:id="rId11"/>
              </p:custDataLst>
            </p:nvPr>
          </p:nvSpPr>
          <p:spPr>
            <a:xfrm>
              <a:off x="1187450" y="872929"/>
              <a:ext cx="355601" cy="543122"/>
            </a:xfrm>
            <a:custGeom>
              <a:avLst/>
              <a:gdLst/>
              <a:ahLst/>
              <a:cxnLst/>
              <a:rect l="0" t="0" r="0" b="0"/>
              <a:pathLst>
                <a:path w="355601" h="543122">
                  <a:moveTo>
                    <a:pt x="355600" y="3371"/>
                  </a:moveTo>
                  <a:lnTo>
                    <a:pt x="355600" y="3371"/>
                  </a:lnTo>
                  <a:lnTo>
                    <a:pt x="348858" y="0"/>
                  </a:lnTo>
                  <a:lnTo>
                    <a:pt x="345461" y="418"/>
                  </a:lnTo>
                  <a:lnTo>
                    <a:pt x="337923" y="4646"/>
                  </a:lnTo>
                  <a:lnTo>
                    <a:pt x="312262" y="28443"/>
                  </a:lnTo>
                  <a:lnTo>
                    <a:pt x="291654" y="59905"/>
                  </a:lnTo>
                  <a:lnTo>
                    <a:pt x="269324" y="102581"/>
                  </a:lnTo>
                  <a:lnTo>
                    <a:pt x="256455" y="128777"/>
                  </a:lnTo>
                  <a:lnTo>
                    <a:pt x="242937" y="156825"/>
                  </a:lnTo>
                  <a:lnTo>
                    <a:pt x="225458" y="189635"/>
                  </a:lnTo>
                  <a:lnTo>
                    <a:pt x="205338" y="225619"/>
                  </a:lnTo>
                  <a:lnTo>
                    <a:pt x="183459" y="263720"/>
                  </a:lnTo>
                  <a:lnTo>
                    <a:pt x="160406" y="301115"/>
                  </a:lnTo>
                  <a:lnTo>
                    <a:pt x="136571" y="338039"/>
                  </a:lnTo>
                  <a:lnTo>
                    <a:pt x="112214" y="374650"/>
                  </a:lnTo>
                  <a:lnTo>
                    <a:pt x="91037" y="405407"/>
                  </a:lnTo>
                  <a:lnTo>
                    <a:pt x="71980" y="432261"/>
                  </a:lnTo>
                  <a:lnTo>
                    <a:pt x="40458" y="476211"/>
                  </a:lnTo>
                  <a:lnTo>
                    <a:pt x="12928" y="517965"/>
                  </a:lnTo>
                  <a:lnTo>
                    <a:pt x="0" y="5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512"/>
            <p:cNvSpPr/>
            <p:nvPr>
              <p:custDataLst>
                <p:tags r:id="rId12"/>
              </p:custDataLst>
            </p:nvPr>
          </p:nvSpPr>
          <p:spPr>
            <a:xfrm>
              <a:off x="1239549" y="927778"/>
              <a:ext cx="363484" cy="390799"/>
            </a:xfrm>
            <a:custGeom>
              <a:avLst/>
              <a:gdLst/>
              <a:ahLst/>
              <a:cxnLst/>
              <a:rect l="0" t="0" r="0" b="0"/>
              <a:pathLst>
                <a:path w="363484" h="390799">
                  <a:moveTo>
                    <a:pt x="24101" y="24722"/>
                  </a:moveTo>
                  <a:lnTo>
                    <a:pt x="24101" y="24722"/>
                  </a:lnTo>
                  <a:lnTo>
                    <a:pt x="12167" y="10907"/>
                  </a:lnTo>
                  <a:lnTo>
                    <a:pt x="7508" y="4471"/>
                  </a:lnTo>
                  <a:lnTo>
                    <a:pt x="0" y="0"/>
                  </a:lnTo>
                  <a:lnTo>
                    <a:pt x="9199" y="2894"/>
                  </a:lnTo>
                  <a:lnTo>
                    <a:pt x="52254" y="32588"/>
                  </a:lnTo>
                  <a:lnTo>
                    <a:pt x="82239" y="59733"/>
                  </a:lnTo>
                  <a:lnTo>
                    <a:pt x="120026" y="96256"/>
                  </a:lnTo>
                  <a:lnTo>
                    <a:pt x="163395" y="140476"/>
                  </a:lnTo>
                  <a:lnTo>
                    <a:pt x="186814" y="166097"/>
                  </a:lnTo>
                  <a:lnTo>
                    <a:pt x="210893" y="193055"/>
                  </a:lnTo>
                  <a:lnTo>
                    <a:pt x="234001" y="219494"/>
                  </a:lnTo>
                  <a:lnTo>
                    <a:pt x="256462" y="245587"/>
                  </a:lnTo>
                  <a:lnTo>
                    <a:pt x="278491" y="271449"/>
                  </a:lnTo>
                  <a:lnTo>
                    <a:pt x="312376" y="313354"/>
                  </a:lnTo>
                  <a:lnTo>
                    <a:pt x="345642" y="359068"/>
                  </a:lnTo>
                  <a:lnTo>
                    <a:pt x="363483" y="390798"/>
                  </a:lnTo>
                  <a:lnTo>
                    <a:pt x="360651" y="380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953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388"/>
          <p:cNvGrpSpPr/>
          <p:nvPr/>
        </p:nvGrpSpPr>
        <p:grpSpPr>
          <a:xfrm>
            <a:off x="1600200" y="624065"/>
            <a:ext cx="7778751" cy="3319286"/>
            <a:chOff x="1600200" y="624065"/>
            <a:chExt cx="7778751" cy="3319286"/>
          </a:xfrm>
        </p:grpSpPr>
        <p:sp>
          <p:nvSpPr>
            <p:cNvPr id="2" name="SMARTInkShape-2513"/>
            <p:cNvSpPr/>
            <p:nvPr>
              <p:custDataLst>
                <p:tags r:id="rId176"/>
              </p:custDataLst>
            </p:nvPr>
          </p:nvSpPr>
          <p:spPr>
            <a:xfrm>
              <a:off x="1600200" y="3491936"/>
              <a:ext cx="7778751" cy="292665"/>
            </a:xfrm>
            <a:custGeom>
              <a:avLst/>
              <a:gdLst/>
              <a:ahLst/>
              <a:cxnLst/>
              <a:rect l="0" t="0" r="0" b="0"/>
              <a:pathLst>
                <a:path w="7778751" h="292665">
                  <a:moveTo>
                    <a:pt x="0" y="146614"/>
                  </a:moveTo>
                  <a:lnTo>
                    <a:pt x="0" y="146614"/>
                  </a:lnTo>
                  <a:lnTo>
                    <a:pt x="6742" y="143243"/>
                  </a:lnTo>
                  <a:lnTo>
                    <a:pt x="48016" y="144518"/>
                  </a:lnTo>
                  <a:lnTo>
                    <a:pt x="73638" y="144511"/>
                  </a:lnTo>
                  <a:lnTo>
                    <a:pt x="104831" y="143801"/>
                  </a:lnTo>
                  <a:lnTo>
                    <a:pt x="139737" y="142622"/>
                  </a:lnTo>
                  <a:lnTo>
                    <a:pt x="182764" y="140425"/>
                  </a:lnTo>
                  <a:lnTo>
                    <a:pt x="231204" y="137549"/>
                  </a:lnTo>
                  <a:lnTo>
                    <a:pt x="283252" y="134221"/>
                  </a:lnTo>
                  <a:lnTo>
                    <a:pt x="344763" y="129179"/>
                  </a:lnTo>
                  <a:lnTo>
                    <a:pt x="412581" y="122996"/>
                  </a:lnTo>
                  <a:lnTo>
                    <a:pt x="484604" y="116052"/>
                  </a:lnTo>
                  <a:lnTo>
                    <a:pt x="565780" y="108601"/>
                  </a:lnTo>
                  <a:lnTo>
                    <a:pt x="653059" y="100811"/>
                  </a:lnTo>
                  <a:lnTo>
                    <a:pt x="744406" y="92795"/>
                  </a:lnTo>
                  <a:lnTo>
                    <a:pt x="846932" y="83924"/>
                  </a:lnTo>
                  <a:lnTo>
                    <a:pt x="956910" y="74482"/>
                  </a:lnTo>
                  <a:lnTo>
                    <a:pt x="1071857" y="64659"/>
                  </a:lnTo>
                  <a:lnTo>
                    <a:pt x="1200699" y="54583"/>
                  </a:lnTo>
                  <a:lnTo>
                    <a:pt x="1338805" y="44338"/>
                  </a:lnTo>
                  <a:lnTo>
                    <a:pt x="1483087" y="33980"/>
                  </a:lnTo>
                  <a:lnTo>
                    <a:pt x="1638541" y="25663"/>
                  </a:lnTo>
                  <a:lnTo>
                    <a:pt x="1801444" y="18708"/>
                  </a:lnTo>
                  <a:lnTo>
                    <a:pt x="1969312" y="12660"/>
                  </a:lnTo>
                  <a:lnTo>
                    <a:pt x="2146842" y="7922"/>
                  </a:lnTo>
                  <a:lnTo>
                    <a:pt x="2330811" y="4059"/>
                  </a:lnTo>
                  <a:lnTo>
                    <a:pt x="2519074" y="777"/>
                  </a:lnTo>
                  <a:lnTo>
                    <a:pt x="2718666" y="0"/>
                  </a:lnTo>
                  <a:lnTo>
                    <a:pt x="2925811" y="894"/>
                  </a:lnTo>
                  <a:lnTo>
                    <a:pt x="3137991" y="2900"/>
                  </a:lnTo>
                  <a:lnTo>
                    <a:pt x="3354232" y="7061"/>
                  </a:lnTo>
                  <a:lnTo>
                    <a:pt x="3573183" y="12656"/>
                  </a:lnTo>
                  <a:lnTo>
                    <a:pt x="3793939" y="19209"/>
                  </a:lnTo>
                  <a:lnTo>
                    <a:pt x="4012370" y="27105"/>
                  </a:lnTo>
                  <a:lnTo>
                    <a:pt x="4229252" y="35897"/>
                  </a:lnTo>
                  <a:lnTo>
                    <a:pt x="4445102" y="45286"/>
                  </a:lnTo>
                  <a:lnTo>
                    <a:pt x="4663084" y="57895"/>
                  </a:lnTo>
                  <a:lnTo>
                    <a:pt x="4882490" y="72651"/>
                  </a:lnTo>
                  <a:lnTo>
                    <a:pt x="5102843" y="88839"/>
                  </a:lnTo>
                  <a:lnTo>
                    <a:pt x="5317479" y="105980"/>
                  </a:lnTo>
                  <a:lnTo>
                    <a:pt x="5528302" y="123758"/>
                  </a:lnTo>
                  <a:lnTo>
                    <a:pt x="5736585" y="141960"/>
                  </a:lnTo>
                  <a:lnTo>
                    <a:pt x="5934001" y="160445"/>
                  </a:lnTo>
                  <a:lnTo>
                    <a:pt x="6124173" y="179118"/>
                  </a:lnTo>
                  <a:lnTo>
                    <a:pt x="6309516" y="197917"/>
                  </a:lnTo>
                  <a:lnTo>
                    <a:pt x="6480349" y="214682"/>
                  </a:lnTo>
                  <a:lnTo>
                    <a:pt x="6641511" y="230093"/>
                  </a:lnTo>
                  <a:lnTo>
                    <a:pt x="6796224" y="244600"/>
                  </a:lnTo>
                  <a:lnTo>
                    <a:pt x="6936055" y="256388"/>
                  </a:lnTo>
                  <a:lnTo>
                    <a:pt x="7065964" y="266363"/>
                  </a:lnTo>
                  <a:lnTo>
                    <a:pt x="7189259" y="275130"/>
                  </a:lnTo>
                  <a:lnTo>
                    <a:pt x="7294739" y="280974"/>
                  </a:lnTo>
                  <a:lnTo>
                    <a:pt x="7388342" y="284871"/>
                  </a:lnTo>
                  <a:lnTo>
                    <a:pt x="7474028" y="287469"/>
                  </a:lnTo>
                  <a:lnTo>
                    <a:pt x="7545969" y="289201"/>
                  </a:lnTo>
                  <a:lnTo>
                    <a:pt x="7608746" y="290355"/>
                  </a:lnTo>
                  <a:lnTo>
                    <a:pt x="7665414" y="291125"/>
                  </a:lnTo>
                  <a:lnTo>
                    <a:pt x="7703193" y="291638"/>
                  </a:lnTo>
                  <a:lnTo>
                    <a:pt x="7778750" y="292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14"/>
            <p:cNvSpPr/>
            <p:nvPr>
              <p:custDataLst>
                <p:tags r:id="rId177"/>
              </p:custDataLst>
            </p:nvPr>
          </p:nvSpPr>
          <p:spPr>
            <a:xfrm>
              <a:off x="2114550" y="624065"/>
              <a:ext cx="100269" cy="3319286"/>
            </a:xfrm>
            <a:custGeom>
              <a:avLst/>
              <a:gdLst/>
              <a:ahLst/>
              <a:cxnLst/>
              <a:rect l="0" t="0" r="0" b="0"/>
              <a:pathLst>
                <a:path w="100269" h="3319286">
                  <a:moveTo>
                    <a:pt x="63500" y="10935"/>
                  </a:moveTo>
                  <a:lnTo>
                    <a:pt x="63500" y="10935"/>
                  </a:lnTo>
                  <a:lnTo>
                    <a:pt x="60129" y="4193"/>
                  </a:lnTo>
                  <a:lnTo>
                    <a:pt x="58430" y="2207"/>
                  </a:lnTo>
                  <a:lnTo>
                    <a:pt x="54662" y="0"/>
                  </a:lnTo>
                  <a:lnTo>
                    <a:pt x="53374" y="823"/>
                  </a:lnTo>
                  <a:lnTo>
                    <a:pt x="47768" y="26180"/>
                  </a:lnTo>
                  <a:lnTo>
                    <a:pt x="40741" y="71253"/>
                  </a:lnTo>
                  <a:lnTo>
                    <a:pt x="39274" y="101008"/>
                  </a:lnTo>
                  <a:lnTo>
                    <a:pt x="40503" y="140573"/>
                  </a:lnTo>
                  <a:lnTo>
                    <a:pt x="41819" y="162977"/>
                  </a:lnTo>
                  <a:lnTo>
                    <a:pt x="43401" y="188496"/>
                  </a:lnTo>
                  <a:lnTo>
                    <a:pt x="45162" y="216093"/>
                  </a:lnTo>
                  <a:lnTo>
                    <a:pt x="47041" y="245073"/>
                  </a:lnTo>
                  <a:lnTo>
                    <a:pt x="49000" y="277799"/>
                  </a:lnTo>
                  <a:lnTo>
                    <a:pt x="51011" y="313022"/>
                  </a:lnTo>
                  <a:lnTo>
                    <a:pt x="53057" y="349910"/>
                  </a:lnTo>
                  <a:lnTo>
                    <a:pt x="55127" y="390024"/>
                  </a:lnTo>
                  <a:lnTo>
                    <a:pt x="57212" y="432289"/>
                  </a:lnTo>
                  <a:lnTo>
                    <a:pt x="59308" y="475987"/>
                  </a:lnTo>
                  <a:lnTo>
                    <a:pt x="61411" y="524875"/>
                  </a:lnTo>
                  <a:lnTo>
                    <a:pt x="63519" y="577223"/>
                  </a:lnTo>
                  <a:lnTo>
                    <a:pt x="65629" y="631877"/>
                  </a:lnTo>
                  <a:lnTo>
                    <a:pt x="67742" y="690185"/>
                  </a:lnTo>
                  <a:lnTo>
                    <a:pt x="69855" y="750930"/>
                  </a:lnTo>
                  <a:lnTo>
                    <a:pt x="71970" y="813298"/>
                  </a:lnTo>
                  <a:lnTo>
                    <a:pt x="74791" y="880277"/>
                  </a:lnTo>
                  <a:lnTo>
                    <a:pt x="78083" y="950330"/>
                  </a:lnTo>
                  <a:lnTo>
                    <a:pt x="81689" y="1022432"/>
                  </a:lnTo>
                  <a:lnTo>
                    <a:pt x="84798" y="1098016"/>
                  </a:lnTo>
                  <a:lnTo>
                    <a:pt x="87577" y="1175922"/>
                  </a:lnTo>
                  <a:lnTo>
                    <a:pt x="90134" y="1255376"/>
                  </a:lnTo>
                  <a:lnTo>
                    <a:pt x="92545" y="1340096"/>
                  </a:lnTo>
                  <a:lnTo>
                    <a:pt x="94858" y="1428325"/>
                  </a:lnTo>
                  <a:lnTo>
                    <a:pt x="97105" y="1518895"/>
                  </a:lnTo>
                  <a:lnTo>
                    <a:pt x="98603" y="1610320"/>
                  </a:lnTo>
                  <a:lnTo>
                    <a:pt x="99602" y="1702314"/>
                  </a:lnTo>
                  <a:lnTo>
                    <a:pt x="100268" y="1794687"/>
                  </a:lnTo>
                  <a:lnTo>
                    <a:pt x="100006" y="1886609"/>
                  </a:lnTo>
                  <a:lnTo>
                    <a:pt x="99127" y="1978229"/>
                  </a:lnTo>
                  <a:lnTo>
                    <a:pt x="97834" y="2069648"/>
                  </a:lnTo>
                  <a:lnTo>
                    <a:pt x="94856" y="2160932"/>
                  </a:lnTo>
                  <a:lnTo>
                    <a:pt x="90754" y="2252128"/>
                  </a:lnTo>
                  <a:lnTo>
                    <a:pt x="85903" y="2343263"/>
                  </a:lnTo>
                  <a:lnTo>
                    <a:pt x="80552" y="2430126"/>
                  </a:lnTo>
                  <a:lnTo>
                    <a:pt x="74868" y="2514140"/>
                  </a:lnTo>
                  <a:lnTo>
                    <a:pt x="68962" y="2596255"/>
                  </a:lnTo>
                  <a:lnTo>
                    <a:pt x="62202" y="2672165"/>
                  </a:lnTo>
                  <a:lnTo>
                    <a:pt x="54874" y="2743938"/>
                  </a:lnTo>
                  <a:lnTo>
                    <a:pt x="47166" y="2812954"/>
                  </a:lnTo>
                  <a:lnTo>
                    <a:pt x="40616" y="2878014"/>
                  </a:lnTo>
                  <a:lnTo>
                    <a:pt x="34839" y="2940438"/>
                  </a:lnTo>
                  <a:lnTo>
                    <a:pt x="29576" y="3001103"/>
                  </a:lnTo>
                  <a:lnTo>
                    <a:pt x="24656" y="3054953"/>
                  </a:lnTo>
                  <a:lnTo>
                    <a:pt x="19965" y="3104258"/>
                  </a:lnTo>
                  <a:lnTo>
                    <a:pt x="15427" y="3150534"/>
                  </a:lnTo>
                  <a:lnTo>
                    <a:pt x="11696" y="3189851"/>
                  </a:lnTo>
                  <a:lnTo>
                    <a:pt x="8503" y="3224529"/>
                  </a:lnTo>
                  <a:lnTo>
                    <a:pt x="5668" y="3256114"/>
                  </a:lnTo>
                  <a:lnTo>
                    <a:pt x="0" y="3319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2515"/>
          <p:cNvSpPr/>
          <p:nvPr>
            <p:custDataLst>
              <p:tags r:id="rId1"/>
            </p:custDataLst>
          </p:nvPr>
        </p:nvSpPr>
        <p:spPr>
          <a:xfrm>
            <a:off x="2184400" y="749300"/>
            <a:ext cx="3473451" cy="1968498"/>
          </a:xfrm>
          <a:custGeom>
            <a:avLst/>
            <a:gdLst/>
            <a:ahLst/>
            <a:cxnLst/>
            <a:rect l="0" t="0" r="0" b="0"/>
            <a:pathLst>
              <a:path w="3473451" h="1968498">
                <a:moveTo>
                  <a:pt x="0" y="1962150"/>
                </a:moveTo>
                <a:lnTo>
                  <a:pt x="0" y="1962150"/>
                </a:lnTo>
                <a:lnTo>
                  <a:pt x="5467" y="1967617"/>
                </a:lnTo>
                <a:lnTo>
                  <a:pt x="9460" y="1968238"/>
                </a:lnTo>
                <a:lnTo>
                  <a:pt x="52742" y="1968497"/>
                </a:lnTo>
                <a:lnTo>
                  <a:pt x="95978" y="1966618"/>
                </a:lnTo>
                <a:lnTo>
                  <a:pt x="142749" y="1958374"/>
                </a:lnTo>
                <a:lnTo>
                  <a:pt x="184334" y="1954427"/>
                </a:lnTo>
                <a:lnTo>
                  <a:pt x="226520" y="1950433"/>
                </a:lnTo>
                <a:lnTo>
                  <a:pt x="273893" y="1944575"/>
                </a:lnTo>
                <a:lnTo>
                  <a:pt x="311400" y="1938677"/>
                </a:lnTo>
                <a:lnTo>
                  <a:pt x="349324" y="1931755"/>
                </a:lnTo>
                <a:lnTo>
                  <a:pt x="388077" y="1921786"/>
                </a:lnTo>
                <a:lnTo>
                  <a:pt x="429821" y="1914050"/>
                </a:lnTo>
                <a:lnTo>
                  <a:pt x="470019" y="1906584"/>
                </a:lnTo>
                <a:lnTo>
                  <a:pt x="513601" y="1896454"/>
                </a:lnTo>
                <a:lnTo>
                  <a:pt x="545532" y="1891089"/>
                </a:lnTo>
                <a:lnTo>
                  <a:pt x="591871" y="1880731"/>
                </a:lnTo>
                <a:lnTo>
                  <a:pt x="623828" y="1872812"/>
                </a:lnTo>
                <a:lnTo>
                  <a:pt x="656846" y="1864589"/>
                </a:lnTo>
                <a:lnTo>
                  <a:pt x="690335" y="1856230"/>
                </a:lnTo>
                <a:lnTo>
                  <a:pt x="724034" y="1847811"/>
                </a:lnTo>
                <a:lnTo>
                  <a:pt x="757121" y="1839366"/>
                </a:lnTo>
                <a:lnTo>
                  <a:pt x="788289" y="1830909"/>
                </a:lnTo>
                <a:lnTo>
                  <a:pt x="822367" y="1822447"/>
                </a:lnTo>
                <a:lnTo>
                  <a:pt x="857975" y="1813276"/>
                </a:lnTo>
                <a:lnTo>
                  <a:pt x="892615" y="1802145"/>
                </a:lnTo>
                <a:lnTo>
                  <a:pt x="926825" y="1792024"/>
                </a:lnTo>
                <a:lnTo>
                  <a:pt x="961550" y="1782822"/>
                </a:lnTo>
                <a:lnTo>
                  <a:pt x="998150" y="1774028"/>
                </a:lnTo>
                <a:lnTo>
                  <a:pt x="1033702" y="1763535"/>
                </a:lnTo>
                <a:lnTo>
                  <a:pt x="1067612" y="1752521"/>
                </a:lnTo>
                <a:lnTo>
                  <a:pt x="1115175" y="1737681"/>
                </a:lnTo>
                <a:lnTo>
                  <a:pt x="1148037" y="1726214"/>
                </a:lnTo>
                <a:lnTo>
                  <a:pt x="1194900" y="1711229"/>
                </a:lnTo>
                <a:lnTo>
                  <a:pt x="1226980" y="1698465"/>
                </a:lnTo>
                <a:lnTo>
                  <a:pt x="1259346" y="1684795"/>
                </a:lnTo>
                <a:lnTo>
                  <a:pt x="1306041" y="1668461"/>
                </a:lnTo>
                <a:lnTo>
                  <a:pt x="1338700" y="1656644"/>
                </a:lnTo>
                <a:lnTo>
                  <a:pt x="1372029" y="1644336"/>
                </a:lnTo>
                <a:lnTo>
                  <a:pt x="1404952" y="1632516"/>
                </a:lnTo>
                <a:lnTo>
                  <a:pt x="1451959" y="1617222"/>
                </a:lnTo>
                <a:lnTo>
                  <a:pt x="1484691" y="1605649"/>
                </a:lnTo>
                <a:lnTo>
                  <a:pt x="1519935" y="1593449"/>
                </a:lnTo>
                <a:lnTo>
                  <a:pt x="1556060" y="1580972"/>
                </a:lnTo>
                <a:lnTo>
                  <a:pt x="1590930" y="1568371"/>
                </a:lnTo>
                <a:lnTo>
                  <a:pt x="1627124" y="1555715"/>
                </a:lnTo>
                <a:lnTo>
                  <a:pt x="1663672" y="1543034"/>
                </a:lnTo>
                <a:lnTo>
                  <a:pt x="1698730" y="1530343"/>
                </a:lnTo>
                <a:lnTo>
                  <a:pt x="1736889" y="1515765"/>
                </a:lnTo>
                <a:lnTo>
                  <a:pt x="1776662" y="1500585"/>
                </a:lnTo>
                <a:lnTo>
                  <a:pt x="1815505" y="1486782"/>
                </a:lnTo>
                <a:lnTo>
                  <a:pt x="1853936" y="1471710"/>
                </a:lnTo>
                <a:lnTo>
                  <a:pt x="1892888" y="1454899"/>
                </a:lnTo>
                <a:lnTo>
                  <a:pt x="1933718" y="1435668"/>
                </a:lnTo>
                <a:lnTo>
                  <a:pt x="1973502" y="1419125"/>
                </a:lnTo>
                <a:lnTo>
                  <a:pt x="2013057" y="1403305"/>
                </a:lnTo>
                <a:lnTo>
                  <a:pt x="2054154" y="1384515"/>
                </a:lnTo>
                <a:lnTo>
                  <a:pt x="2097820" y="1364405"/>
                </a:lnTo>
                <a:lnTo>
                  <a:pt x="2142392" y="1344413"/>
                </a:lnTo>
                <a:lnTo>
                  <a:pt x="2185720" y="1326121"/>
                </a:lnTo>
                <a:lnTo>
                  <a:pt x="2226614" y="1306702"/>
                </a:lnTo>
                <a:lnTo>
                  <a:pt x="2265956" y="1286312"/>
                </a:lnTo>
                <a:lnTo>
                  <a:pt x="2304608" y="1265490"/>
                </a:lnTo>
                <a:lnTo>
                  <a:pt x="2342954" y="1244477"/>
                </a:lnTo>
                <a:lnTo>
                  <a:pt x="2380457" y="1222673"/>
                </a:lnTo>
                <a:lnTo>
                  <a:pt x="2415940" y="1198871"/>
                </a:lnTo>
                <a:lnTo>
                  <a:pt x="2450525" y="1174182"/>
                </a:lnTo>
                <a:lnTo>
                  <a:pt x="2484006" y="1149097"/>
                </a:lnTo>
                <a:lnTo>
                  <a:pt x="2531327" y="1111175"/>
                </a:lnTo>
                <a:lnTo>
                  <a:pt x="2564132" y="1085817"/>
                </a:lnTo>
                <a:lnTo>
                  <a:pt x="2597527" y="1058554"/>
                </a:lnTo>
                <a:lnTo>
                  <a:pt x="2631184" y="1030680"/>
                </a:lnTo>
                <a:lnTo>
                  <a:pt x="2664957" y="1004180"/>
                </a:lnTo>
                <a:lnTo>
                  <a:pt x="2712334" y="962090"/>
                </a:lnTo>
                <a:lnTo>
                  <a:pt x="2744534" y="931127"/>
                </a:lnTo>
                <a:lnTo>
                  <a:pt x="2777659" y="898551"/>
                </a:lnTo>
                <a:lnTo>
                  <a:pt x="2811197" y="865258"/>
                </a:lnTo>
                <a:lnTo>
                  <a:pt x="2844917" y="829765"/>
                </a:lnTo>
                <a:lnTo>
                  <a:pt x="2878719" y="793529"/>
                </a:lnTo>
                <a:lnTo>
                  <a:pt x="2912556" y="758609"/>
                </a:lnTo>
                <a:lnTo>
                  <a:pt x="2946410" y="722393"/>
                </a:lnTo>
                <a:lnTo>
                  <a:pt x="2980271" y="685130"/>
                </a:lnTo>
                <a:lnTo>
                  <a:pt x="3014135" y="647402"/>
                </a:lnTo>
                <a:lnTo>
                  <a:pt x="3046119" y="609468"/>
                </a:lnTo>
                <a:lnTo>
                  <a:pt x="3076092" y="571441"/>
                </a:lnTo>
                <a:lnTo>
                  <a:pt x="3103524" y="533374"/>
                </a:lnTo>
                <a:lnTo>
                  <a:pt x="3131708" y="493407"/>
                </a:lnTo>
                <a:lnTo>
                  <a:pt x="3160698" y="452831"/>
                </a:lnTo>
                <a:lnTo>
                  <a:pt x="3190045" y="413630"/>
                </a:lnTo>
                <a:lnTo>
                  <a:pt x="3217670" y="376923"/>
                </a:lnTo>
                <a:lnTo>
                  <a:pt x="3243354" y="341088"/>
                </a:lnTo>
                <a:lnTo>
                  <a:pt x="3266528" y="303995"/>
                </a:lnTo>
                <a:lnTo>
                  <a:pt x="3290468" y="268223"/>
                </a:lnTo>
                <a:lnTo>
                  <a:pt x="3314514" y="233510"/>
                </a:lnTo>
                <a:lnTo>
                  <a:pt x="3336960" y="199268"/>
                </a:lnTo>
                <a:lnTo>
                  <a:pt x="3358695" y="167115"/>
                </a:lnTo>
                <a:lnTo>
                  <a:pt x="3388883" y="123129"/>
                </a:lnTo>
                <a:lnTo>
                  <a:pt x="3415702" y="85166"/>
                </a:lnTo>
                <a:lnTo>
                  <a:pt x="3446678" y="44104"/>
                </a:lnTo>
                <a:lnTo>
                  <a:pt x="34734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516"/>
          <p:cNvSpPr/>
          <p:nvPr>
            <p:custDataLst>
              <p:tags r:id="rId2"/>
            </p:custDataLst>
          </p:nvPr>
        </p:nvSpPr>
        <p:spPr>
          <a:xfrm>
            <a:off x="2421868" y="2609928"/>
            <a:ext cx="90824" cy="104911"/>
          </a:xfrm>
          <a:custGeom>
            <a:avLst/>
            <a:gdLst/>
            <a:ahLst/>
            <a:cxnLst/>
            <a:rect l="0" t="0" r="0" b="0"/>
            <a:pathLst>
              <a:path w="90824" h="104911">
                <a:moveTo>
                  <a:pt x="41932" y="6272"/>
                </a:moveTo>
                <a:lnTo>
                  <a:pt x="41932" y="6272"/>
                </a:lnTo>
                <a:lnTo>
                  <a:pt x="41932" y="805"/>
                </a:lnTo>
                <a:lnTo>
                  <a:pt x="41226" y="510"/>
                </a:lnTo>
                <a:lnTo>
                  <a:pt x="33093" y="0"/>
                </a:lnTo>
                <a:lnTo>
                  <a:pt x="29067" y="1838"/>
                </a:lnTo>
                <a:lnTo>
                  <a:pt x="27005" y="3316"/>
                </a:lnTo>
                <a:lnTo>
                  <a:pt x="18627" y="20896"/>
                </a:lnTo>
                <a:lnTo>
                  <a:pt x="12998" y="39298"/>
                </a:lnTo>
                <a:lnTo>
                  <a:pt x="11433" y="54347"/>
                </a:lnTo>
                <a:lnTo>
                  <a:pt x="14501" y="68560"/>
                </a:lnTo>
                <a:lnTo>
                  <a:pt x="20568" y="80523"/>
                </a:lnTo>
                <a:lnTo>
                  <a:pt x="27969" y="88191"/>
                </a:lnTo>
                <a:lnTo>
                  <a:pt x="37843" y="92069"/>
                </a:lnTo>
                <a:lnTo>
                  <a:pt x="43439" y="93104"/>
                </a:lnTo>
                <a:lnTo>
                  <a:pt x="48581" y="92382"/>
                </a:lnTo>
                <a:lnTo>
                  <a:pt x="58057" y="87817"/>
                </a:lnTo>
                <a:lnTo>
                  <a:pt x="74697" y="73943"/>
                </a:lnTo>
                <a:lnTo>
                  <a:pt x="86291" y="53055"/>
                </a:lnTo>
                <a:lnTo>
                  <a:pt x="90823" y="35734"/>
                </a:lnTo>
                <a:lnTo>
                  <a:pt x="90048" y="30853"/>
                </a:lnTo>
                <a:lnTo>
                  <a:pt x="85424" y="21665"/>
                </a:lnTo>
                <a:lnTo>
                  <a:pt x="82216" y="18651"/>
                </a:lnTo>
                <a:lnTo>
                  <a:pt x="74888" y="15301"/>
                </a:lnTo>
                <a:lnTo>
                  <a:pt x="65046" y="15694"/>
                </a:lnTo>
                <a:lnTo>
                  <a:pt x="54322" y="18927"/>
                </a:lnTo>
                <a:lnTo>
                  <a:pt x="44851" y="25067"/>
                </a:lnTo>
                <a:lnTo>
                  <a:pt x="31587" y="43199"/>
                </a:lnTo>
                <a:lnTo>
                  <a:pt x="25461" y="63074"/>
                </a:lnTo>
                <a:lnTo>
                  <a:pt x="25910" y="74086"/>
                </a:lnTo>
                <a:lnTo>
                  <a:pt x="28461" y="82978"/>
                </a:lnTo>
                <a:lnTo>
                  <a:pt x="31947" y="89282"/>
                </a:lnTo>
                <a:lnTo>
                  <a:pt x="34569" y="90540"/>
                </a:lnTo>
                <a:lnTo>
                  <a:pt x="41247" y="90056"/>
                </a:lnTo>
                <a:lnTo>
                  <a:pt x="47037" y="87489"/>
                </a:lnTo>
                <a:lnTo>
                  <a:pt x="49569" y="85817"/>
                </a:lnTo>
                <a:lnTo>
                  <a:pt x="56503" y="73350"/>
                </a:lnTo>
                <a:lnTo>
                  <a:pt x="59655" y="56251"/>
                </a:lnTo>
                <a:lnTo>
                  <a:pt x="57218" y="41150"/>
                </a:lnTo>
                <a:lnTo>
                  <a:pt x="50137" y="32121"/>
                </a:lnTo>
                <a:lnTo>
                  <a:pt x="31715" y="18198"/>
                </a:lnTo>
                <a:lnTo>
                  <a:pt x="27360" y="17751"/>
                </a:lnTo>
                <a:lnTo>
                  <a:pt x="18757" y="21016"/>
                </a:lnTo>
                <a:lnTo>
                  <a:pt x="5981" y="37530"/>
                </a:lnTo>
                <a:lnTo>
                  <a:pt x="0" y="60297"/>
                </a:lnTo>
                <a:lnTo>
                  <a:pt x="1599" y="81546"/>
                </a:lnTo>
                <a:lnTo>
                  <a:pt x="6603" y="92879"/>
                </a:lnTo>
                <a:lnTo>
                  <a:pt x="9912" y="97876"/>
                </a:lnTo>
                <a:lnTo>
                  <a:pt x="14941" y="101208"/>
                </a:lnTo>
                <a:lnTo>
                  <a:pt x="28055" y="104910"/>
                </a:lnTo>
                <a:lnTo>
                  <a:pt x="41409" y="102793"/>
                </a:lnTo>
                <a:lnTo>
                  <a:pt x="53694" y="96442"/>
                </a:lnTo>
                <a:lnTo>
                  <a:pt x="63858" y="86564"/>
                </a:lnTo>
                <a:lnTo>
                  <a:pt x="69316" y="77000"/>
                </a:lnTo>
                <a:lnTo>
                  <a:pt x="70771" y="72474"/>
                </a:lnTo>
                <a:lnTo>
                  <a:pt x="68625" y="61801"/>
                </a:lnTo>
                <a:lnTo>
                  <a:pt x="63674" y="52118"/>
                </a:lnTo>
                <a:lnTo>
                  <a:pt x="59121" y="47815"/>
                </a:lnTo>
                <a:lnTo>
                  <a:pt x="52864" y="45902"/>
                </a:lnTo>
                <a:lnTo>
                  <a:pt x="49220" y="45392"/>
                </a:lnTo>
                <a:lnTo>
                  <a:pt x="39527" y="50469"/>
                </a:lnTo>
                <a:lnTo>
                  <a:pt x="29574" y="59782"/>
                </a:lnTo>
                <a:lnTo>
                  <a:pt x="20710" y="76219"/>
                </a:lnTo>
                <a:lnTo>
                  <a:pt x="18389" y="85808"/>
                </a:lnTo>
                <a:lnTo>
                  <a:pt x="19887" y="89635"/>
                </a:lnTo>
                <a:lnTo>
                  <a:pt x="27195" y="95768"/>
                </a:lnTo>
                <a:lnTo>
                  <a:pt x="37499" y="97084"/>
                </a:lnTo>
                <a:lnTo>
                  <a:pt x="43210" y="96446"/>
                </a:lnTo>
                <a:lnTo>
                  <a:pt x="55200" y="90094"/>
                </a:lnTo>
                <a:lnTo>
                  <a:pt x="76773" y="72140"/>
                </a:lnTo>
                <a:lnTo>
                  <a:pt x="79271" y="67117"/>
                </a:lnTo>
                <a:lnTo>
                  <a:pt x="80164" y="55892"/>
                </a:lnTo>
                <a:lnTo>
                  <a:pt x="78209" y="47611"/>
                </a:lnTo>
                <a:lnTo>
                  <a:pt x="76700" y="44415"/>
                </a:lnTo>
                <a:lnTo>
                  <a:pt x="73577" y="42284"/>
                </a:lnTo>
                <a:lnTo>
                  <a:pt x="64463" y="39916"/>
                </a:lnTo>
                <a:lnTo>
                  <a:pt x="53357" y="42627"/>
                </a:lnTo>
                <a:lnTo>
                  <a:pt x="42071" y="49241"/>
                </a:lnTo>
                <a:lnTo>
                  <a:pt x="29195" y="63454"/>
                </a:lnTo>
                <a:lnTo>
                  <a:pt x="25687" y="70021"/>
                </a:lnTo>
                <a:lnTo>
                  <a:pt x="25458" y="72761"/>
                </a:lnTo>
                <a:lnTo>
                  <a:pt x="27084" y="77685"/>
                </a:lnTo>
                <a:lnTo>
                  <a:pt x="30622" y="78575"/>
                </a:lnTo>
                <a:lnTo>
                  <a:pt x="42079" y="77683"/>
                </a:lnTo>
                <a:lnTo>
                  <a:pt x="64397" y="69842"/>
                </a:lnTo>
                <a:lnTo>
                  <a:pt x="76846" y="60631"/>
                </a:lnTo>
                <a:lnTo>
                  <a:pt x="85671" y="50187"/>
                </a:lnTo>
                <a:lnTo>
                  <a:pt x="89594" y="40842"/>
                </a:lnTo>
                <a:lnTo>
                  <a:pt x="89934" y="37080"/>
                </a:lnTo>
                <a:lnTo>
                  <a:pt x="88431" y="31018"/>
                </a:lnTo>
                <a:lnTo>
                  <a:pt x="83530" y="25972"/>
                </a:lnTo>
                <a:lnTo>
                  <a:pt x="80247" y="23639"/>
                </a:lnTo>
                <a:lnTo>
                  <a:pt x="65514" y="20355"/>
                </a:lnTo>
                <a:lnTo>
                  <a:pt x="55705" y="23350"/>
                </a:lnTo>
                <a:lnTo>
                  <a:pt x="46643" y="30090"/>
                </a:lnTo>
                <a:lnTo>
                  <a:pt x="29232" y="507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2517"/>
          <p:cNvSpPr/>
          <p:nvPr>
            <p:custDataLst>
              <p:tags r:id="rId3"/>
            </p:custDataLst>
          </p:nvPr>
        </p:nvSpPr>
        <p:spPr>
          <a:xfrm>
            <a:off x="2955300" y="2495512"/>
            <a:ext cx="118961" cy="99656"/>
          </a:xfrm>
          <a:custGeom>
            <a:avLst/>
            <a:gdLst/>
            <a:ahLst/>
            <a:cxnLst/>
            <a:rect l="0" t="0" r="0" b="0"/>
            <a:pathLst>
              <a:path w="118961" h="99656">
                <a:moveTo>
                  <a:pt x="41900" y="12738"/>
                </a:moveTo>
                <a:lnTo>
                  <a:pt x="41900" y="12738"/>
                </a:lnTo>
                <a:lnTo>
                  <a:pt x="38529" y="9367"/>
                </a:lnTo>
                <a:lnTo>
                  <a:pt x="34993" y="7712"/>
                </a:lnTo>
                <a:lnTo>
                  <a:pt x="26973" y="6649"/>
                </a:lnTo>
                <a:lnTo>
                  <a:pt x="25599" y="7268"/>
                </a:lnTo>
                <a:lnTo>
                  <a:pt x="24682" y="8386"/>
                </a:lnTo>
                <a:lnTo>
                  <a:pt x="14119" y="42369"/>
                </a:lnTo>
                <a:lnTo>
                  <a:pt x="11326" y="66281"/>
                </a:lnTo>
                <a:lnTo>
                  <a:pt x="17241" y="91240"/>
                </a:lnTo>
                <a:lnTo>
                  <a:pt x="21227" y="96117"/>
                </a:lnTo>
                <a:lnTo>
                  <a:pt x="26001" y="98663"/>
                </a:lnTo>
                <a:lnTo>
                  <a:pt x="31301" y="99655"/>
                </a:lnTo>
                <a:lnTo>
                  <a:pt x="35540" y="98905"/>
                </a:lnTo>
                <a:lnTo>
                  <a:pt x="39071" y="96994"/>
                </a:lnTo>
                <a:lnTo>
                  <a:pt x="42130" y="94308"/>
                </a:lnTo>
                <a:lnTo>
                  <a:pt x="49808" y="77045"/>
                </a:lnTo>
                <a:lnTo>
                  <a:pt x="53180" y="54056"/>
                </a:lnTo>
                <a:lnTo>
                  <a:pt x="50808" y="32741"/>
                </a:lnTo>
                <a:lnTo>
                  <a:pt x="47505" y="25156"/>
                </a:lnTo>
                <a:lnTo>
                  <a:pt x="45637" y="23134"/>
                </a:lnTo>
                <a:lnTo>
                  <a:pt x="37917" y="20886"/>
                </a:lnTo>
                <a:lnTo>
                  <a:pt x="32895" y="20287"/>
                </a:lnTo>
                <a:lnTo>
                  <a:pt x="28136" y="22004"/>
                </a:lnTo>
                <a:lnTo>
                  <a:pt x="19084" y="29556"/>
                </a:lnTo>
                <a:lnTo>
                  <a:pt x="6055" y="45708"/>
                </a:lnTo>
                <a:lnTo>
                  <a:pt x="1274" y="59612"/>
                </a:lnTo>
                <a:lnTo>
                  <a:pt x="0" y="67271"/>
                </a:lnTo>
                <a:lnTo>
                  <a:pt x="561" y="73082"/>
                </a:lnTo>
                <a:lnTo>
                  <a:pt x="2346" y="77662"/>
                </a:lnTo>
                <a:lnTo>
                  <a:pt x="8093" y="84632"/>
                </a:lnTo>
                <a:lnTo>
                  <a:pt x="15350" y="90082"/>
                </a:lnTo>
                <a:lnTo>
                  <a:pt x="19967" y="90406"/>
                </a:lnTo>
                <a:lnTo>
                  <a:pt x="30741" y="87003"/>
                </a:lnTo>
                <a:lnTo>
                  <a:pt x="48707" y="73783"/>
                </a:lnTo>
                <a:lnTo>
                  <a:pt x="60693" y="56460"/>
                </a:lnTo>
                <a:lnTo>
                  <a:pt x="62482" y="46046"/>
                </a:lnTo>
                <a:lnTo>
                  <a:pt x="61971" y="41293"/>
                </a:lnTo>
                <a:lnTo>
                  <a:pt x="57641" y="32250"/>
                </a:lnTo>
                <a:lnTo>
                  <a:pt x="54510" y="27862"/>
                </a:lnTo>
                <a:lnTo>
                  <a:pt x="50307" y="24938"/>
                </a:lnTo>
                <a:lnTo>
                  <a:pt x="39992" y="21688"/>
                </a:lnTo>
                <a:lnTo>
                  <a:pt x="22285" y="23229"/>
                </a:lnTo>
                <a:lnTo>
                  <a:pt x="11781" y="30101"/>
                </a:lnTo>
                <a:lnTo>
                  <a:pt x="7004" y="34897"/>
                </a:lnTo>
                <a:lnTo>
                  <a:pt x="1696" y="45870"/>
                </a:lnTo>
                <a:lnTo>
                  <a:pt x="43" y="57802"/>
                </a:lnTo>
                <a:lnTo>
                  <a:pt x="1660" y="70161"/>
                </a:lnTo>
                <a:lnTo>
                  <a:pt x="6611" y="78946"/>
                </a:lnTo>
                <a:lnTo>
                  <a:pt x="9907" y="82277"/>
                </a:lnTo>
                <a:lnTo>
                  <a:pt x="14927" y="83792"/>
                </a:lnTo>
                <a:lnTo>
                  <a:pt x="34770" y="82553"/>
                </a:lnTo>
                <a:lnTo>
                  <a:pt x="47904" y="79515"/>
                </a:lnTo>
                <a:lnTo>
                  <a:pt x="67197" y="67096"/>
                </a:lnTo>
                <a:lnTo>
                  <a:pt x="74310" y="55947"/>
                </a:lnTo>
                <a:lnTo>
                  <a:pt x="76765" y="46053"/>
                </a:lnTo>
                <a:lnTo>
                  <a:pt x="76432" y="43415"/>
                </a:lnTo>
                <a:lnTo>
                  <a:pt x="75505" y="41656"/>
                </a:lnTo>
                <a:lnTo>
                  <a:pt x="73476" y="40483"/>
                </a:lnTo>
                <a:lnTo>
                  <a:pt x="67457" y="39180"/>
                </a:lnTo>
                <a:lnTo>
                  <a:pt x="63877" y="40950"/>
                </a:lnTo>
                <a:lnTo>
                  <a:pt x="56137" y="48560"/>
                </a:lnTo>
                <a:lnTo>
                  <a:pt x="51755" y="57116"/>
                </a:lnTo>
                <a:lnTo>
                  <a:pt x="50587" y="61373"/>
                </a:lnTo>
                <a:lnTo>
                  <a:pt x="51170" y="69867"/>
                </a:lnTo>
                <a:lnTo>
                  <a:pt x="52314" y="74107"/>
                </a:lnTo>
                <a:lnTo>
                  <a:pt x="55898" y="76934"/>
                </a:lnTo>
                <a:lnTo>
                  <a:pt x="67407" y="80075"/>
                </a:lnTo>
                <a:lnTo>
                  <a:pt x="81929" y="77708"/>
                </a:lnTo>
                <a:lnTo>
                  <a:pt x="96379" y="71247"/>
                </a:lnTo>
                <a:lnTo>
                  <a:pt x="107506" y="61320"/>
                </a:lnTo>
                <a:lnTo>
                  <a:pt x="118332" y="40460"/>
                </a:lnTo>
                <a:lnTo>
                  <a:pt x="118960" y="33336"/>
                </a:lnTo>
                <a:lnTo>
                  <a:pt x="115895" y="19776"/>
                </a:lnTo>
                <a:lnTo>
                  <a:pt x="107948" y="8575"/>
                </a:lnTo>
                <a:lnTo>
                  <a:pt x="102865" y="3613"/>
                </a:lnTo>
                <a:lnTo>
                  <a:pt x="96654" y="1010"/>
                </a:lnTo>
                <a:lnTo>
                  <a:pt x="82228" y="0"/>
                </a:lnTo>
                <a:lnTo>
                  <a:pt x="66409" y="5665"/>
                </a:lnTo>
                <a:lnTo>
                  <a:pt x="51382" y="15239"/>
                </a:lnTo>
                <a:lnTo>
                  <a:pt x="39999" y="26549"/>
                </a:lnTo>
                <a:lnTo>
                  <a:pt x="37811" y="32529"/>
                </a:lnTo>
                <a:lnTo>
                  <a:pt x="37763" y="38632"/>
                </a:lnTo>
                <a:lnTo>
                  <a:pt x="41900" y="571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2518"/>
          <p:cNvSpPr/>
          <p:nvPr>
            <p:custDataLst>
              <p:tags r:id="rId4"/>
            </p:custDataLst>
          </p:nvPr>
        </p:nvSpPr>
        <p:spPr>
          <a:xfrm>
            <a:off x="3518663" y="2302048"/>
            <a:ext cx="114870" cy="114730"/>
          </a:xfrm>
          <a:custGeom>
            <a:avLst/>
            <a:gdLst/>
            <a:ahLst/>
            <a:cxnLst/>
            <a:rect l="0" t="0" r="0" b="0"/>
            <a:pathLst>
              <a:path w="114870" h="114730">
                <a:moveTo>
                  <a:pt x="11937" y="60152"/>
                </a:moveTo>
                <a:lnTo>
                  <a:pt x="11937" y="60152"/>
                </a:lnTo>
                <a:lnTo>
                  <a:pt x="11937" y="54685"/>
                </a:lnTo>
                <a:lnTo>
                  <a:pt x="8566" y="57435"/>
                </a:lnTo>
                <a:lnTo>
                  <a:pt x="3099" y="66089"/>
                </a:lnTo>
                <a:lnTo>
                  <a:pt x="0" y="86019"/>
                </a:lnTo>
                <a:lnTo>
                  <a:pt x="168" y="99880"/>
                </a:lnTo>
                <a:lnTo>
                  <a:pt x="2708" y="108618"/>
                </a:lnTo>
                <a:lnTo>
                  <a:pt x="5079" y="111513"/>
                </a:lnTo>
                <a:lnTo>
                  <a:pt x="11476" y="114729"/>
                </a:lnTo>
                <a:lnTo>
                  <a:pt x="20904" y="112396"/>
                </a:lnTo>
                <a:lnTo>
                  <a:pt x="31445" y="105949"/>
                </a:lnTo>
                <a:lnTo>
                  <a:pt x="54051" y="78543"/>
                </a:lnTo>
                <a:lnTo>
                  <a:pt x="56995" y="66209"/>
                </a:lnTo>
                <a:lnTo>
                  <a:pt x="54686" y="49247"/>
                </a:lnTo>
                <a:lnTo>
                  <a:pt x="53136" y="44415"/>
                </a:lnTo>
                <a:lnTo>
                  <a:pt x="49987" y="41194"/>
                </a:lnTo>
                <a:lnTo>
                  <a:pt x="40842" y="37615"/>
                </a:lnTo>
                <a:lnTo>
                  <a:pt x="36146" y="38777"/>
                </a:lnTo>
                <a:lnTo>
                  <a:pt x="27165" y="45713"/>
                </a:lnTo>
                <a:lnTo>
                  <a:pt x="17546" y="61518"/>
                </a:lnTo>
                <a:lnTo>
                  <a:pt x="20074" y="80985"/>
                </a:lnTo>
                <a:lnTo>
                  <a:pt x="28253" y="101161"/>
                </a:lnTo>
                <a:lnTo>
                  <a:pt x="33398" y="106541"/>
                </a:lnTo>
                <a:lnTo>
                  <a:pt x="38944" y="110128"/>
                </a:lnTo>
                <a:lnTo>
                  <a:pt x="46169" y="111108"/>
                </a:lnTo>
                <a:lnTo>
                  <a:pt x="63605" y="108435"/>
                </a:lnTo>
                <a:lnTo>
                  <a:pt x="86513" y="95624"/>
                </a:lnTo>
                <a:lnTo>
                  <a:pt x="94471" y="84384"/>
                </a:lnTo>
                <a:lnTo>
                  <a:pt x="96593" y="78424"/>
                </a:lnTo>
                <a:lnTo>
                  <a:pt x="96208" y="56550"/>
                </a:lnTo>
                <a:lnTo>
                  <a:pt x="92812" y="49990"/>
                </a:lnTo>
                <a:lnTo>
                  <a:pt x="81513" y="38937"/>
                </a:lnTo>
                <a:lnTo>
                  <a:pt x="59285" y="28153"/>
                </a:lnTo>
                <a:lnTo>
                  <a:pt x="43093" y="26645"/>
                </a:lnTo>
                <a:lnTo>
                  <a:pt x="27901" y="29032"/>
                </a:lnTo>
                <a:lnTo>
                  <a:pt x="16445" y="34797"/>
                </a:lnTo>
                <a:lnTo>
                  <a:pt x="12826" y="39721"/>
                </a:lnTo>
                <a:lnTo>
                  <a:pt x="8804" y="52718"/>
                </a:lnTo>
                <a:lnTo>
                  <a:pt x="10780" y="66020"/>
                </a:lnTo>
                <a:lnTo>
                  <a:pt x="13282" y="72531"/>
                </a:lnTo>
                <a:lnTo>
                  <a:pt x="17772" y="77577"/>
                </a:lnTo>
                <a:lnTo>
                  <a:pt x="30288" y="85065"/>
                </a:lnTo>
                <a:lnTo>
                  <a:pt x="49021" y="85100"/>
                </a:lnTo>
                <a:lnTo>
                  <a:pt x="70046" y="79707"/>
                </a:lnTo>
                <a:lnTo>
                  <a:pt x="102777" y="60879"/>
                </a:lnTo>
                <a:lnTo>
                  <a:pt x="111577" y="52714"/>
                </a:lnTo>
                <a:lnTo>
                  <a:pt x="112935" y="49549"/>
                </a:lnTo>
                <a:lnTo>
                  <a:pt x="113136" y="46733"/>
                </a:lnTo>
                <a:lnTo>
                  <a:pt x="111858" y="44856"/>
                </a:lnTo>
                <a:lnTo>
                  <a:pt x="109596" y="43605"/>
                </a:lnTo>
                <a:lnTo>
                  <a:pt x="106676" y="42771"/>
                </a:lnTo>
                <a:lnTo>
                  <a:pt x="97788" y="45607"/>
                </a:lnTo>
                <a:lnTo>
                  <a:pt x="78205" y="58925"/>
                </a:lnTo>
                <a:lnTo>
                  <a:pt x="73140" y="65016"/>
                </a:lnTo>
                <a:lnTo>
                  <a:pt x="71789" y="67628"/>
                </a:lnTo>
                <a:lnTo>
                  <a:pt x="71593" y="69369"/>
                </a:lnTo>
                <a:lnTo>
                  <a:pt x="72169" y="70530"/>
                </a:lnTo>
                <a:lnTo>
                  <a:pt x="73258" y="71304"/>
                </a:lnTo>
                <a:lnTo>
                  <a:pt x="84904" y="65651"/>
                </a:lnTo>
                <a:lnTo>
                  <a:pt x="101760" y="51668"/>
                </a:lnTo>
                <a:lnTo>
                  <a:pt x="110184" y="36391"/>
                </a:lnTo>
                <a:lnTo>
                  <a:pt x="114869" y="19958"/>
                </a:lnTo>
                <a:lnTo>
                  <a:pt x="114599" y="7951"/>
                </a:lnTo>
                <a:lnTo>
                  <a:pt x="111423" y="4185"/>
                </a:lnTo>
                <a:lnTo>
                  <a:pt x="100368" y="0"/>
                </a:lnTo>
                <a:lnTo>
                  <a:pt x="86047" y="1903"/>
                </a:lnTo>
                <a:lnTo>
                  <a:pt x="78277" y="4386"/>
                </a:lnTo>
                <a:lnTo>
                  <a:pt x="63999" y="14671"/>
                </a:lnTo>
                <a:lnTo>
                  <a:pt x="44328" y="37527"/>
                </a:lnTo>
                <a:lnTo>
                  <a:pt x="43409" y="42247"/>
                </a:lnTo>
                <a:lnTo>
                  <a:pt x="44207" y="46804"/>
                </a:lnTo>
                <a:lnTo>
                  <a:pt x="50037" y="6015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2519"/>
          <p:cNvSpPr/>
          <p:nvPr>
            <p:custDataLst>
              <p:tags r:id="rId5"/>
            </p:custDataLst>
          </p:nvPr>
        </p:nvSpPr>
        <p:spPr>
          <a:xfrm>
            <a:off x="4112594" y="2052610"/>
            <a:ext cx="173657" cy="109838"/>
          </a:xfrm>
          <a:custGeom>
            <a:avLst/>
            <a:gdLst/>
            <a:ahLst/>
            <a:cxnLst/>
            <a:rect l="0" t="0" r="0" b="0"/>
            <a:pathLst>
              <a:path w="173657" h="109838">
                <a:moveTo>
                  <a:pt x="33956" y="61940"/>
                </a:moveTo>
                <a:lnTo>
                  <a:pt x="33956" y="61940"/>
                </a:lnTo>
                <a:lnTo>
                  <a:pt x="30585" y="61940"/>
                </a:lnTo>
                <a:lnTo>
                  <a:pt x="29592" y="60529"/>
                </a:lnTo>
                <a:lnTo>
                  <a:pt x="27489" y="53212"/>
                </a:lnTo>
                <a:lnTo>
                  <a:pt x="26117" y="51888"/>
                </a:lnTo>
                <a:lnTo>
                  <a:pt x="22711" y="50417"/>
                </a:lnTo>
                <a:lnTo>
                  <a:pt x="18845" y="49763"/>
                </a:lnTo>
                <a:lnTo>
                  <a:pt x="12894" y="53235"/>
                </a:lnTo>
                <a:lnTo>
                  <a:pt x="9331" y="56137"/>
                </a:lnTo>
                <a:lnTo>
                  <a:pt x="946" y="70334"/>
                </a:lnTo>
                <a:lnTo>
                  <a:pt x="0" y="81898"/>
                </a:lnTo>
                <a:lnTo>
                  <a:pt x="735" y="87946"/>
                </a:lnTo>
                <a:lnTo>
                  <a:pt x="4048" y="92683"/>
                </a:lnTo>
                <a:lnTo>
                  <a:pt x="15254" y="99827"/>
                </a:lnTo>
                <a:lnTo>
                  <a:pt x="37430" y="104446"/>
                </a:lnTo>
                <a:lnTo>
                  <a:pt x="61875" y="99072"/>
                </a:lnTo>
                <a:lnTo>
                  <a:pt x="83621" y="85172"/>
                </a:lnTo>
                <a:lnTo>
                  <a:pt x="96728" y="71019"/>
                </a:lnTo>
                <a:lnTo>
                  <a:pt x="96970" y="65876"/>
                </a:lnTo>
                <a:lnTo>
                  <a:pt x="91596" y="54517"/>
                </a:lnTo>
                <a:lnTo>
                  <a:pt x="86493" y="50641"/>
                </a:lnTo>
                <a:lnTo>
                  <a:pt x="73299" y="46335"/>
                </a:lnTo>
                <a:lnTo>
                  <a:pt x="50003" y="47282"/>
                </a:lnTo>
                <a:lnTo>
                  <a:pt x="39206" y="52133"/>
                </a:lnTo>
                <a:lnTo>
                  <a:pt x="32056" y="59698"/>
                </a:lnTo>
                <a:lnTo>
                  <a:pt x="26526" y="70116"/>
                </a:lnTo>
                <a:lnTo>
                  <a:pt x="26181" y="75857"/>
                </a:lnTo>
                <a:lnTo>
                  <a:pt x="29559" y="87881"/>
                </a:lnTo>
                <a:lnTo>
                  <a:pt x="33847" y="92639"/>
                </a:lnTo>
                <a:lnTo>
                  <a:pt x="46137" y="99808"/>
                </a:lnTo>
                <a:lnTo>
                  <a:pt x="68923" y="104440"/>
                </a:lnTo>
                <a:lnTo>
                  <a:pt x="83363" y="101760"/>
                </a:lnTo>
                <a:lnTo>
                  <a:pt x="90178" y="99070"/>
                </a:lnTo>
                <a:lnTo>
                  <a:pt x="94721" y="94454"/>
                </a:lnTo>
                <a:lnTo>
                  <a:pt x="99768" y="81800"/>
                </a:lnTo>
                <a:lnTo>
                  <a:pt x="100130" y="68650"/>
                </a:lnTo>
                <a:lnTo>
                  <a:pt x="97233" y="55750"/>
                </a:lnTo>
                <a:lnTo>
                  <a:pt x="91242" y="42961"/>
                </a:lnTo>
                <a:lnTo>
                  <a:pt x="81994" y="33984"/>
                </a:lnTo>
                <a:lnTo>
                  <a:pt x="76565" y="30603"/>
                </a:lnTo>
                <a:lnTo>
                  <a:pt x="70829" y="29760"/>
                </a:lnTo>
                <a:lnTo>
                  <a:pt x="58810" y="32586"/>
                </a:lnTo>
                <a:lnTo>
                  <a:pt x="50176" y="40427"/>
                </a:lnTo>
                <a:lnTo>
                  <a:pt x="44693" y="50967"/>
                </a:lnTo>
                <a:lnTo>
                  <a:pt x="42256" y="62708"/>
                </a:lnTo>
                <a:lnTo>
                  <a:pt x="43722" y="68096"/>
                </a:lnTo>
                <a:lnTo>
                  <a:pt x="50997" y="77847"/>
                </a:lnTo>
                <a:lnTo>
                  <a:pt x="63166" y="83121"/>
                </a:lnTo>
                <a:lnTo>
                  <a:pt x="70363" y="84527"/>
                </a:lnTo>
                <a:lnTo>
                  <a:pt x="84003" y="82327"/>
                </a:lnTo>
                <a:lnTo>
                  <a:pt x="101701" y="73155"/>
                </a:lnTo>
                <a:lnTo>
                  <a:pt x="109926" y="65513"/>
                </a:lnTo>
                <a:lnTo>
                  <a:pt x="113582" y="57413"/>
                </a:lnTo>
                <a:lnTo>
                  <a:pt x="113145" y="53278"/>
                </a:lnTo>
                <a:lnTo>
                  <a:pt x="108898" y="44920"/>
                </a:lnTo>
                <a:lnTo>
                  <a:pt x="98573" y="35652"/>
                </a:lnTo>
                <a:lnTo>
                  <a:pt x="93967" y="34537"/>
                </a:lnTo>
                <a:lnTo>
                  <a:pt x="83206" y="35179"/>
                </a:lnTo>
                <a:lnTo>
                  <a:pt x="73248" y="39698"/>
                </a:lnTo>
                <a:lnTo>
                  <a:pt x="68618" y="42879"/>
                </a:lnTo>
                <a:lnTo>
                  <a:pt x="63472" y="50176"/>
                </a:lnTo>
                <a:lnTo>
                  <a:pt x="62100" y="54097"/>
                </a:lnTo>
                <a:lnTo>
                  <a:pt x="64338" y="64099"/>
                </a:lnTo>
                <a:lnTo>
                  <a:pt x="66911" y="69729"/>
                </a:lnTo>
                <a:lnTo>
                  <a:pt x="75414" y="77867"/>
                </a:lnTo>
                <a:lnTo>
                  <a:pt x="80644" y="81024"/>
                </a:lnTo>
                <a:lnTo>
                  <a:pt x="95864" y="82652"/>
                </a:lnTo>
                <a:lnTo>
                  <a:pt x="112976" y="80317"/>
                </a:lnTo>
                <a:lnTo>
                  <a:pt x="127637" y="74576"/>
                </a:lnTo>
                <a:lnTo>
                  <a:pt x="137445" y="63558"/>
                </a:lnTo>
                <a:lnTo>
                  <a:pt x="141049" y="56669"/>
                </a:lnTo>
                <a:lnTo>
                  <a:pt x="142040" y="49959"/>
                </a:lnTo>
                <a:lnTo>
                  <a:pt x="139379" y="36860"/>
                </a:lnTo>
                <a:lnTo>
                  <a:pt x="126576" y="17585"/>
                </a:lnTo>
                <a:lnTo>
                  <a:pt x="106005" y="1839"/>
                </a:lnTo>
                <a:lnTo>
                  <a:pt x="98922" y="0"/>
                </a:lnTo>
                <a:lnTo>
                  <a:pt x="85408" y="1720"/>
                </a:lnTo>
                <a:lnTo>
                  <a:pt x="80251" y="6271"/>
                </a:lnTo>
                <a:lnTo>
                  <a:pt x="72641" y="20735"/>
                </a:lnTo>
                <a:lnTo>
                  <a:pt x="67761" y="52083"/>
                </a:lnTo>
                <a:lnTo>
                  <a:pt x="73057" y="84811"/>
                </a:lnTo>
                <a:lnTo>
                  <a:pt x="79778" y="93415"/>
                </a:lnTo>
                <a:lnTo>
                  <a:pt x="100418" y="106738"/>
                </a:lnTo>
                <a:lnTo>
                  <a:pt x="127936" y="109837"/>
                </a:lnTo>
                <a:lnTo>
                  <a:pt x="173656" y="1063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2520"/>
          <p:cNvSpPr/>
          <p:nvPr>
            <p:custDataLst>
              <p:tags r:id="rId6"/>
            </p:custDataLst>
          </p:nvPr>
        </p:nvSpPr>
        <p:spPr>
          <a:xfrm>
            <a:off x="4734628" y="1705821"/>
            <a:ext cx="153248" cy="99952"/>
          </a:xfrm>
          <a:custGeom>
            <a:avLst/>
            <a:gdLst/>
            <a:ahLst/>
            <a:cxnLst/>
            <a:rect l="0" t="0" r="0" b="0"/>
            <a:pathLst>
              <a:path w="153248" h="99952">
                <a:moveTo>
                  <a:pt x="40572" y="46779"/>
                </a:moveTo>
                <a:lnTo>
                  <a:pt x="40572" y="46779"/>
                </a:lnTo>
                <a:lnTo>
                  <a:pt x="40572" y="40037"/>
                </a:lnTo>
                <a:lnTo>
                  <a:pt x="38690" y="34845"/>
                </a:lnTo>
                <a:lnTo>
                  <a:pt x="31733" y="25764"/>
                </a:lnTo>
                <a:lnTo>
                  <a:pt x="27707" y="23328"/>
                </a:lnTo>
                <a:lnTo>
                  <a:pt x="25645" y="22678"/>
                </a:lnTo>
                <a:lnTo>
                  <a:pt x="19591" y="23838"/>
                </a:lnTo>
                <a:lnTo>
                  <a:pt x="16001" y="25135"/>
                </a:lnTo>
                <a:lnTo>
                  <a:pt x="10131" y="30339"/>
                </a:lnTo>
                <a:lnTo>
                  <a:pt x="2860" y="43084"/>
                </a:lnTo>
                <a:lnTo>
                  <a:pt x="614" y="48549"/>
                </a:lnTo>
                <a:lnTo>
                  <a:pt x="0" y="62147"/>
                </a:lnTo>
                <a:lnTo>
                  <a:pt x="2784" y="76892"/>
                </a:lnTo>
                <a:lnTo>
                  <a:pt x="8725" y="90502"/>
                </a:lnTo>
                <a:lnTo>
                  <a:pt x="12991" y="94977"/>
                </a:lnTo>
                <a:lnTo>
                  <a:pt x="23375" y="99951"/>
                </a:lnTo>
                <a:lnTo>
                  <a:pt x="38808" y="98398"/>
                </a:lnTo>
                <a:lnTo>
                  <a:pt x="56016" y="92298"/>
                </a:lnTo>
                <a:lnTo>
                  <a:pt x="76898" y="76964"/>
                </a:lnTo>
                <a:lnTo>
                  <a:pt x="87526" y="65134"/>
                </a:lnTo>
                <a:lnTo>
                  <a:pt x="90219" y="58310"/>
                </a:lnTo>
                <a:lnTo>
                  <a:pt x="91330" y="43202"/>
                </a:lnTo>
                <a:lnTo>
                  <a:pt x="89933" y="37339"/>
                </a:lnTo>
                <a:lnTo>
                  <a:pt x="84617" y="28943"/>
                </a:lnTo>
                <a:lnTo>
                  <a:pt x="77552" y="24741"/>
                </a:lnTo>
                <a:lnTo>
                  <a:pt x="73692" y="23620"/>
                </a:lnTo>
                <a:lnTo>
                  <a:pt x="54775" y="25414"/>
                </a:lnTo>
                <a:lnTo>
                  <a:pt x="49335" y="28302"/>
                </a:lnTo>
                <a:lnTo>
                  <a:pt x="41410" y="37156"/>
                </a:lnTo>
                <a:lnTo>
                  <a:pt x="32981" y="57412"/>
                </a:lnTo>
                <a:lnTo>
                  <a:pt x="32688" y="63745"/>
                </a:lnTo>
                <a:lnTo>
                  <a:pt x="36127" y="74545"/>
                </a:lnTo>
                <a:lnTo>
                  <a:pt x="46122" y="82168"/>
                </a:lnTo>
                <a:lnTo>
                  <a:pt x="52739" y="85188"/>
                </a:lnTo>
                <a:lnTo>
                  <a:pt x="65735" y="86663"/>
                </a:lnTo>
                <a:lnTo>
                  <a:pt x="72163" y="86068"/>
                </a:lnTo>
                <a:lnTo>
                  <a:pt x="84951" y="77882"/>
                </a:lnTo>
                <a:lnTo>
                  <a:pt x="95574" y="65541"/>
                </a:lnTo>
                <a:lnTo>
                  <a:pt x="100295" y="53001"/>
                </a:lnTo>
                <a:lnTo>
                  <a:pt x="99582" y="30670"/>
                </a:lnTo>
                <a:lnTo>
                  <a:pt x="91023" y="16336"/>
                </a:lnTo>
                <a:lnTo>
                  <a:pt x="78517" y="5027"/>
                </a:lnTo>
                <a:lnTo>
                  <a:pt x="65903" y="0"/>
                </a:lnTo>
                <a:lnTo>
                  <a:pt x="58870" y="776"/>
                </a:lnTo>
                <a:lnTo>
                  <a:pt x="43530" y="7283"/>
                </a:lnTo>
                <a:lnTo>
                  <a:pt x="31068" y="19112"/>
                </a:lnTo>
                <a:lnTo>
                  <a:pt x="18000" y="41639"/>
                </a:lnTo>
                <a:lnTo>
                  <a:pt x="14941" y="49702"/>
                </a:lnTo>
                <a:lnTo>
                  <a:pt x="15304" y="64306"/>
                </a:lnTo>
                <a:lnTo>
                  <a:pt x="17377" y="71164"/>
                </a:lnTo>
                <a:lnTo>
                  <a:pt x="22286" y="75735"/>
                </a:lnTo>
                <a:lnTo>
                  <a:pt x="37148" y="80815"/>
                </a:lnTo>
                <a:lnTo>
                  <a:pt x="65350" y="80304"/>
                </a:lnTo>
                <a:lnTo>
                  <a:pt x="92677" y="68942"/>
                </a:lnTo>
                <a:lnTo>
                  <a:pt x="108535" y="58912"/>
                </a:lnTo>
                <a:lnTo>
                  <a:pt x="113111" y="51936"/>
                </a:lnTo>
                <a:lnTo>
                  <a:pt x="114331" y="48100"/>
                </a:lnTo>
                <a:lnTo>
                  <a:pt x="113734" y="44838"/>
                </a:lnTo>
                <a:lnTo>
                  <a:pt x="109307" y="39331"/>
                </a:lnTo>
                <a:lnTo>
                  <a:pt x="106151" y="38286"/>
                </a:lnTo>
                <a:lnTo>
                  <a:pt x="98881" y="39006"/>
                </a:lnTo>
                <a:lnTo>
                  <a:pt x="92827" y="41678"/>
                </a:lnTo>
                <a:lnTo>
                  <a:pt x="90226" y="43378"/>
                </a:lnTo>
                <a:lnTo>
                  <a:pt x="90608" y="46628"/>
                </a:lnTo>
                <a:lnTo>
                  <a:pt x="96677" y="55884"/>
                </a:lnTo>
                <a:lnTo>
                  <a:pt x="108311" y="63291"/>
                </a:lnTo>
                <a:lnTo>
                  <a:pt x="115364" y="66253"/>
                </a:lnTo>
                <a:lnTo>
                  <a:pt x="122184" y="66817"/>
                </a:lnTo>
                <a:lnTo>
                  <a:pt x="135405" y="63681"/>
                </a:lnTo>
                <a:lnTo>
                  <a:pt x="146455" y="51939"/>
                </a:lnTo>
                <a:lnTo>
                  <a:pt x="151378" y="43869"/>
                </a:lnTo>
                <a:lnTo>
                  <a:pt x="153247" y="37078"/>
                </a:lnTo>
                <a:lnTo>
                  <a:pt x="153083" y="31139"/>
                </a:lnTo>
                <a:lnTo>
                  <a:pt x="151563" y="25769"/>
                </a:lnTo>
                <a:lnTo>
                  <a:pt x="147727" y="21484"/>
                </a:lnTo>
                <a:lnTo>
                  <a:pt x="135939" y="14840"/>
                </a:lnTo>
                <a:lnTo>
                  <a:pt x="123174" y="13299"/>
                </a:lnTo>
                <a:lnTo>
                  <a:pt x="111151" y="15671"/>
                </a:lnTo>
                <a:lnTo>
                  <a:pt x="101103" y="21429"/>
                </a:lnTo>
                <a:lnTo>
                  <a:pt x="95697" y="26810"/>
                </a:lnTo>
                <a:lnTo>
                  <a:pt x="94255" y="29233"/>
                </a:lnTo>
                <a:lnTo>
                  <a:pt x="96822" y="30143"/>
                </a:lnTo>
                <a:lnTo>
                  <a:pt x="123122" y="277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395"/>
          <p:cNvGrpSpPr/>
          <p:nvPr/>
        </p:nvGrpSpPr>
        <p:grpSpPr>
          <a:xfrm>
            <a:off x="5221414" y="703355"/>
            <a:ext cx="486325" cy="637857"/>
            <a:chOff x="5221414" y="703355"/>
            <a:chExt cx="486325" cy="637857"/>
          </a:xfrm>
        </p:grpSpPr>
        <p:sp>
          <p:nvSpPr>
            <p:cNvPr id="11" name="SMARTInkShape-2521"/>
            <p:cNvSpPr/>
            <p:nvPr>
              <p:custDataLst>
                <p:tags r:id="rId174"/>
              </p:custDataLst>
            </p:nvPr>
          </p:nvSpPr>
          <p:spPr>
            <a:xfrm>
              <a:off x="5221414" y="1236193"/>
              <a:ext cx="132286" cy="105019"/>
            </a:xfrm>
            <a:custGeom>
              <a:avLst/>
              <a:gdLst/>
              <a:ahLst/>
              <a:cxnLst/>
              <a:rect l="0" t="0" r="0" b="0"/>
              <a:pathLst>
                <a:path w="132286" h="105019">
                  <a:moveTo>
                    <a:pt x="36386" y="33807"/>
                  </a:moveTo>
                  <a:lnTo>
                    <a:pt x="36386" y="33807"/>
                  </a:lnTo>
                  <a:lnTo>
                    <a:pt x="33015" y="30436"/>
                  </a:lnTo>
                  <a:lnTo>
                    <a:pt x="29478" y="28781"/>
                  </a:lnTo>
                  <a:lnTo>
                    <a:pt x="27547" y="28340"/>
                  </a:lnTo>
                  <a:lnTo>
                    <a:pt x="25554" y="28751"/>
                  </a:lnTo>
                  <a:lnTo>
                    <a:pt x="11815" y="36373"/>
                  </a:lnTo>
                  <a:lnTo>
                    <a:pt x="5945" y="44120"/>
                  </a:lnTo>
                  <a:lnTo>
                    <a:pt x="1690" y="55324"/>
                  </a:lnTo>
                  <a:lnTo>
                    <a:pt x="0" y="76087"/>
                  </a:lnTo>
                  <a:lnTo>
                    <a:pt x="3654" y="91098"/>
                  </a:lnTo>
                  <a:lnTo>
                    <a:pt x="7258" y="97605"/>
                  </a:lnTo>
                  <a:lnTo>
                    <a:pt x="10617" y="98917"/>
                  </a:lnTo>
                  <a:lnTo>
                    <a:pt x="19994" y="98493"/>
                  </a:lnTo>
                  <a:lnTo>
                    <a:pt x="40544" y="90916"/>
                  </a:lnTo>
                  <a:lnTo>
                    <a:pt x="57766" y="76364"/>
                  </a:lnTo>
                  <a:lnTo>
                    <a:pt x="63527" y="64715"/>
                  </a:lnTo>
                  <a:lnTo>
                    <a:pt x="65382" y="53188"/>
                  </a:lnTo>
                  <a:lnTo>
                    <a:pt x="63854" y="43362"/>
                  </a:lnTo>
                  <a:lnTo>
                    <a:pt x="58942" y="36172"/>
                  </a:lnTo>
                  <a:lnTo>
                    <a:pt x="55657" y="33267"/>
                  </a:lnTo>
                  <a:lnTo>
                    <a:pt x="51349" y="32036"/>
                  </a:lnTo>
                  <a:lnTo>
                    <a:pt x="40920" y="32549"/>
                  </a:lnTo>
                  <a:lnTo>
                    <a:pt x="36586" y="35791"/>
                  </a:lnTo>
                  <a:lnTo>
                    <a:pt x="29890" y="46918"/>
                  </a:lnTo>
                  <a:lnTo>
                    <a:pt x="25524" y="69050"/>
                  </a:lnTo>
                  <a:lnTo>
                    <a:pt x="28266" y="83337"/>
                  </a:lnTo>
                  <a:lnTo>
                    <a:pt x="30973" y="90110"/>
                  </a:lnTo>
                  <a:lnTo>
                    <a:pt x="35599" y="95332"/>
                  </a:lnTo>
                  <a:lnTo>
                    <a:pt x="48266" y="103014"/>
                  </a:lnTo>
                  <a:lnTo>
                    <a:pt x="61422" y="105018"/>
                  </a:lnTo>
                  <a:lnTo>
                    <a:pt x="67893" y="104564"/>
                  </a:lnTo>
                  <a:lnTo>
                    <a:pt x="80728" y="98416"/>
                  </a:lnTo>
                  <a:lnTo>
                    <a:pt x="87114" y="93813"/>
                  </a:lnTo>
                  <a:lnTo>
                    <a:pt x="96092" y="81173"/>
                  </a:lnTo>
                  <a:lnTo>
                    <a:pt x="99473" y="73851"/>
                  </a:lnTo>
                  <a:lnTo>
                    <a:pt x="100316" y="66853"/>
                  </a:lnTo>
                  <a:lnTo>
                    <a:pt x="97490" y="53433"/>
                  </a:lnTo>
                  <a:lnTo>
                    <a:pt x="89649" y="42294"/>
                  </a:lnTo>
                  <a:lnTo>
                    <a:pt x="84595" y="37349"/>
                  </a:lnTo>
                  <a:lnTo>
                    <a:pt x="73335" y="31853"/>
                  </a:lnTo>
                  <a:lnTo>
                    <a:pt x="61980" y="30116"/>
                  </a:lnTo>
                  <a:lnTo>
                    <a:pt x="52230" y="31696"/>
                  </a:lnTo>
                  <a:lnTo>
                    <a:pt x="45074" y="36632"/>
                  </a:lnTo>
                  <a:lnTo>
                    <a:pt x="42178" y="39924"/>
                  </a:lnTo>
                  <a:lnTo>
                    <a:pt x="40952" y="43529"/>
                  </a:lnTo>
                  <a:lnTo>
                    <a:pt x="41473" y="51298"/>
                  </a:lnTo>
                  <a:lnTo>
                    <a:pt x="44010" y="54640"/>
                  </a:lnTo>
                  <a:lnTo>
                    <a:pt x="52475" y="60235"/>
                  </a:lnTo>
                  <a:lnTo>
                    <a:pt x="72511" y="63980"/>
                  </a:lnTo>
                  <a:lnTo>
                    <a:pt x="99693" y="58348"/>
                  </a:lnTo>
                  <a:lnTo>
                    <a:pt x="114146" y="49653"/>
                  </a:lnTo>
                  <a:lnTo>
                    <a:pt x="131552" y="33566"/>
                  </a:lnTo>
                  <a:lnTo>
                    <a:pt x="132285" y="30119"/>
                  </a:lnTo>
                  <a:lnTo>
                    <a:pt x="131364" y="26409"/>
                  </a:lnTo>
                  <a:lnTo>
                    <a:pt x="129338" y="22525"/>
                  </a:lnTo>
                  <a:lnTo>
                    <a:pt x="116373" y="10317"/>
                  </a:lnTo>
                  <a:lnTo>
                    <a:pt x="99127" y="1133"/>
                  </a:lnTo>
                  <a:lnTo>
                    <a:pt x="86848" y="0"/>
                  </a:lnTo>
                  <a:lnTo>
                    <a:pt x="80611" y="686"/>
                  </a:lnTo>
                  <a:lnTo>
                    <a:pt x="69918" y="7092"/>
                  </a:lnTo>
                  <a:lnTo>
                    <a:pt x="65090" y="11764"/>
                  </a:lnTo>
                  <a:lnTo>
                    <a:pt x="54926" y="35193"/>
                  </a:lnTo>
                  <a:lnTo>
                    <a:pt x="53563" y="50651"/>
                  </a:lnTo>
                  <a:lnTo>
                    <a:pt x="56763" y="69372"/>
                  </a:lnTo>
                  <a:lnTo>
                    <a:pt x="61786" y="84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22"/>
            <p:cNvSpPr/>
            <p:nvPr>
              <p:custDataLst>
                <p:tags r:id="rId175"/>
              </p:custDataLst>
            </p:nvPr>
          </p:nvSpPr>
          <p:spPr>
            <a:xfrm>
              <a:off x="5596705" y="703355"/>
              <a:ext cx="111034" cy="75049"/>
            </a:xfrm>
            <a:custGeom>
              <a:avLst/>
              <a:gdLst/>
              <a:ahLst/>
              <a:cxnLst/>
              <a:rect l="0" t="0" r="0" b="0"/>
              <a:pathLst>
                <a:path w="111034" h="75049">
                  <a:moveTo>
                    <a:pt x="48445" y="7845"/>
                  </a:moveTo>
                  <a:lnTo>
                    <a:pt x="48445" y="7845"/>
                  </a:lnTo>
                  <a:lnTo>
                    <a:pt x="45074" y="4474"/>
                  </a:lnTo>
                  <a:lnTo>
                    <a:pt x="41537" y="2819"/>
                  </a:lnTo>
                  <a:lnTo>
                    <a:pt x="30147" y="1757"/>
                  </a:lnTo>
                  <a:lnTo>
                    <a:pt x="18407" y="4943"/>
                  </a:lnTo>
                  <a:lnTo>
                    <a:pt x="5992" y="13727"/>
                  </a:lnTo>
                  <a:lnTo>
                    <a:pt x="1355" y="25041"/>
                  </a:lnTo>
                  <a:lnTo>
                    <a:pt x="0" y="38771"/>
                  </a:lnTo>
                  <a:lnTo>
                    <a:pt x="1749" y="51929"/>
                  </a:lnTo>
                  <a:lnTo>
                    <a:pt x="8641" y="62951"/>
                  </a:lnTo>
                  <a:lnTo>
                    <a:pt x="13442" y="67865"/>
                  </a:lnTo>
                  <a:lnTo>
                    <a:pt x="24422" y="73326"/>
                  </a:lnTo>
                  <a:lnTo>
                    <a:pt x="36357" y="75048"/>
                  </a:lnTo>
                  <a:lnTo>
                    <a:pt x="48717" y="73461"/>
                  </a:lnTo>
                  <a:lnTo>
                    <a:pt x="59385" y="66641"/>
                  </a:lnTo>
                  <a:lnTo>
                    <a:pt x="68124" y="56554"/>
                  </a:lnTo>
                  <a:lnTo>
                    <a:pt x="74359" y="45016"/>
                  </a:lnTo>
                  <a:lnTo>
                    <a:pt x="75720" y="32832"/>
                  </a:lnTo>
                  <a:lnTo>
                    <a:pt x="73973" y="21773"/>
                  </a:lnTo>
                  <a:lnTo>
                    <a:pt x="70844" y="14505"/>
                  </a:lnTo>
                  <a:lnTo>
                    <a:pt x="67611" y="12285"/>
                  </a:lnTo>
                  <a:lnTo>
                    <a:pt x="58374" y="9818"/>
                  </a:lnTo>
                  <a:lnTo>
                    <a:pt x="49095" y="10604"/>
                  </a:lnTo>
                  <a:lnTo>
                    <a:pt x="44645" y="11801"/>
                  </a:lnTo>
                  <a:lnTo>
                    <a:pt x="35937" y="20657"/>
                  </a:lnTo>
                  <a:lnTo>
                    <a:pt x="28775" y="33295"/>
                  </a:lnTo>
                  <a:lnTo>
                    <a:pt x="25591" y="45967"/>
                  </a:lnTo>
                  <a:lnTo>
                    <a:pt x="26859" y="52310"/>
                  </a:lnTo>
                  <a:lnTo>
                    <a:pt x="33912" y="65001"/>
                  </a:lnTo>
                  <a:lnTo>
                    <a:pt x="42221" y="72053"/>
                  </a:lnTo>
                  <a:lnTo>
                    <a:pt x="46412" y="73934"/>
                  </a:lnTo>
                  <a:lnTo>
                    <a:pt x="56714" y="74142"/>
                  </a:lnTo>
                  <a:lnTo>
                    <a:pt x="67642" y="71177"/>
                  </a:lnTo>
                  <a:lnTo>
                    <a:pt x="77203" y="65156"/>
                  </a:lnTo>
                  <a:lnTo>
                    <a:pt x="87148" y="53832"/>
                  </a:lnTo>
                  <a:lnTo>
                    <a:pt x="90341" y="45687"/>
                  </a:lnTo>
                  <a:lnTo>
                    <a:pt x="91192" y="41540"/>
                  </a:lnTo>
                  <a:lnTo>
                    <a:pt x="90256" y="33169"/>
                  </a:lnTo>
                  <a:lnTo>
                    <a:pt x="89019" y="28961"/>
                  </a:lnTo>
                  <a:lnTo>
                    <a:pt x="83882" y="22404"/>
                  </a:lnTo>
                  <a:lnTo>
                    <a:pt x="80536" y="19667"/>
                  </a:lnTo>
                  <a:lnTo>
                    <a:pt x="77600" y="18549"/>
                  </a:lnTo>
                  <a:lnTo>
                    <a:pt x="74937" y="18509"/>
                  </a:lnTo>
                  <a:lnTo>
                    <a:pt x="62223" y="23514"/>
                  </a:lnTo>
                  <a:lnTo>
                    <a:pt x="56214" y="31037"/>
                  </a:lnTo>
                  <a:lnTo>
                    <a:pt x="46609" y="53113"/>
                  </a:lnTo>
                  <a:lnTo>
                    <a:pt x="46515" y="58485"/>
                  </a:lnTo>
                  <a:lnTo>
                    <a:pt x="50174" y="68216"/>
                  </a:lnTo>
                  <a:lnTo>
                    <a:pt x="53831" y="70670"/>
                  </a:lnTo>
                  <a:lnTo>
                    <a:pt x="63539" y="71515"/>
                  </a:lnTo>
                  <a:lnTo>
                    <a:pt x="84275" y="64654"/>
                  </a:lnTo>
                  <a:lnTo>
                    <a:pt x="96354" y="55671"/>
                  </a:lnTo>
                  <a:lnTo>
                    <a:pt x="105016" y="44623"/>
                  </a:lnTo>
                  <a:lnTo>
                    <a:pt x="109891" y="26503"/>
                  </a:lnTo>
                  <a:lnTo>
                    <a:pt x="111033" y="14021"/>
                  </a:lnTo>
                  <a:lnTo>
                    <a:pt x="109220" y="9140"/>
                  </a:lnTo>
                  <a:lnTo>
                    <a:pt x="101562" y="1835"/>
                  </a:lnTo>
                  <a:lnTo>
                    <a:pt x="89220" y="0"/>
                  </a:lnTo>
                  <a:lnTo>
                    <a:pt x="74328" y="2242"/>
                  </a:lnTo>
                  <a:lnTo>
                    <a:pt x="52194" y="11437"/>
                  </a:lnTo>
                  <a:lnTo>
                    <a:pt x="35745" y="26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96"/>
          <p:cNvGrpSpPr/>
          <p:nvPr/>
        </p:nvGrpSpPr>
        <p:grpSpPr>
          <a:xfrm>
            <a:off x="3620383" y="1377950"/>
            <a:ext cx="68968" cy="1828801"/>
            <a:chOff x="3620383" y="1377950"/>
            <a:chExt cx="68968" cy="1828801"/>
          </a:xfrm>
        </p:grpSpPr>
        <p:sp>
          <p:nvSpPr>
            <p:cNvPr id="14" name="SMARTInkShape-2523"/>
            <p:cNvSpPr/>
            <p:nvPr>
              <p:custDataLst>
                <p:tags r:id="rId166"/>
              </p:custDataLst>
            </p:nvPr>
          </p:nvSpPr>
          <p:spPr>
            <a:xfrm>
              <a:off x="3620383" y="316865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6689"/>
                  </a:lnTo>
                  <a:lnTo>
                    <a:pt x="0" y="3135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24"/>
            <p:cNvSpPr/>
            <p:nvPr>
              <p:custDataLst>
                <p:tags r:id="rId167"/>
              </p:custDataLst>
            </p:nvPr>
          </p:nvSpPr>
          <p:spPr>
            <a:xfrm>
              <a:off x="3633083" y="248920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5467" y="101600"/>
                  </a:moveTo>
                  <a:lnTo>
                    <a:pt x="5467" y="101600"/>
                  </a:lnTo>
                  <a:lnTo>
                    <a:pt x="2096" y="94858"/>
                  </a:lnTo>
                  <a:lnTo>
                    <a:pt x="0" y="77181"/>
                  </a:lnTo>
                  <a:lnTo>
                    <a:pt x="4259" y="3390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25"/>
            <p:cNvSpPr/>
            <p:nvPr>
              <p:custDataLst>
                <p:tags r:id="rId168"/>
              </p:custDataLst>
            </p:nvPr>
          </p:nvSpPr>
          <p:spPr>
            <a:xfrm>
              <a:off x="3632200" y="22288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26"/>
            <p:cNvSpPr/>
            <p:nvPr>
              <p:custDataLst>
                <p:tags r:id="rId169"/>
              </p:custDataLst>
            </p:nvPr>
          </p:nvSpPr>
          <p:spPr>
            <a:xfrm>
              <a:off x="3651250" y="20066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1986" y="341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27"/>
            <p:cNvSpPr/>
            <p:nvPr>
              <p:custDataLst>
                <p:tags r:id="rId170"/>
              </p:custDataLst>
            </p:nvPr>
          </p:nvSpPr>
          <p:spPr>
            <a:xfrm>
              <a:off x="3657600" y="161925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203200"/>
                  </a:moveTo>
                  <a:lnTo>
                    <a:pt x="0" y="203200"/>
                  </a:lnTo>
                  <a:lnTo>
                    <a:pt x="0" y="164476"/>
                  </a:lnTo>
                  <a:lnTo>
                    <a:pt x="3371" y="127913"/>
                  </a:lnTo>
                  <a:lnTo>
                    <a:pt x="8838" y="85799"/>
                  </a:lnTo>
                  <a:lnTo>
                    <a:pt x="11555" y="4878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28"/>
            <p:cNvSpPr/>
            <p:nvPr>
              <p:custDataLst>
                <p:tags r:id="rId171"/>
              </p:custDataLst>
            </p:nvPr>
          </p:nvSpPr>
          <p:spPr>
            <a:xfrm>
              <a:off x="3683000" y="1377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4364" y="1228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29"/>
            <p:cNvSpPr/>
            <p:nvPr>
              <p:custDataLst>
                <p:tags r:id="rId172"/>
              </p:custDataLst>
            </p:nvPr>
          </p:nvSpPr>
          <p:spPr>
            <a:xfrm>
              <a:off x="3632200" y="28067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2575" y="220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30"/>
            <p:cNvSpPr/>
            <p:nvPr>
              <p:custDataLst>
                <p:tags r:id="rId173"/>
              </p:custDataLst>
            </p:nvPr>
          </p:nvSpPr>
          <p:spPr>
            <a:xfrm>
              <a:off x="3625850" y="2984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97"/>
          <p:cNvGrpSpPr/>
          <p:nvPr/>
        </p:nvGrpSpPr>
        <p:grpSpPr>
          <a:xfrm>
            <a:off x="4286250" y="1689100"/>
            <a:ext cx="44451" cy="1720851"/>
            <a:chOff x="4286250" y="1689100"/>
            <a:chExt cx="44451" cy="1720851"/>
          </a:xfrm>
        </p:grpSpPr>
        <p:sp>
          <p:nvSpPr>
            <p:cNvPr id="23" name="SMARTInkShape-2531"/>
            <p:cNvSpPr/>
            <p:nvPr>
              <p:custDataLst>
                <p:tags r:id="rId160"/>
              </p:custDataLst>
            </p:nvPr>
          </p:nvSpPr>
          <p:spPr>
            <a:xfrm>
              <a:off x="4298950" y="33528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36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32"/>
            <p:cNvSpPr/>
            <p:nvPr>
              <p:custDataLst>
                <p:tags r:id="rId161"/>
              </p:custDataLst>
            </p:nvPr>
          </p:nvSpPr>
          <p:spPr>
            <a:xfrm>
              <a:off x="4315248" y="3016250"/>
              <a:ext cx="9103" cy="63501"/>
            </a:xfrm>
            <a:custGeom>
              <a:avLst/>
              <a:gdLst/>
              <a:ahLst/>
              <a:cxnLst/>
              <a:rect l="0" t="0" r="0" b="0"/>
              <a:pathLst>
                <a:path w="9103" h="63501">
                  <a:moveTo>
                    <a:pt x="9102" y="63500"/>
                  </a:moveTo>
                  <a:lnTo>
                    <a:pt x="9102" y="63500"/>
                  </a:lnTo>
                  <a:lnTo>
                    <a:pt x="264" y="45823"/>
                  </a:lnTo>
                  <a:lnTo>
                    <a:pt x="0" y="35888"/>
                  </a:lnTo>
                  <a:lnTo>
                    <a:pt x="2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33"/>
            <p:cNvSpPr/>
            <p:nvPr>
              <p:custDataLst>
                <p:tags r:id="rId162"/>
              </p:custDataLst>
            </p:nvPr>
          </p:nvSpPr>
          <p:spPr>
            <a:xfrm>
              <a:off x="4298950" y="24384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114300"/>
                  </a:moveTo>
                  <a:lnTo>
                    <a:pt x="19050" y="114300"/>
                  </a:lnTo>
                  <a:lnTo>
                    <a:pt x="6841" y="102091"/>
                  </a:lnTo>
                  <a:lnTo>
                    <a:pt x="3040" y="90764"/>
                  </a:lnTo>
                  <a:lnTo>
                    <a:pt x="400" y="502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34"/>
            <p:cNvSpPr/>
            <p:nvPr>
              <p:custDataLst>
                <p:tags r:id="rId163"/>
              </p:custDataLst>
            </p:nvPr>
          </p:nvSpPr>
          <p:spPr>
            <a:xfrm>
              <a:off x="4315088" y="2736850"/>
              <a:ext cx="15613" cy="101601"/>
            </a:xfrm>
            <a:custGeom>
              <a:avLst/>
              <a:gdLst/>
              <a:ahLst/>
              <a:cxnLst/>
              <a:rect l="0" t="0" r="0" b="0"/>
              <a:pathLst>
                <a:path w="15613" h="101601">
                  <a:moveTo>
                    <a:pt x="15612" y="101600"/>
                  </a:moveTo>
                  <a:lnTo>
                    <a:pt x="15612" y="101600"/>
                  </a:lnTo>
                  <a:lnTo>
                    <a:pt x="15612" y="91487"/>
                  </a:lnTo>
                  <a:lnTo>
                    <a:pt x="11849" y="82759"/>
                  </a:lnTo>
                  <a:lnTo>
                    <a:pt x="8870" y="78456"/>
                  </a:lnTo>
                  <a:lnTo>
                    <a:pt x="5560" y="68031"/>
                  </a:lnTo>
                  <a:lnTo>
                    <a:pt x="0" y="24683"/>
                  </a:lnTo>
                  <a:lnTo>
                    <a:pt x="29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35"/>
            <p:cNvSpPr/>
            <p:nvPr>
              <p:custDataLst>
                <p:tags r:id="rId164"/>
              </p:custDataLst>
            </p:nvPr>
          </p:nvSpPr>
          <p:spPr>
            <a:xfrm>
              <a:off x="4286250" y="21145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120650"/>
                  </a:moveTo>
                  <a:lnTo>
                    <a:pt x="12700" y="120650"/>
                  </a:lnTo>
                  <a:lnTo>
                    <a:pt x="1716" y="80173"/>
                  </a:lnTo>
                  <a:lnTo>
                    <a:pt x="226" y="391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36"/>
            <p:cNvSpPr/>
            <p:nvPr>
              <p:custDataLst>
                <p:tags r:id="rId165"/>
              </p:custDataLst>
            </p:nvPr>
          </p:nvSpPr>
          <p:spPr>
            <a:xfrm>
              <a:off x="4293188" y="1689100"/>
              <a:ext cx="5763" cy="120651"/>
            </a:xfrm>
            <a:custGeom>
              <a:avLst/>
              <a:gdLst/>
              <a:ahLst/>
              <a:cxnLst/>
              <a:rect l="0" t="0" r="0" b="0"/>
              <a:pathLst>
                <a:path w="5763" h="120651">
                  <a:moveTo>
                    <a:pt x="5762" y="120650"/>
                  </a:moveTo>
                  <a:lnTo>
                    <a:pt x="5762" y="120650"/>
                  </a:lnTo>
                  <a:lnTo>
                    <a:pt x="0" y="76620"/>
                  </a:lnTo>
                  <a:lnTo>
                    <a:pt x="1410" y="35465"/>
                  </a:lnTo>
                  <a:lnTo>
                    <a:pt x="57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2537"/>
          <p:cNvSpPr/>
          <p:nvPr>
            <p:custDataLst>
              <p:tags r:id="rId7"/>
            </p:custDataLst>
          </p:nvPr>
        </p:nvSpPr>
        <p:spPr>
          <a:xfrm>
            <a:off x="4400550" y="990600"/>
            <a:ext cx="12701" cy="82551"/>
          </a:xfrm>
          <a:custGeom>
            <a:avLst/>
            <a:gdLst/>
            <a:ahLst/>
            <a:cxnLst/>
            <a:rect l="0" t="0" r="0" b="0"/>
            <a:pathLst>
              <a:path w="12701" h="82551">
                <a:moveTo>
                  <a:pt x="0" y="82550"/>
                </a:moveTo>
                <a:lnTo>
                  <a:pt x="0" y="82550"/>
                </a:lnTo>
                <a:lnTo>
                  <a:pt x="3371" y="41729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399"/>
          <p:cNvGrpSpPr/>
          <p:nvPr/>
        </p:nvGrpSpPr>
        <p:grpSpPr>
          <a:xfrm>
            <a:off x="4889500" y="654050"/>
            <a:ext cx="533401" cy="2730501"/>
            <a:chOff x="4889500" y="654050"/>
            <a:chExt cx="533401" cy="2730501"/>
          </a:xfrm>
        </p:grpSpPr>
        <p:sp>
          <p:nvSpPr>
            <p:cNvPr id="31" name="SMARTInkShape-2538"/>
            <p:cNvSpPr/>
            <p:nvPr>
              <p:custDataLst>
                <p:tags r:id="rId149"/>
              </p:custDataLst>
            </p:nvPr>
          </p:nvSpPr>
          <p:spPr>
            <a:xfrm>
              <a:off x="4889500" y="33337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39"/>
            <p:cNvSpPr/>
            <p:nvPr>
              <p:custDataLst>
                <p:tags r:id="rId150"/>
              </p:custDataLst>
            </p:nvPr>
          </p:nvSpPr>
          <p:spPr>
            <a:xfrm>
              <a:off x="4895850" y="25336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120650"/>
                  </a:moveTo>
                  <a:lnTo>
                    <a:pt x="0" y="120650"/>
                  </a:lnTo>
                  <a:lnTo>
                    <a:pt x="1881" y="79205"/>
                  </a:lnTo>
                  <a:lnTo>
                    <a:pt x="6908" y="4157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40"/>
            <p:cNvSpPr/>
            <p:nvPr>
              <p:custDataLst>
                <p:tags r:id="rId151"/>
              </p:custDataLst>
            </p:nvPr>
          </p:nvSpPr>
          <p:spPr>
            <a:xfrm>
              <a:off x="4908550" y="2895600"/>
              <a:ext cx="3145" cy="203201"/>
            </a:xfrm>
            <a:custGeom>
              <a:avLst/>
              <a:gdLst/>
              <a:ahLst/>
              <a:cxnLst/>
              <a:rect l="0" t="0" r="0" b="0"/>
              <a:pathLst>
                <a:path w="3145" h="203201">
                  <a:moveTo>
                    <a:pt x="0" y="203200"/>
                  </a:moveTo>
                  <a:lnTo>
                    <a:pt x="0" y="203200"/>
                  </a:lnTo>
                  <a:lnTo>
                    <a:pt x="0" y="159873"/>
                  </a:lnTo>
                  <a:lnTo>
                    <a:pt x="0" y="120983"/>
                  </a:lnTo>
                  <a:lnTo>
                    <a:pt x="1882" y="82648"/>
                  </a:lnTo>
                  <a:lnTo>
                    <a:pt x="3144" y="425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41"/>
            <p:cNvSpPr/>
            <p:nvPr>
              <p:custDataLst>
                <p:tags r:id="rId152"/>
              </p:custDataLst>
            </p:nvPr>
          </p:nvSpPr>
          <p:spPr>
            <a:xfrm>
              <a:off x="4940300" y="21209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76200"/>
                  </a:moveTo>
                  <a:lnTo>
                    <a:pt x="0" y="76200"/>
                  </a:lnTo>
                  <a:lnTo>
                    <a:pt x="6907" y="3475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42"/>
            <p:cNvSpPr/>
            <p:nvPr>
              <p:custDataLst>
                <p:tags r:id="rId153"/>
              </p:custDataLst>
            </p:nvPr>
          </p:nvSpPr>
          <p:spPr>
            <a:xfrm>
              <a:off x="4949341" y="1600200"/>
              <a:ext cx="3660" cy="196851"/>
            </a:xfrm>
            <a:custGeom>
              <a:avLst/>
              <a:gdLst/>
              <a:ahLst/>
              <a:cxnLst/>
              <a:rect l="0" t="0" r="0" b="0"/>
              <a:pathLst>
                <a:path w="3660" h="196851">
                  <a:moveTo>
                    <a:pt x="3659" y="196850"/>
                  </a:moveTo>
                  <a:lnTo>
                    <a:pt x="3659" y="196850"/>
                  </a:lnTo>
                  <a:lnTo>
                    <a:pt x="2953" y="161363"/>
                  </a:lnTo>
                  <a:lnTo>
                    <a:pt x="0" y="120327"/>
                  </a:lnTo>
                  <a:lnTo>
                    <a:pt x="1563" y="88991"/>
                  </a:lnTo>
                  <a:lnTo>
                    <a:pt x="2727" y="54368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43"/>
            <p:cNvSpPr/>
            <p:nvPr>
              <p:custDataLst>
                <p:tags r:id="rId154"/>
              </p:custDataLst>
            </p:nvPr>
          </p:nvSpPr>
          <p:spPr>
            <a:xfrm>
              <a:off x="4997450" y="102235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0" y="171450"/>
                  </a:moveTo>
                  <a:lnTo>
                    <a:pt x="0" y="171450"/>
                  </a:lnTo>
                  <a:lnTo>
                    <a:pt x="10139" y="125824"/>
                  </a:lnTo>
                  <a:lnTo>
                    <a:pt x="17677" y="91905"/>
                  </a:lnTo>
                  <a:lnTo>
                    <a:pt x="23849" y="5566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44"/>
            <p:cNvSpPr/>
            <p:nvPr>
              <p:custDataLst>
                <p:tags r:id="rId155"/>
              </p:custDataLst>
            </p:nvPr>
          </p:nvSpPr>
          <p:spPr>
            <a:xfrm>
              <a:off x="5359400" y="3371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45"/>
            <p:cNvSpPr/>
            <p:nvPr>
              <p:custDataLst>
                <p:tags r:id="rId156"/>
              </p:custDataLst>
            </p:nvPr>
          </p:nvSpPr>
          <p:spPr>
            <a:xfrm>
              <a:off x="5410200" y="267335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0" y="196850"/>
                  </a:moveTo>
                  <a:lnTo>
                    <a:pt x="0" y="196850"/>
                  </a:lnTo>
                  <a:lnTo>
                    <a:pt x="3371" y="163140"/>
                  </a:lnTo>
                  <a:lnTo>
                    <a:pt x="5026" y="125894"/>
                  </a:lnTo>
                  <a:lnTo>
                    <a:pt x="6467" y="84175"/>
                  </a:lnTo>
                  <a:lnTo>
                    <a:pt x="9459" y="4211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46"/>
            <p:cNvSpPr/>
            <p:nvPr>
              <p:custDataLst>
                <p:tags r:id="rId157"/>
              </p:custDataLst>
            </p:nvPr>
          </p:nvSpPr>
          <p:spPr>
            <a:xfrm>
              <a:off x="5422900" y="20764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47"/>
            <p:cNvSpPr/>
            <p:nvPr>
              <p:custDataLst>
                <p:tags r:id="rId158"/>
              </p:custDataLst>
            </p:nvPr>
          </p:nvSpPr>
          <p:spPr>
            <a:xfrm>
              <a:off x="5359400" y="1390650"/>
              <a:ext cx="38101" cy="196851"/>
            </a:xfrm>
            <a:custGeom>
              <a:avLst/>
              <a:gdLst/>
              <a:ahLst/>
              <a:cxnLst/>
              <a:rect l="0" t="0" r="0" b="0"/>
              <a:pathLst>
                <a:path w="38101" h="196851">
                  <a:moveTo>
                    <a:pt x="38100" y="196850"/>
                  </a:moveTo>
                  <a:lnTo>
                    <a:pt x="38100" y="196850"/>
                  </a:lnTo>
                  <a:lnTo>
                    <a:pt x="32325" y="156294"/>
                  </a:lnTo>
                  <a:lnTo>
                    <a:pt x="22904" y="110907"/>
                  </a:lnTo>
                  <a:lnTo>
                    <a:pt x="14626" y="65160"/>
                  </a:lnTo>
                  <a:lnTo>
                    <a:pt x="4961" y="218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48"/>
            <p:cNvSpPr/>
            <p:nvPr>
              <p:custDataLst>
                <p:tags r:id="rId159"/>
              </p:custDataLst>
            </p:nvPr>
          </p:nvSpPr>
          <p:spPr>
            <a:xfrm>
              <a:off x="5334000" y="654050"/>
              <a:ext cx="63501" cy="431801"/>
            </a:xfrm>
            <a:custGeom>
              <a:avLst/>
              <a:gdLst/>
              <a:ahLst/>
              <a:cxnLst/>
              <a:rect l="0" t="0" r="0" b="0"/>
              <a:pathLst>
                <a:path w="63501" h="431801">
                  <a:moveTo>
                    <a:pt x="0" y="431800"/>
                  </a:moveTo>
                  <a:lnTo>
                    <a:pt x="0" y="431800"/>
                  </a:lnTo>
                  <a:lnTo>
                    <a:pt x="3371" y="394719"/>
                  </a:lnTo>
                  <a:lnTo>
                    <a:pt x="6908" y="353936"/>
                  </a:lnTo>
                  <a:lnTo>
                    <a:pt x="11537" y="307588"/>
                  </a:lnTo>
                  <a:lnTo>
                    <a:pt x="14747" y="283376"/>
                  </a:lnTo>
                  <a:lnTo>
                    <a:pt x="18298" y="258767"/>
                  </a:lnTo>
                  <a:lnTo>
                    <a:pt x="22076" y="233895"/>
                  </a:lnTo>
                  <a:lnTo>
                    <a:pt x="26006" y="208846"/>
                  </a:lnTo>
                  <a:lnTo>
                    <a:pt x="30038" y="183681"/>
                  </a:lnTo>
                  <a:lnTo>
                    <a:pt x="34136" y="159143"/>
                  </a:lnTo>
                  <a:lnTo>
                    <a:pt x="38279" y="135023"/>
                  </a:lnTo>
                  <a:lnTo>
                    <a:pt x="46646" y="88232"/>
                  </a:lnTo>
                  <a:lnTo>
                    <a:pt x="55069" y="4391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00"/>
          <p:cNvGrpSpPr/>
          <p:nvPr/>
        </p:nvGrpSpPr>
        <p:grpSpPr>
          <a:xfrm>
            <a:off x="5124450" y="184150"/>
            <a:ext cx="393701" cy="241301"/>
            <a:chOff x="5124450" y="184150"/>
            <a:chExt cx="393701" cy="241301"/>
          </a:xfrm>
        </p:grpSpPr>
        <p:sp>
          <p:nvSpPr>
            <p:cNvPr id="43" name="SMARTInkShape-2549"/>
            <p:cNvSpPr/>
            <p:nvPr>
              <p:custDataLst>
                <p:tags r:id="rId147"/>
              </p:custDataLst>
            </p:nvPr>
          </p:nvSpPr>
          <p:spPr>
            <a:xfrm>
              <a:off x="5124450" y="3365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88900"/>
                  </a:moveTo>
                  <a:lnTo>
                    <a:pt x="0" y="88900"/>
                  </a:lnTo>
                  <a:lnTo>
                    <a:pt x="8838" y="4470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50"/>
            <p:cNvSpPr/>
            <p:nvPr>
              <p:custDataLst>
                <p:tags r:id="rId148"/>
              </p:custDataLst>
            </p:nvPr>
          </p:nvSpPr>
          <p:spPr>
            <a:xfrm>
              <a:off x="5486400" y="18415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0" y="107950"/>
                  </a:moveTo>
                  <a:lnTo>
                    <a:pt x="0" y="107950"/>
                  </a:lnTo>
                  <a:lnTo>
                    <a:pt x="6480" y="73874"/>
                  </a:lnTo>
                  <a:lnTo>
                    <a:pt x="22917" y="3170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2551"/>
          <p:cNvSpPr/>
          <p:nvPr>
            <p:custDataLst>
              <p:tags r:id="rId8"/>
            </p:custDataLst>
          </p:nvPr>
        </p:nvSpPr>
        <p:spPr>
          <a:xfrm>
            <a:off x="5734933" y="3289300"/>
            <a:ext cx="5468" cy="19051"/>
          </a:xfrm>
          <a:custGeom>
            <a:avLst/>
            <a:gdLst/>
            <a:ahLst/>
            <a:cxnLst/>
            <a:rect l="0" t="0" r="0" b="0"/>
            <a:pathLst>
              <a:path w="5468" h="19051">
                <a:moveTo>
                  <a:pt x="5467" y="19050"/>
                </a:moveTo>
                <a:lnTo>
                  <a:pt x="5467" y="19050"/>
                </a:lnTo>
                <a:lnTo>
                  <a:pt x="0" y="19050"/>
                </a:lnTo>
                <a:lnTo>
                  <a:pt x="54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2552"/>
          <p:cNvSpPr/>
          <p:nvPr>
            <p:custDataLst>
              <p:tags r:id="rId9"/>
            </p:custDataLst>
          </p:nvPr>
        </p:nvSpPr>
        <p:spPr>
          <a:xfrm>
            <a:off x="5759450" y="2590800"/>
            <a:ext cx="1" cy="184151"/>
          </a:xfrm>
          <a:custGeom>
            <a:avLst/>
            <a:gdLst/>
            <a:ahLst/>
            <a:cxnLst/>
            <a:rect l="0" t="0" r="0" b="0"/>
            <a:pathLst>
              <a:path w="1" h="184151">
                <a:moveTo>
                  <a:pt x="0" y="184150"/>
                </a:moveTo>
                <a:lnTo>
                  <a:pt x="0" y="184150"/>
                </a:lnTo>
                <a:lnTo>
                  <a:pt x="0" y="150440"/>
                </a:lnTo>
                <a:lnTo>
                  <a:pt x="0" y="116957"/>
                </a:lnTo>
                <a:lnTo>
                  <a:pt x="0" y="80203"/>
                </a:lnTo>
                <a:lnTo>
                  <a:pt x="0" y="4034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403"/>
          <p:cNvGrpSpPr/>
          <p:nvPr/>
        </p:nvGrpSpPr>
        <p:grpSpPr>
          <a:xfrm>
            <a:off x="5711930" y="336550"/>
            <a:ext cx="98321" cy="1612901"/>
            <a:chOff x="5711930" y="336550"/>
            <a:chExt cx="98321" cy="1612901"/>
          </a:xfrm>
        </p:grpSpPr>
        <p:sp>
          <p:nvSpPr>
            <p:cNvPr id="48" name="SMARTInkShape-2553"/>
            <p:cNvSpPr/>
            <p:nvPr>
              <p:custDataLst>
                <p:tags r:id="rId143"/>
              </p:custDataLst>
            </p:nvPr>
          </p:nvSpPr>
          <p:spPr>
            <a:xfrm>
              <a:off x="5772150" y="18796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3276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54"/>
            <p:cNvSpPr/>
            <p:nvPr>
              <p:custDataLst>
                <p:tags r:id="rId144"/>
              </p:custDataLst>
            </p:nvPr>
          </p:nvSpPr>
          <p:spPr>
            <a:xfrm>
              <a:off x="5810250" y="13525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55"/>
            <p:cNvSpPr/>
            <p:nvPr>
              <p:custDataLst>
                <p:tags r:id="rId145"/>
              </p:custDataLst>
            </p:nvPr>
          </p:nvSpPr>
          <p:spPr>
            <a:xfrm>
              <a:off x="5711930" y="908050"/>
              <a:ext cx="9421" cy="152401"/>
            </a:xfrm>
            <a:custGeom>
              <a:avLst/>
              <a:gdLst/>
              <a:ahLst/>
              <a:cxnLst/>
              <a:rect l="0" t="0" r="0" b="0"/>
              <a:pathLst>
                <a:path w="9421" h="152401">
                  <a:moveTo>
                    <a:pt x="9420" y="152400"/>
                  </a:moveTo>
                  <a:lnTo>
                    <a:pt x="9420" y="152400"/>
                  </a:lnTo>
                  <a:lnTo>
                    <a:pt x="2512" y="107192"/>
                  </a:lnTo>
                  <a:lnTo>
                    <a:pt x="0" y="75863"/>
                  </a:lnTo>
                  <a:lnTo>
                    <a:pt x="1235" y="38421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56"/>
            <p:cNvSpPr/>
            <p:nvPr>
              <p:custDataLst>
                <p:tags r:id="rId146"/>
              </p:custDataLst>
            </p:nvPr>
          </p:nvSpPr>
          <p:spPr>
            <a:xfrm>
              <a:off x="5768491" y="336550"/>
              <a:ext cx="16360" cy="152401"/>
            </a:xfrm>
            <a:custGeom>
              <a:avLst/>
              <a:gdLst/>
              <a:ahLst/>
              <a:cxnLst/>
              <a:rect l="0" t="0" r="0" b="0"/>
              <a:pathLst>
                <a:path w="16360" h="152401">
                  <a:moveTo>
                    <a:pt x="3659" y="152400"/>
                  </a:moveTo>
                  <a:lnTo>
                    <a:pt x="3659" y="152400"/>
                  </a:lnTo>
                  <a:lnTo>
                    <a:pt x="0" y="107480"/>
                  </a:lnTo>
                  <a:lnTo>
                    <a:pt x="3673" y="60695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04"/>
          <p:cNvGrpSpPr/>
          <p:nvPr/>
        </p:nvGrpSpPr>
        <p:grpSpPr>
          <a:xfrm>
            <a:off x="4238810" y="3608084"/>
            <a:ext cx="193491" cy="424167"/>
            <a:chOff x="4238810" y="3608084"/>
            <a:chExt cx="193491" cy="424167"/>
          </a:xfrm>
        </p:grpSpPr>
        <p:sp>
          <p:nvSpPr>
            <p:cNvPr id="53" name="SMARTInkShape-2557"/>
            <p:cNvSpPr/>
            <p:nvPr>
              <p:custDataLst>
                <p:tags r:id="rId141"/>
              </p:custDataLst>
            </p:nvPr>
          </p:nvSpPr>
          <p:spPr>
            <a:xfrm>
              <a:off x="4279900" y="3645783"/>
              <a:ext cx="30734" cy="386468"/>
            </a:xfrm>
            <a:custGeom>
              <a:avLst/>
              <a:gdLst/>
              <a:ahLst/>
              <a:cxnLst/>
              <a:rect l="0" t="0" r="0" b="0"/>
              <a:pathLst>
                <a:path w="30734" h="3864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13092" y="2749"/>
                  </a:lnTo>
                  <a:lnTo>
                    <a:pt x="24027" y="21517"/>
                  </a:lnTo>
                  <a:lnTo>
                    <a:pt x="29461" y="62904"/>
                  </a:lnTo>
                  <a:lnTo>
                    <a:pt x="30733" y="101079"/>
                  </a:lnTo>
                  <a:lnTo>
                    <a:pt x="29887" y="145328"/>
                  </a:lnTo>
                  <a:lnTo>
                    <a:pt x="27686" y="169969"/>
                  </a:lnTo>
                  <a:lnTo>
                    <a:pt x="24807" y="195568"/>
                  </a:lnTo>
                  <a:lnTo>
                    <a:pt x="21477" y="221101"/>
                  </a:lnTo>
                  <a:lnTo>
                    <a:pt x="17846" y="246590"/>
                  </a:lnTo>
                  <a:lnTo>
                    <a:pt x="14014" y="272049"/>
                  </a:lnTo>
                  <a:lnTo>
                    <a:pt x="7874" y="315388"/>
                  </a:lnTo>
                  <a:lnTo>
                    <a:pt x="2333" y="362114"/>
                  </a:lnTo>
                  <a:lnTo>
                    <a:pt x="0" y="386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58"/>
            <p:cNvSpPr/>
            <p:nvPr>
              <p:custDataLst>
                <p:tags r:id="rId142"/>
              </p:custDataLst>
            </p:nvPr>
          </p:nvSpPr>
          <p:spPr>
            <a:xfrm>
              <a:off x="4238810" y="3608084"/>
              <a:ext cx="193491" cy="119367"/>
            </a:xfrm>
            <a:custGeom>
              <a:avLst/>
              <a:gdLst/>
              <a:ahLst/>
              <a:cxnLst/>
              <a:rect l="0" t="0" r="0" b="0"/>
              <a:pathLst>
                <a:path w="193491" h="119367">
                  <a:moveTo>
                    <a:pt x="66490" y="43166"/>
                  </a:moveTo>
                  <a:lnTo>
                    <a:pt x="66490" y="43166"/>
                  </a:lnTo>
                  <a:lnTo>
                    <a:pt x="59748" y="43166"/>
                  </a:lnTo>
                  <a:lnTo>
                    <a:pt x="54557" y="45048"/>
                  </a:lnTo>
                  <a:lnTo>
                    <a:pt x="45475" y="52004"/>
                  </a:lnTo>
                  <a:lnTo>
                    <a:pt x="18979" y="98259"/>
                  </a:lnTo>
                  <a:lnTo>
                    <a:pt x="7980" y="112102"/>
                  </a:lnTo>
                  <a:lnTo>
                    <a:pt x="4200" y="115228"/>
                  </a:lnTo>
                  <a:lnTo>
                    <a:pt x="1680" y="115902"/>
                  </a:lnTo>
                  <a:lnTo>
                    <a:pt x="0" y="114940"/>
                  </a:lnTo>
                  <a:lnTo>
                    <a:pt x="4378" y="89989"/>
                  </a:lnTo>
                  <a:lnTo>
                    <a:pt x="17982" y="47946"/>
                  </a:lnTo>
                  <a:lnTo>
                    <a:pt x="38791" y="16595"/>
                  </a:lnTo>
                  <a:lnTo>
                    <a:pt x="59458" y="642"/>
                  </a:lnTo>
                  <a:lnTo>
                    <a:pt x="65330" y="0"/>
                  </a:lnTo>
                  <a:lnTo>
                    <a:pt x="70656" y="1689"/>
                  </a:lnTo>
                  <a:lnTo>
                    <a:pt x="75617" y="4931"/>
                  </a:lnTo>
                  <a:lnTo>
                    <a:pt x="111184" y="51667"/>
                  </a:lnTo>
                  <a:lnTo>
                    <a:pt x="147233" y="89164"/>
                  </a:lnTo>
                  <a:lnTo>
                    <a:pt x="193490" y="119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2559"/>
          <p:cNvSpPr/>
          <p:nvPr>
            <p:custDataLst>
              <p:tags r:id="rId10"/>
            </p:custDataLst>
          </p:nvPr>
        </p:nvSpPr>
        <p:spPr>
          <a:xfrm>
            <a:off x="3557717" y="2324100"/>
            <a:ext cx="144620" cy="109579"/>
          </a:xfrm>
          <a:custGeom>
            <a:avLst/>
            <a:gdLst/>
            <a:ahLst/>
            <a:cxnLst/>
            <a:rect l="0" t="0" r="0" b="0"/>
            <a:pathLst>
              <a:path w="144620" h="109579">
                <a:moveTo>
                  <a:pt x="10983" y="0"/>
                </a:moveTo>
                <a:lnTo>
                  <a:pt x="10983" y="0"/>
                </a:lnTo>
                <a:lnTo>
                  <a:pt x="10983" y="3371"/>
                </a:lnTo>
                <a:lnTo>
                  <a:pt x="0" y="47660"/>
                </a:lnTo>
                <a:lnTo>
                  <a:pt x="673" y="73388"/>
                </a:lnTo>
                <a:lnTo>
                  <a:pt x="7221" y="97674"/>
                </a:lnTo>
                <a:lnTo>
                  <a:pt x="13074" y="105264"/>
                </a:lnTo>
                <a:lnTo>
                  <a:pt x="16610" y="108276"/>
                </a:lnTo>
                <a:lnTo>
                  <a:pt x="21084" y="109578"/>
                </a:lnTo>
                <a:lnTo>
                  <a:pt x="31700" y="109144"/>
                </a:lnTo>
                <a:lnTo>
                  <a:pt x="41592" y="102836"/>
                </a:lnTo>
                <a:lnTo>
                  <a:pt x="49987" y="92271"/>
                </a:lnTo>
                <a:lnTo>
                  <a:pt x="63461" y="54362"/>
                </a:lnTo>
                <a:lnTo>
                  <a:pt x="64175" y="39683"/>
                </a:lnTo>
                <a:lnTo>
                  <a:pt x="58884" y="16384"/>
                </a:lnTo>
                <a:lnTo>
                  <a:pt x="56323" y="13745"/>
                </a:lnTo>
                <a:lnTo>
                  <a:pt x="53204" y="12691"/>
                </a:lnTo>
                <a:lnTo>
                  <a:pt x="49714" y="12694"/>
                </a:lnTo>
                <a:lnTo>
                  <a:pt x="42073" y="16460"/>
                </a:lnTo>
                <a:lnTo>
                  <a:pt x="38059" y="19440"/>
                </a:lnTo>
                <a:lnTo>
                  <a:pt x="31719" y="30277"/>
                </a:lnTo>
                <a:lnTo>
                  <a:pt x="26064" y="50364"/>
                </a:lnTo>
                <a:lnTo>
                  <a:pt x="25270" y="56859"/>
                </a:lnTo>
                <a:lnTo>
                  <a:pt x="28151" y="67839"/>
                </a:lnTo>
                <a:lnTo>
                  <a:pt x="34841" y="77423"/>
                </a:lnTo>
                <a:lnTo>
                  <a:pt x="44870" y="86386"/>
                </a:lnTo>
                <a:lnTo>
                  <a:pt x="49802" y="88635"/>
                </a:lnTo>
                <a:lnTo>
                  <a:pt x="59046" y="89252"/>
                </a:lnTo>
                <a:lnTo>
                  <a:pt x="75553" y="82262"/>
                </a:lnTo>
                <a:lnTo>
                  <a:pt x="90479" y="67883"/>
                </a:lnTo>
                <a:lnTo>
                  <a:pt x="95703" y="58157"/>
                </a:lnTo>
                <a:lnTo>
                  <a:pt x="97096" y="53588"/>
                </a:lnTo>
                <a:lnTo>
                  <a:pt x="96763" y="42867"/>
                </a:lnTo>
                <a:lnTo>
                  <a:pt x="95686" y="37045"/>
                </a:lnTo>
                <a:lnTo>
                  <a:pt x="90727" y="28694"/>
                </a:lnTo>
                <a:lnTo>
                  <a:pt x="87429" y="25479"/>
                </a:lnTo>
                <a:lnTo>
                  <a:pt x="78120" y="21907"/>
                </a:lnTo>
                <a:lnTo>
                  <a:pt x="72674" y="20955"/>
                </a:lnTo>
                <a:lnTo>
                  <a:pt x="51526" y="26357"/>
                </a:lnTo>
                <a:lnTo>
                  <a:pt x="39350" y="34997"/>
                </a:lnTo>
                <a:lnTo>
                  <a:pt x="34128" y="40265"/>
                </a:lnTo>
                <a:lnTo>
                  <a:pt x="28325" y="51762"/>
                </a:lnTo>
                <a:lnTo>
                  <a:pt x="26778" y="57791"/>
                </a:lnTo>
                <a:lnTo>
                  <a:pt x="27863" y="63222"/>
                </a:lnTo>
                <a:lnTo>
                  <a:pt x="34713" y="73019"/>
                </a:lnTo>
                <a:lnTo>
                  <a:pt x="48576" y="78314"/>
                </a:lnTo>
                <a:lnTo>
                  <a:pt x="78096" y="79413"/>
                </a:lnTo>
                <a:lnTo>
                  <a:pt x="122626" y="70093"/>
                </a:lnTo>
                <a:lnTo>
                  <a:pt x="136567" y="62667"/>
                </a:lnTo>
                <a:lnTo>
                  <a:pt x="141272" y="58711"/>
                </a:lnTo>
                <a:lnTo>
                  <a:pt x="143704" y="54663"/>
                </a:lnTo>
                <a:lnTo>
                  <a:pt x="144619" y="50553"/>
                </a:lnTo>
                <a:lnTo>
                  <a:pt x="144524" y="46402"/>
                </a:lnTo>
                <a:lnTo>
                  <a:pt x="141638" y="42224"/>
                </a:lnTo>
                <a:lnTo>
                  <a:pt x="130906" y="33818"/>
                </a:lnTo>
                <a:lnTo>
                  <a:pt x="105625" y="27894"/>
                </a:lnTo>
                <a:lnTo>
                  <a:pt x="75793" y="32881"/>
                </a:lnTo>
                <a:lnTo>
                  <a:pt x="54723" y="43296"/>
                </a:lnTo>
                <a:lnTo>
                  <a:pt x="46180" y="53109"/>
                </a:lnTo>
                <a:lnTo>
                  <a:pt x="42915" y="58689"/>
                </a:lnTo>
                <a:lnTo>
                  <a:pt x="42149" y="64526"/>
                </a:lnTo>
                <a:lnTo>
                  <a:pt x="45060" y="76656"/>
                </a:lnTo>
                <a:lnTo>
                  <a:pt x="51058" y="85340"/>
                </a:lnTo>
                <a:lnTo>
                  <a:pt x="54633" y="88643"/>
                </a:lnTo>
                <a:lnTo>
                  <a:pt x="68012" y="90432"/>
                </a:lnTo>
                <a:lnTo>
                  <a:pt x="76519" y="89921"/>
                </a:lnTo>
                <a:lnTo>
                  <a:pt x="91616" y="83709"/>
                </a:lnTo>
                <a:lnTo>
                  <a:pt x="103970" y="73893"/>
                </a:lnTo>
                <a:lnTo>
                  <a:pt x="111812" y="62475"/>
                </a:lnTo>
                <a:lnTo>
                  <a:pt x="116823" y="47517"/>
                </a:lnTo>
                <a:lnTo>
                  <a:pt x="116115" y="42967"/>
                </a:lnTo>
                <a:lnTo>
                  <a:pt x="111566" y="34148"/>
                </a:lnTo>
                <a:lnTo>
                  <a:pt x="106966" y="31232"/>
                </a:lnTo>
                <a:lnTo>
                  <a:pt x="94329" y="27992"/>
                </a:lnTo>
                <a:lnTo>
                  <a:pt x="77424" y="32196"/>
                </a:lnTo>
                <a:lnTo>
                  <a:pt x="51836" y="46464"/>
                </a:lnTo>
                <a:lnTo>
                  <a:pt x="39018" y="58045"/>
                </a:lnTo>
                <a:lnTo>
                  <a:pt x="30969" y="70248"/>
                </a:lnTo>
                <a:lnTo>
                  <a:pt x="28802" y="80845"/>
                </a:lnTo>
                <a:lnTo>
                  <a:pt x="29213" y="85647"/>
                </a:lnTo>
                <a:lnTo>
                  <a:pt x="33720" y="88142"/>
                </a:lnTo>
                <a:lnTo>
                  <a:pt x="50016" y="89034"/>
                </a:lnTo>
                <a:lnTo>
                  <a:pt x="82991" y="82198"/>
                </a:lnTo>
                <a:lnTo>
                  <a:pt x="116201" y="64493"/>
                </a:lnTo>
                <a:lnTo>
                  <a:pt x="130184" y="49360"/>
                </a:lnTo>
                <a:lnTo>
                  <a:pt x="134900" y="41373"/>
                </a:lnTo>
                <a:lnTo>
                  <a:pt x="135928" y="34638"/>
                </a:lnTo>
                <a:lnTo>
                  <a:pt x="134496" y="28736"/>
                </a:lnTo>
                <a:lnTo>
                  <a:pt x="131425" y="23391"/>
                </a:lnTo>
                <a:lnTo>
                  <a:pt x="126555" y="19827"/>
                </a:lnTo>
                <a:lnTo>
                  <a:pt x="113619" y="15868"/>
                </a:lnTo>
                <a:lnTo>
                  <a:pt x="94699" y="19752"/>
                </a:lnTo>
                <a:lnTo>
                  <a:pt x="54801" y="39493"/>
                </a:lnTo>
                <a:lnTo>
                  <a:pt x="44569" y="51419"/>
                </a:lnTo>
                <a:lnTo>
                  <a:pt x="36383" y="698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406"/>
          <p:cNvGrpSpPr/>
          <p:nvPr/>
        </p:nvGrpSpPr>
        <p:grpSpPr>
          <a:xfrm>
            <a:off x="4064000" y="4270480"/>
            <a:ext cx="298451" cy="264087"/>
            <a:chOff x="4064000" y="4270480"/>
            <a:chExt cx="298451" cy="264087"/>
          </a:xfrm>
        </p:grpSpPr>
        <p:sp>
          <p:nvSpPr>
            <p:cNvPr id="57" name="SMARTInkShape-2560"/>
            <p:cNvSpPr/>
            <p:nvPr>
              <p:custDataLst>
                <p:tags r:id="rId136"/>
              </p:custDataLst>
            </p:nvPr>
          </p:nvSpPr>
          <p:spPr>
            <a:xfrm>
              <a:off x="4097231" y="4270480"/>
              <a:ext cx="68370" cy="264087"/>
            </a:xfrm>
            <a:custGeom>
              <a:avLst/>
              <a:gdLst/>
              <a:ahLst/>
              <a:cxnLst/>
              <a:rect l="0" t="0" r="0" b="0"/>
              <a:pathLst>
                <a:path w="68370" h="264087">
                  <a:moveTo>
                    <a:pt x="11219" y="9420"/>
                  </a:moveTo>
                  <a:lnTo>
                    <a:pt x="11219" y="9420"/>
                  </a:lnTo>
                  <a:lnTo>
                    <a:pt x="20057" y="582"/>
                  </a:lnTo>
                  <a:lnTo>
                    <a:pt x="21344" y="0"/>
                  </a:lnTo>
                  <a:lnTo>
                    <a:pt x="22202" y="318"/>
                  </a:lnTo>
                  <a:lnTo>
                    <a:pt x="22774" y="1235"/>
                  </a:lnTo>
                  <a:lnTo>
                    <a:pt x="22987" y="20033"/>
                  </a:lnTo>
                  <a:lnTo>
                    <a:pt x="15085" y="66080"/>
                  </a:lnTo>
                  <a:lnTo>
                    <a:pt x="6015" y="112756"/>
                  </a:lnTo>
                  <a:lnTo>
                    <a:pt x="1850" y="145658"/>
                  </a:lnTo>
                  <a:lnTo>
                    <a:pt x="0" y="179096"/>
                  </a:lnTo>
                  <a:lnTo>
                    <a:pt x="2328" y="219542"/>
                  </a:lnTo>
                  <a:lnTo>
                    <a:pt x="7487" y="247126"/>
                  </a:lnTo>
                  <a:lnTo>
                    <a:pt x="10848" y="253263"/>
                  </a:lnTo>
                  <a:lnTo>
                    <a:pt x="20226" y="261963"/>
                  </a:lnTo>
                  <a:lnTo>
                    <a:pt x="24985" y="263860"/>
                  </a:lnTo>
                  <a:lnTo>
                    <a:pt x="34035" y="264086"/>
                  </a:lnTo>
                  <a:lnTo>
                    <a:pt x="50434" y="256875"/>
                  </a:lnTo>
                  <a:lnTo>
                    <a:pt x="58752" y="249693"/>
                  </a:lnTo>
                  <a:lnTo>
                    <a:pt x="68369" y="238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61"/>
            <p:cNvSpPr/>
            <p:nvPr>
              <p:custDataLst>
                <p:tags r:id="rId137"/>
              </p:custDataLst>
            </p:nvPr>
          </p:nvSpPr>
          <p:spPr>
            <a:xfrm>
              <a:off x="4064000" y="43751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2376" y="17935"/>
                  </a:lnTo>
                  <a:lnTo>
                    <a:pt x="86374" y="526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62"/>
            <p:cNvSpPr/>
            <p:nvPr>
              <p:custDataLst>
                <p:tags r:id="rId138"/>
              </p:custDataLst>
            </p:nvPr>
          </p:nvSpPr>
          <p:spPr>
            <a:xfrm>
              <a:off x="4210050" y="43942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41427" y="1214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63"/>
            <p:cNvSpPr/>
            <p:nvPr>
              <p:custDataLst>
                <p:tags r:id="rId139"/>
              </p:custDataLst>
            </p:nvPr>
          </p:nvSpPr>
          <p:spPr>
            <a:xfrm>
              <a:off x="4260850" y="43243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2117"/>
                  </a:lnTo>
                  <a:lnTo>
                    <a:pt x="174" y="43338"/>
                  </a:lnTo>
                  <a:lnTo>
                    <a:pt x="34" y="88053"/>
                  </a:lnTo>
                  <a:lnTo>
                    <a:pt x="4" y="13381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64"/>
            <p:cNvSpPr/>
            <p:nvPr>
              <p:custDataLst>
                <p:tags r:id="rId140"/>
              </p:custDataLst>
            </p:nvPr>
          </p:nvSpPr>
          <p:spPr>
            <a:xfrm>
              <a:off x="4362450" y="4305300"/>
              <a:ext cx="1" cy="146051"/>
            </a:xfrm>
            <a:custGeom>
              <a:avLst/>
              <a:gdLst/>
              <a:ahLst/>
              <a:cxnLst/>
              <a:rect l="0" t="0" r="0" b="0"/>
              <a:pathLst>
                <a:path w="1" h="146051">
                  <a:moveTo>
                    <a:pt x="0" y="0"/>
                  </a:moveTo>
                  <a:lnTo>
                    <a:pt x="0" y="0"/>
                  </a:lnTo>
                  <a:lnTo>
                    <a:pt x="0" y="39999"/>
                  </a:lnTo>
                  <a:lnTo>
                    <a:pt x="0" y="80133"/>
                  </a:lnTo>
                  <a:lnTo>
                    <a:pt x="0" y="11993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07"/>
          <p:cNvGrpSpPr/>
          <p:nvPr/>
        </p:nvGrpSpPr>
        <p:grpSpPr>
          <a:xfrm>
            <a:off x="4805762" y="3549650"/>
            <a:ext cx="1763509" cy="895351"/>
            <a:chOff x="4805762" y="3549650"/>
            <a:chExt cx="1763509" cy="895351"/>
          </a:xfrm>
        </p:grpSpPr>
        <p:sp>
          <p:nvSpPr>
            <p:cNvPr id="63" name="SMARTInkShape-2565"/>
            <p:cNvSpPr/>
            <p:nvPr>
              <p:custDataLst>
                <p:tags r:id="rId114"/>
              </p:custDataLst>
            </p:nvPr>
          </p:nvSpPr>
          <p:spPr>
            <a:xfrm>
              <a:off x="6521450" y="3975100"/>
              <a:ext cx="47821" cy="127001"/>
            </a:xfrm>
            <a:custGeom>
              <a:avLst/>
              <a:gdLst/>
              <a:ahLst/>
              <a:cxnLst/>
              <a:rect l="0" t="0" r="0" b="0"/>
              <a:pathLst>
                <a:path w="47821" h="127001">
                  <a:moveTo>
                    <a:pt x="44450" y="0"/>
                  </a:moveTo>
                  <a:lnTo>
                    <a:pt x="44450" y="0"/>
                  </a:lnTo>
                  <a:lnTo>
                    <a:pt x="44449" y="3371"/>
                  </a:lnTo>
                  <a:lnTo>
                    <a:pt x="46331" y="6907"/>
                  </a:lnTo>
                  <a:lnTo>
                    <a:pt x="47820" y="8838"/>
                  </a:lnTo>
                  <a:lnTo>
                    <a:pt x="47594" y="16628"/>
                  </a:lnTo>
                  <a:lnTo>
                    <a:pt x="34019" y="55106"/>
                  </a:lnTo>
                  <a:lnTo>
                    <a:pt x="13775" y="9568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66"/>
            <p:cNvSpPr/>
            <p:nvPr>
              <p:custDataLst>
                <p:tags r:id="rId115"/>
              </p:custDataLst>
            </p:nvPr>
          </p:nvSpPr>
          <p:spPr>
            <a:xfrm>
              <a:off x="6477805" y="3873500"/>
              <a:ext cx="75396" cy="156515"/>
            </a:xfrm>
            <a:custGeom>
              <a:avLst/>
              <a:gdLst/>
              <a:ahLst/>
              <a:cxnLst/>
              <a:rect l="0" t="0" r="0" b="0"/>
              <a:pathLst>
                <a:path w="75396" h="156515">
                  <a:moveTo>
                    <a:pt x="56345" y="0"/>
                  </a:moveTo>
                  <a:lnTo>
                    <a:pt x="56345" y="0"/>
                  </a:lnTo>
                  <a:lnTo>
                    <a:pt x="49603" y="3371"/>
                  </a:lnTo>
                  <a:lnTo>
                    <a:pt x="47617" y="7186"/>
                  </a:lnTo>
                  <a:lnTo>
                    <a:pt x="37425" y="44812"/>
                  </a:lnTo>
                  <a:lnTo>
                    <a:pt x="17722" y="89520"/>
                  </a:lnTo>
                  <a:lnTo>
                    <a:pt x="3273" y="129292"/>
                  </a:lnTo>
                  <a:lnTo>
                    <a:pt x="0" y="151206"/>
                  </a:lnTo>
                  <a:lnTo>
                    <a:pt x="1848" y="153721"/>
                  </a:lnTo>
                  <a:lnTo>
                    <a:pt x="9547" y="156514"/>
                  </a:lnTo>
                  <a:lnTo>
                    <a:pt x="56205" y="149715"/>
                  </a:lnTo>
                  <a:lnTo>
                    <a:pt x="75395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67"/>
            <p:cNvSpPr/>
            <p:nvPr>
              <p:custDataLst>
                <p:tags r:id="rId116"/>
              </p:custDataLst>
            </p:nvPr>
          </p:nvSpPr>
          <p:spPr>
            <a:xfrm>
              <a:off x="4876800" y="3663950"/>
              <a:ext cx="25323" cy="381001"/>
            </a:xfrm>
            <a:custGeom>
              <a:avLst/>
              <a:gdLst/>
              <a:ahLst/>
              <a:cxnLst/>
              <a:rect l="0" t="0" r="0" b="0"/>
              <a:pathLst>
                <a:path w="25323" h="381001">
                  <a:moveTo>
                    <a:pt x="19050" y="0"/>
                  </a:moveTo>
                  <a:lnTo>
                    <a:pt x="19050" y="0"/>
                  </a:lnTo>
                  <a:lnTo>
                    <a:pt x="22421" y="42095"/>
                  </a:lnTo>
                  <a:lnTo>
                    <a:pt x="24517" y="80754"/>
                  </a:lnTo>
                  <a:lnTo>
                    <a:pt x="25008" y="114678"/>
                  </a:lnTo>
                  <a:lnTo>
                    <a:pt x="25225" y="153979"/>
                  </a:lnTo>
                  <a:lnTo>
                    <a:pt x="25322" y="197316"/>
                  </a:lnTo>
                  <a:lnTo>
                    <a:pt x="21603" y="240566"/>
                  </a:lnTo>
                  <a:lnTo>
                    <a:pt x="15951" y="281896"/>
                  </a:lnTo>
                  <a:lnTo>
                    <a:pt x="11088" y="319080"/>
                  </a:lnTo>
                  <a:lnTo>
                    <a:pt x="2922" y="36584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68"/>
            <p:cNvSpPr/>
            <p:nvPr>
              <p:custDataLst>
                <p:tags r:id="rId117"/>
              </p:custDataLst>
            </p:nvPr>
          </p:nvSpPr>
          <p:spPr>
            <a:xfrm>
              <a:off x="4842206" y="3635346"/>
              <a:ext cx="129845" cy="149255"/>
            </a:xfrm>
            <a:custGeom>
              <a:avLst/>
              <a:gdLst/>
              <a:ahLst/>
              <a:cxnLst/>
              <a:rect l="0" t="0" r="0" b="0"/>
              <a:pathLst>
                <a:path w="129845" h="149255">
                  <a:moveTo>
                    <a:pt x="21894" y="54004"/>
                  </a:moveTo>
                  <a:lnTo>
                    <a:pt x="21894" y="54004"/>
                  </a:lnTo>
                  <a:lnTo>
                    <a:pt x="18523" y="50633"/>
                  </a:lnTo>
                  <a:lnTo>
                    <a:pt x="16825" y="51051"/>
                  </a:lnTo>
                  <a:lnTo>
                    <a:pt x="13055" y="55279"/>
                  </a:lnTo>
                  <a:lnTo>
                    <a:pt x="2795" y="94223"/>
                  </a:lnTo>
                  <a:lnTo>
                    <a:pt x="0" y="112095"/>
                  </a:lnTo>
                  <a:lnTo>
                    <a:pt x="2330" y="133054"/>
                  </a:lnTo>
                  <a:lnTo>
                    <a:pt x="3912" y="132104"/>
                  </a:lnTo>
                  <a:lnTo>
                    <a:pt x="9434" y="125404"/>
                  </a:lnTo>
                  <a:lnTo>
                    <a:pt x="24476" y="87236"/>
                  </a:lnTo>
                  <a:lnTo>
                    <a:pt x="37554" y="44957"/>
                  </a:lnTo>
                  <a:lnTo>
                    <a:pt x="59992" y="514"/>
                  </a:lnTo>
                  <a:lnTo>
                    <a:pt x="63520" y="0"/>
                  </a:lnTo>
                  <a:lnTo>
                    <a:pt x="67284" y="2478"/>
                  </a:lnTo>
                  <a:lnTo>
                    <a:pt x="86834" y="33478"/>
                  </a:lnTo>
                  <a:lnTo>
                    <a:pt x="101500" y="71519"/>
                  </a:lnTo>
                  <a:lnTo>
                    <a:pt x="118153" y="117441"/>
                  </a:lnTo>
                  <a:lnTo>
                    <a:pt x="129844" y="1492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69"/>
            <p:cNvSpPr/>
            <p:nvPr>
              <p:custDataLst>
                <p:tags r:id="rId118"/>
              </p:custDataLst>
            </p:nvPr>
          </p:nvSpPr>
          <p:spPr>
            <a:xfrm>
              <a:off x="4865605" y="4210050"/>
              <a:ext cx="30246" cy="227632"/>
            </a:xfrm>
            <a:custGeom>
              <a:avLst/>
              <a:gdLst/>
              <a:ahLst/>
              <a:cxnLst/>
              <a:rect l="0" t="0" r="0" b="0"/>
              <a:pathLst>
                <a:path w="30246" h="227632">
                  <a:moveTo>
                    <a:pt x="11195" y="0"/>
                  </a:moveTo>
                  <a:lnTo>
                    <a:pt x="11195" y="0"/>
                  </a:lnTo>
                  <a:lnTo>
                    <a:pt x="14853" y="22395"/>
                  </a:lnTo>
                  <a:lnTo>
                    <a:pt x="11887" y="59238"/>
                  </a:lnTo>
                  <a:lnTo>
                    <a:pt x="6539" y="104884"/>
                  </a:lnTo>
                  <a:lnTo>
                    <a:pt x="1192" y="149297"/>
                  </a:lnTo>
                  <a:lnTo>
                    <a:pt x="0" y="188169"/>
                  </a:lnTo>
                  <a:lnTo>
                    <a:pt x="4507" y="216072"/>
                  </a:lnTo>
                  <a:lnTo>
                    <a:pt x="10809" y="226089"/>
                  </a:lnTo>
                  <a:lnTo>
                    <a:pt x="14466" y="227631"/>
                  </a:lnTo>
                  <a:lnTo>
                    <a:pt x="18314" y="227249"/>
                  </a:lnTo>
                  <a:lnTo>
                    <a:pt x="30245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70"/>
            <p:cNvSpPr/>
            <p:nvPr>
              <p:custDataLst>
                <p:tags r:id="rId119"/>
              </p:custDataLst>
            </p:nvPr>
          </p:nvSpPr>
          <p:spPr>
            <a:xfrm>
              <a:off x="4805762" y="4324350"/>
              <a:ext cx="140889" cy="37218"/>
            </a:xfrm>
            <a:custGeom>
              <a:avLst/>
              <a:gdLst/>
              <a:ahLst/>
              <a:cxnLst/>
              <a:rect l="0" t="0" r="0" b="0"/>
              <a:pathLst>
                <a:path w="140889" h="37218">
                  <a:moveTo>
                    <a:pt x="20238" y="31750"/>
                  </a:moveTo>
                  <a:lnTo>
                    <a:pt x="20238" y="31750"/>
                  </a:lnTo>
                  <a:lnTo>
                    <a:pt x="465" y="37217"/>
                  </a:lnTo>
                  <a:lnTo>
                    <a:pt x="0" y="36806"/>
                  </a:lnTo>
                  <a:lnTo>
                    <a:pt x="3247" y="34467"/>
                  </a:lnTo>
                  <a:lnTo>
                    <a:pt x="42177" y="17784"/>
                  </a:lnTo>
                  <a:lnTo>
                    <a:pt x="83105" y="5896"/>
                  </a:lnTo>
                  <a:lnTo>
                    <a:pt x="1408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71"/>
            <p:cNvSpPr/>
            <p:nvPr>
              <p:custDataLst>
                <p:tags r:id="rId120"/>
              </p:custDataLst>
            </p:nvPr>
          </p:nvSpPr>
          <p:spPr>
            <a:xfrm>
              <a:off x="4927600" y="43370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6907" y="20374"/>
                  </a:lnTo>
                  <a:lnTo>
                    <a:pt x="45307" y="141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72"/>
            <p:cNvSpPr/>
            <p:nvPr>
              <p:custDataLst>
                <p:tags r:id="rId121"/>
              </p:custDataLst>
            </p:nvPr>
          </p:nvSpPr>
          <p:spPr>
            <a:xfrm>
              <a:off x="4968679" y="4273550"/>
              <a:ext cx="14481" cy="139701"/>
            </a:xfrm>
            <a:custGeom>
              <a:avLst/>
              <a:gdLst/>
              <a:ahLst/>
              <a:cxnLst/>
              <a:rect l="0" t="0" r="0" b="0"/>
              <a:pathLst>
                <a:path w="14481" h="1397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10844"/>
                  </a:lnTo>
                  <a:lnTo>
                    <a:pt x="11588" y="48804"/>
                  </a:lnTo>
                  <a:lnTo>
                    <a:pt x="14480" y="88088"/>
                  </a:lnTo>
                  <a:lnTo>
                    <a:pt x="9721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73"/>
            <p:cNvSpPr/>
            <p:nvPr>
              <p:custDataLst>
                <p:tags r:id="rId122"/>
              </p:custDataLst>
            </p:nvPr>
          </p:nvSpPr>
          <p:spPr>
            <a:xfrm>
              <a:off x="5029200" y="4269177"/>
              <a:ext cx="171451" cy="123464"/>
            </a:xfrm>
            <a:custGeom>
              <a:avLst/>
              <a:gdLst/>
              <a:ahLst/>
              <a:cxnLst/>
              <a:rect l="0" t="0" r="0" b="0"/>
              <a:pathLst>
                <a:path w="171451" h="123464">
                  <a:moveTo>
                    <a:pt x="0" y="48823"/>
                  </a:moveTo>
                  <a:lnTo>
                    <a:pt x="0" y="48823"/>
                  </a:lnTo>
                  <a:lnTo>
                    <a:pt x="0" y="35339"/>
                  </a:lnTo>
                  <a:lnTo>
                    <a:pt x="5644" y="23074"/>
                  </a:lnTo>
                  <a:lnTo>
                    <a:pt x="15209" y="11979"/>
                  </a:lnTo>
                  <a:lnTo>
                    <a:pt x="26515" y="4696"/>
                  </a:lnTo>
                  <a:lnTo>
                    <a:pt x="48151" y="0"/>
                  </a:lnTo>
                  <a:lnTo>
                    <a:pt x="54678" y="1458"/>
                  </a:lnTo>
                  <a:lnTo>
                    <a:pt x="65694" y="8722"/>
                  </a:lnTo>
                  <a:lnTo>
                    <a:pt x="68490" y="14328"/>
                  </a:lnTo>
                  <a:lnTo>
                    <a:pt x="69716" y="28083"/>
                  </a:lnTo>
                  <a:lnTo>
                    <a:pt x="63068" y="51693"/>
                  </a:lnTo>
                  <a:lnTo>
                    <a:pt x="39993" y="96338"/>
                  </a:lnTo>
                  <a:lnTo>
                    <a:pt x="34192" y="110958"/>
                  </a:lnTo>
                  <a:lnTo>
                    <a:pt x="34790" y="114235"/>
                  </a:lnTo>
                  <a:lnTo>
                    <a:pt x="39215" y="119757"/>
                  </a:lnTo>
                  <a:lnTo>
                    <a:pt x="47768" y="122682"/>
                  </a:lnTo>
                  <a:lnTo>
                    <a:pt x="53012" y="123463"/>
                  </a:lnTo>
                  <a:lnTo>
                    <a:pt x="99032" y="114576"/>
                  </a:lnTo>
                  <a:lnTo>
                    <a:pt x="134560" y="107209"/>
                  </a:lnTo>
                  <a:lnTo>
                    <a:pt x="171450" y="99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74"/>
            <p:cNvSpPr/>
            <p:nvPr>
              <p:custDataLst>
                <p:tags r:id="rId123"/>
              </p:custDataLst>
            </p:nvPr>
          </p:nvSpPr>
          <p:spPr>
            <a:xfrm>
              <a:off x="5346700" y="3619500"/>
              <a:ext cx="114301" cy="304801"/>
            </a:xfrm>
            <a:custGeom>
              <a:avLst/>
              <a:gdLst/>
              <a:ahLst/>
              <a:cxnLst/>
              <a:rect l="0" t="0" r="0" b="0"/>
              <a:pathLst>
                <a:path w="114301" h="304801">
                  <a:moveTo>
                    <a:pt x="0" y="0"/>
                  </a:moveTo>
                  <a:lnTo>
                    <a:pt x="0" y="0"/>
                  </a:lnTo>
                  <a:lnTo>
                    <a:pt x="22322" y="43369"/>
                  </a:lnTo>
                  <a:lnTo>
                    <a:pt x="40494" y="80659"/>
                  </a:lnTo>
                  <a:lnTo>
                    <a:pt x="60331" y="124042"/>
                  </a:lnTo>
                  <a:lnTo>
                    <a:pt x="80906" y="166843"/>
                  </a:lnTo>
                  <a:lnTo>
                    <a:pt x="96165" y="209384"/>
                  </a:lnTo>
                  <a:lnTo>
                    <a:pt x="106240" y="248282"/>
                  </a:lnTo>
                  <a:lnTo>
                    <a:pt x="11430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75"/>
            <p:cNvSpPr/>
            <p:nvPr>
              <p:custDataLst>
                <p:tags r:id="rId124"/>
              </p:custDataLst>
            </p:nvPr>
          </p:nvSpPr>
          <p:spPr>
            <a:xfrm>
              <a:off x="5313319" y="3595193"/>
              <a:ext cx="147682" cy="140689"/>
            </a:xfrm>
            <a:custGeom>
              <a:avLst/>
              <a:gdLst/>
              <a:ahLst/>
              <a:cxnLst/>
              <a:rect l="0" t="0" r="0" b="0"/>
              <a:pathLst>
                <a:path w="147682" h="140689">
                  <a:moveTo>
                    <a:pt x="52431" y="81457"/>
                  </a:moveTo>
                  <a:lnTo>
                    <a:pt x="52431" y="81457"/>
                  </a:lnTo>
                  <a:lnTo>
                    <a:pt x="42318" y="71344"/>
                  </a:lnTo>
                  <a:lnTo>
                    <a:pt x="37928" y="69071"/>
                  </a:lnTo>
                  <a:lnTo>
                    <a:pt x="29287" y="68426"/>
                  </a:lnTo>
                  <a:lnTo>
                    <a:pt x="18861" y="76136"/>
                  </a:lnTo>
                  <a:lnTo>
                    <a:pt x="8583" y="89675"/>
                  </a:lnTo>
                  <a:lnTo>
                    <a:pt x="1664" y="107452"/>
                  </a:lnTo>
                  <a:lnTo>
                    <a:pt x="0" y="123349"/>
                  </a:lnTo>
                  <a:lnTo>
                    <a:pt x="1612" y="135353"/>
                  </a:lnTo>
                  <a:lnTo>
                    <a:pt x="3029" y="138555"/>
                  </a:lnTo>
                  <a:lnTo>
                    <a:pt x="4680" y="140688"/>
                  </a:lnTo>
                  <a:lnTo>
                    <a:pt x="7191" y="139995"/>
                  </a:lnTo>
                  <a:lnTo>
                    <a:pt x="13745" y="133579"/>
                  </a:lnTo>
                  <a:lnTo>
                    <a:pt x="28739" y="104583"/>
                  </a:lnTo>
                  <a:lnTo>
                    <a:pt x="36474" y="61341"/>
                  </a:lnTo>
                  <a:lnTo>
                    <a:pt x="45508" y="19522"/>
                  </a:lnTo>
                  <a:lnTo>
                    <a:pt x="51235" y="4542"/>
                  </a:lnTo>
                  <a:lnTo>
                    <a:pt x="53751" y="547"/>
                  </a:lnTo>
                  <a:lnTo>
                    <a:pt x="56838" y="0"/>
                  </a:lnTo>
                  <a:lnTo>
                    <a:pt x="60309" y="1753"/>
                  </a:lnTo>
                  <a:lnTo>
                    <a:pt x="96769" y="41432"/>
                  </a:lnTo>
                  <a:lnTo>
                    <a:pt x="147681" y="94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76"/>
            <p:cNvSpPr/>
            <p:nvPr>
              <p:custDataLst>
                <p:tags r:id="rId125"/>
              </p:custDataLst>
            </p:nvPr>
          </p:nvSpPr>
          <p:spPr>
            <a:xfrm>
              <a:off x="5524500" y="4184650"/>
              <a:ext cx="25401" cy="247651"/>
            </a:xfrm>
            <a:custGeom>
              <a:avLst/>
              <a:gdLst/>
              <a:ahLst/>
              <a:cxnLst/>
              <a:rect l="0" t="0" r="0" b="0"/>
              <a:pathLst>
                <a:path w="25401" h="247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8951"/>
                  </a:lnTo>
                  <a:lnTo>
                    <a:pt x="6088" y="54925"/>
                  </a:lnTo>
                  <a:lnTo>
                    <a:pt x="6234" y="89087"/>
                  </a:lnTo>
                  <a:lnTo>
                    <a:pt x="6298" y="126378"/>
                  </a:lnTo>
                  <a:lnTo>
                    <a:pt x="6328" y="161766"/>
                  </a:lnTo>
                  <a:lnTo>
                    <a:pt x="13085" y="203309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77"/>
            <p:cNvSpPr/>
            <p:nvPr>
              <p:custDataLst>
                <p:tags r:id="rId126"/>
              </p:custDataLst>
            </p:nvPr>
          </p:nvSpPr>
          <p:spPr>
            <a:xfrm>
              <a:off x="5441950" y="43116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2548" y="10212"/>
                  </a:lnTo>
                  <a:lnTo>
                    <a:pt x="76296" y="61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78"/>
            <p:cNvSpPr/>
            <p:nvPr>
              <p:custDataLst>
                <p:tags r:id="rId127"/>
              </p:custDataLst>
            </p:nvPr>
          </p:nvSpPr>
          <p:spPr>
            <a:xfrm>
              <a:off x="5610029" y="4324350"/>
              <a:ext cx="85922" cy="16359"/>
            </a:xfrm>
            <a:custGeom>
              <a:avLst/>
              <a:gdLst/>
              <a:ahLst/>
              <a:cxnLst/>
              <a:rect l="0" t="0" r="0" b="0"/>
              <a:pathLst>
                <a:path w="85922" h="16359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6358"/>
                  </a:lnTo>
                  <a:lnTo>
                    <a:pt x="35419" y="7950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79"/>
            <p:cNvSpPr/>
            <p:nvPr>
              <p:custDataLst>
                <p:tags r:id="rId128"/>
              </p:custDataLst>
            </p:nvPr>
          </p:nvSpPr>
          <p:spPr>
            <a:xfrm>
              <a:off x="5657850" y="424180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588" y="27450"/>
                  </a:lnTo>
                  <a:lnTo>
                    <a:pt x="880" y="61050"/>
                  </a:lnTo>
                  <a:lnTo>
                    <a:pt x="3710" y="10471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80"/>
            <p:cNvSpPr/>
            <p:nvPr>
              <p:custDataLst>
                <p:tags r:id="rId129"/>
              </p:custDataLst>
            </p:nvPr>
          </p:nvSpPr>
          <p:spPr>
            <a:xfrm>
              <a:off x="5702300" y="4249619"/>
              <a:ext cx="121789" cy="195382"/>
            </a:xfrm>
            <a:custGeom>
              <a:avLst/>
              <a:gdLst/>
              <a:ahLst/>
              <a:cxnLst/>
              <a:rect l="0" t="0" r="0" b="0"/>
              <a:pathLst>
                <a:path w="121789" h="195382">
                  <a:moveTo>
                    <a:pt x="31750" y="11231"/>
                  </a:moveTo>
                  <a:lnTo>
                    <a:pt x="31750" y="11231"/>
                  </a:lnTo>
                  <a:lnTo>
                    <a:pt x="54117" y="1105"/>
                  </a:lnTo>
                  <a:lnTo>
                    <a:pt x="71538" y="0"/>
                  </a:lnTo>
                  <a:lnTo>
                    <a:pt x="86358" y="2241"/>
                  </a:lnTo>
                  <a:lnTo>
                    <a:pt x="96707" y="7470"/>
                  </a:lnTo>
                  <a:lnTo>
                    <a:pt x="100455" y="10841"/>
                  </a:lnTo>
                  <a:lnTo>
                    <a:pt x="104618" y="20230"/>
                  </a:lnTo>
                  <a:lnTo>
                    <a:pt x="105729" y="25697"/>
                  </a:lnTo>
                  <a:lnTo>
                    <a:pt x="103199" y="37416"/>
                  </a:lnTo>
                  <a:lnTo>
                    <a:pt x="96666" y="49680"/>
                  </a:lnTo>
                  <a:lnTo>
                    <a:pt x="71655" y="79097"/>
                  </a:lnTo>
                  <a:lnTo>
                    <a:pt x="71759" y="79758"/>
                  </a:lnTo>
                  <a:lnTo>
                    <a:pt x="72534" y="80199"/>
                  </a:lnTo>
                  <a:lnTo>
                    <a:pt x="102083" y="88219"/>
                  </a:lnTo>
                  <a:lnTo>
                    <a:pt x="111457" y="93896"/>
                  </a:lnTo>
                  <a:lnTo>
                    <a:pt x="118446" y="103004"/>
                  </a:lnTo>
                  <a:lnTo>
                    <a:pt x="121297" y="108396"/>
                  </a:lnTo>
                  <a:lnTo>
                    <a:pt x="121788" y="114813"/>
                  </a:lnTo>
                  <a:lnTo>
                    <a:pt x="118568" y="129470"/>
                  </a:lnTo>
                  <a:lnTo>
                    <a:pt x="98710" y="156959"/>
                  </a:lnTo>
                  <a:lnTo>
                    <a:pt x="63741" y="180704"/>
                  </a:lnTo>
                  <a:lnTo>
                    <a:pt x="16981" y="192482"/>
                  </a:lnTo>
                  <a:lnTo>
                    <a:pt x="0" y="195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81"/>
            <p:cNvSpPr/>
            <p:nvPr>
              <p:custDataLst>
                <p:tags r:id="rId130"/>
              </p:custDataLst>
            </p:nvPr>
          </p:nvSpPr>
          <p:spPr>
            <a:xfrm>
              <a:off x="5765800" y="3549650"/>
              <a:ext cx="266701" cy="304801"/>
            </a:xfrm>
            <a:custGeom>
              <a:avLst/>
              <a:gdLst/>
              <a:ahLst/>
              <a:cxnLst/>
              <a:rect l="0" t="0" r="0" b="0"/>
              <a:pathLst>
                <a:path w="266701" h="3048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2604" y="7526"/>
                  </a:lnTo>
                  <a:lnTo>
                    <a:pt x="63731" y="48837"/>
                  </a:lnTo>
                  <a:lnTo>
                    <a:pt x="94647" y="79091"/>
                  </a:lnTo>
                  <a:lnTo>
                    <a:pt x="128849" y="112057"/>
                  </a:lnTo>
                  <a:lnTo>
                    <a:pt x="162864" y="147875"/>
                  </a:lnTo>
                  <a:lnTo>
                    <a:pt x="193034" y="184961"/>
                  </a:lnTo>
                  <a:lnTo>
                    <a:pt x="218438" y="221199"/>
                  </a:lnTo>
                  <a:lnTo>
                    <a:pt x="243934" y="266545"/>
                  </a:lnTo>
                  <a:lnTo>
                    <a:pt x="26670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82"/>
            <p:cNvSpPr/>
            <p:nvPr>
              <p:custDataLst>
                <p:tags r:id="rId131"/>
              </p:custDataLst>
            </p:nvPr>
          </p:nvSpPr>
          <p:spPr>
            <a:xfrm>
              <a:off x="5746750" y="3567319"/>
              <a:ext cx="196851" cy="96886"/>
            </a:xfrm>
            <a:custGeom>
              <a:avLst/>
              <a:gdLst/>
              <a:ahLst/>
              <a:cxnLst/>
              <a:rect l="0" t="0" r="0" b="0"/>
              <a:pathLst>
                <a:path w="196851" h="96886">
                  <a:moveTo>
                    <a:pt x="0" y="20431"/>
                  </a:moveTo>
                  <a:lnTo>
                    <a:pt x="0" y="20431"/>
                  </a:lnTo>
                  <a:lnTo>
                    <a:pt x="5467" y="14964"/>
                  </a:lnTo>
                  <a:lnTo>
                    <a:pt x="9460" y="21084"/>
                  </a:lnTo>
                  <a:lnTo>
                    <a:pt x="20787" y="45934"/>
                  </a:lnTo>
                  <a:lnTo>
                    <a:pt x="23328" y="69066"/>
                  </a:lnTo>
                  <a:lnTo>
                    <a:pt x="19518" y="96885"/>
                  </a:lnTo>
                  <a:lnTo>
                    <a:pt x="13601" y="51897"/>
                  </a:lnTo>
                  <a:lnTo>
                    <a:pt x="12967" y="25207"/>
                  </a:lnTo>
                  <a:lnTo>
                    <a:pt x="14995" y="18676"/>
                  </a:lnTo>
                  <a:lnTo>
                    <a:pt x="18463" y="13617"/>
                  </a:lnTo>
                  <a:lnTo>
                    <a:pt x="22892" y="9538"/>
                  </a:lnTo>
                  <a:lnTo>
                    <a:pt x="49351" y="427"/>
                  </a:lnTo>
                  <a:lnTo>
                    <a:pt x="87373" y="0"/>
                  </a:lnTo>
                  <a:lnTo>
                    <a:pt x="133290" y="7714"/>
                  </a:lnTo>
                  <a:lnTo>
                    <a:pt x="180636" y="25915"/>
                  </a:lnTo>
                  <a:lnTo>
                    <a:pt x="196850" y="33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83"/>
            <p:cNvSpPr/>
            <p:nvPr>
              <p:custDataLst>
                <p:tags r:id="rId132"/>
              </p:custDataLst>
            </p:nvPr>
          </p:nvSpPr>
          <p:spPr>
            <a:xfrm>
              <a:off x="6213562" y="3863492"/>
              <a:ext cx="22139" cy="224906"/>
            </a:xfrm>
            <a:custGeom>
              <a:avLst/>
              <a:gdLst/>
              <a:ahLst/>
              <a:cxnLst/>
              <a:rect l="0" t="0" r="0" b="0"/>
              <a:pathLst>
                <a:path w="22139" h="224906">
                  <a:moveTo>
                    <a:pt x="9438" y="3658"/>
                  </a:moveTo>
                  <a:lnTo>
                    <a:pt x="9438" y="3658"/>
                  </a:lnTo>
                  <a:lnTo>
                    <a:pt x="12809" y="287"/>
                  </a:lnTo>
                  <a:lnTo>
                    <a:pt x="13802" y="0"/>
                  </a:lnTo>
                  <a:lnTo>
                    <a:pt x="14464" y="514"/>
                  </a:lnTo>
                  <a:lnTo>
                    <a:pt x="14905" y="1562"/>
                  </a:lnTo>
                  <a:lnTo>
                    <a:pt x="10243" y="43473"/>
                  </a:lnTo>
                  <a:lnTo>
                    <a:pt x="6305" y="83737"/>
                  </a:lnTo>
                  <a:lnTo>
                    <a:pt x="4041" y="130318"/>
                  </a:lnTo>
                  <a:lnTo>
                    <a:pt x="0" y="173126"/>
                  </a:lnTo>
                  <a:lnTo>
                    <a:pt x="2451" y="213261"/>
                  </a:lnTo>
                  <a:lnTo>
                    <a:pt x="5863" y="223345"/>
                  </a:lnTo>
                  <a:lnTo>
                    <a:pt x="8466" y="224905"/>
                  </a:lnTo>
                  <a:lnTo>
                    <a:pt x="11612" y="224534"/>
                  </a:lnTo>
                  <a:lnTo>
                    <a:pt x="15121" y="222875"/>
                  </a:lnTo>
                  <a:lnTo>
                    <a:pt x="17460" y="219653"/>
                  </a:lnTo>
                  <a:lnTo>
                    <a:pt x="22138" y="200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84"/>
            <p:cNvSpPr/>
            <p:nvPr>
              <p:custDataLst>
                <p:tags r:id="rId133"/>
              </p:custDataLst>
            </p:nvPr>
          </p:nvSpPr>
          <p:spPr>
            <a:xfrm>
              <a:off x="6153248" y="3975100"/>
              <a:ext cx="139603" cy="31751"/>
            </a:xfrm>
            <a:custGeom>
              <a:avLst/>
              <a:gdLst/>
              <a:ahLst/>
              <a:cxnLst/>
              <a:rect l="0" t="0" r="0" b="0"/>
              <a:pathLst>
                <a:path w="139603" h="31751">
                  <a:moveTo>
                    <a:pt x="50702" y="31750"/>
                  </a:moveTo>
                  <a:lnTo>
                    <a:pt x="50702" y="31750"/>
                  </a:lnTo>
                  <a:lnTo>
                    <a:pt x="30423" y="23022"/>
                  </a:lnTo>
                  <a:lnTo>
                    <a:pt x="4886" y="17953"/>
                  </a:lnTo>
                  <a:lnTo>
                    <a:pt x="1108" y="16202"/>
                  </a:lnTo>
                  <a:lnTo>
                    <a:pt x="0" y="15035"/>
                  </a:lnTo>
                  <a:lnTo>
                    <a:pt x="673" y="14256"/>
                  </a:lnTo>
                  <a:lnTo>
                    <a:pt x="7301" y="13391"/>
                  </a:lnTo>
                  <a:lnTo>
                    <a:pt x="44063" y="10955"/>
                  </a:lnTo>
                  <a:lnTo>
                    <a:pt x="88010" y="5833"/>
                  </a:lnTo>
                  <a:lnTo>
                    <a:pt x="1396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85"/>
            <p:cNvSpPr/>
            <p:nvPr>
              <p:custDataLst>
                <p:tags r:id="rId134"/>
              </p:custDataLst>
            </p:nvPr>
          </p:nvSpPr>
          <p:spPr>
            <a:xfrm>
              <a:off x="6320941" y="3987800"/>
              <a:ext cx="111610" cy="11821"/>
            </a:xfrm>
            <a:custGeom>
              <a:avLst/>
              <a:gdLst/>
              <a:ahLst/>
              <a:cxnLst/>
              <a:rect l="0" t="0" r="0" b="0"/>
              <a:pathLst>
                <a:path w="111610" h="11821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3" y="11817"/>
                  </a:lnTo>
                  <a:lnTo>
                    <a:pt x="20570" y="11820"/>
                  </a:lnTo>
                  <a:lnTo>
                    <a:pt x="61014" y="7639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86"/>
            <p:cNvSpPr/>
            <p:nvPr>
              <p:custDataLst>
                <p:tags r:id="rId135"/>
              </p:custDataLst>
            </p:nvPr>
          </p:nvSpPr>
          <p:spPr>
            <a:xfrm>
              <a:off x="6375400" y="393065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31750" y="0"/>
                  </a:moveTo>
                  <a:lnTo>
                    <a:pt x="31750" y="0"/>
                  </a:lnTo>
                  <a:lnTo>
                    <a:pt x="25008" y="6742"/>
                  </a:lnTo>
                  <a:lnTo>
                    <a:pt x="17445" y="24419"/>
                  </a:lnTo>
                  <a:lnTo>
                    <a:pt x="8299" y="70836"/>
                  </a:lnTo>
                  <a:lnTo>
                    <a:pt x="2243" y="11571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2587"/>
          <p:cNvSpPr/>
          <p:nvPr>
            <p:custDataLst>
              <p:tags r:id="rId11"/>
            </p:custDataLst>
          </p:nvPr>
        </p:nvSpPr>
        <p:spPr>
          <a:xfrm>
            <a:off x="4193005" y="2329386"/>
            <a:ext cx="95349" cy="100057"/>
          </a:xfrm>
          <a:custGeom>
            <a:avLst/>
            <a:gdLst/>
            <a:ahLst/>
            <a:cxnLst/>
            <a:rect l="0" t="0" r="0" b="0"/>
            <a:pathLst>
              <a:path w="95349" h="100057">
                <a:moveTo>
                  <a:pt x="67845" y="13764"/>
                </a:moveTo>
                <a:lnTo>
                  <a:pt x="67845" y="13764"/>
                </a:lnTo>
                <a:lnTo>
                  <a:pt x="73312" y="13764"/>
                </a:lnTo>
                <a:lnTo>
                  <a:pt x="73607" y="13058"/>
                </a:lnTo>
                <a:lnTo>
                  <a:pt x="74117" y="8297"/>
                </a:lnTo>
                <a:lnTo>
                  <a:pt x="68404" y="11952"/>
                </a:lnTo>
                <a:lnTo>
                  <a:pt x="61978" y="12959"/>
                </a:lnTo>
                <a:lnTo>
                  <a:pt x="58995" y="14638"/>
                </a:lnTo>
                <a:lnTo>
                  <a:pt x="51425" y="23744"/>
                </a:lnTo>
                <a:lnTo>
                  <a:pt x="40396" y="46968"/>
                </a:lnTo>
                <a:lnTo>
                  <a:pt x="36472" y="80370"/>
                </a:lnTo>
                <a:lnTo>
                  <a:pt x="40026" y="89463"/>
                </a:lnTo>
                <a:lnTo>
                  <a:pt x="45603" y="96797"/>
                </a:lnTo>
                <a:lnTo>
                  <a:pt x="50433" y="100056"/>
                </a:lnTo>
                <a:lnTo>
                  <a:pt x="58695" y="99623"/>
                </a:lnTo>
                <a:lnTo>
                  <a:pt x="68717" y="96374"/>
                </a:lnTo>
                <a:lnTo>
                  <a:pt x="77875" y="90226"/>
                </a:lnTo>
                <a:lnTo>
                  <a:pt x="84768" y="80908"/>
                </a:lnTo>
                <a:lnTo>
                  <a:pt x="89477" y="69711"/>
                </a:lnTo>
                <a:lnTo>
                  <a:pt x="91571" y="57679"/>
                </a:lnTo>
                <a:lnTo>
                  <a:pt x="90619" y="47158"/>
                </a:lnTo>
                <a:lnTo>
                  <a:pt x="84235" y="31419"/>
                </a:lnTo>
                <a:lnTo>
                  <a:pt x="80889" y="25534"/>
                </a:lnTo>
                <a:lnTo>
                  <a:pt x="76541" y="21611"/>
                </a:lnTo>
                <a:lnTo>
                  <a:pt x="66065" y="17252"/>
                </a:lnTo>
                <a:lnTo>
                  <a:pt x="56235" y="17196"/>
                </a:lnTo>
                <a:lnTo>
                  <a:pt x="51638" y="18168"/>
                </a:lnTo>
                <a:lnTo>
                  <a:pt x="35056" y="29650"/>
                </a:lnTo>
                <a:lnTo>
                  <a:pt x="31874" y="35644"/>
                </a:lnTo>
                <a:lnTo>
                  <a:pt x="30221" y="49829"/>
                </a:lnTo>
                <a:lnTo>
                  <a:pt x="33720" y="61778"/>
                </a:lnTo>
                <a:lnTo>
                  <a:pt x="36628" y="66940"/>
                </a:lnTo>
                <a:lnTo>
                  <a:pt x="42095" y="70381"/>
                </a:lnTo>
                <a:lnTo>
                  <a:pt x="57576" y="74205"/>
                </a:lnTo>
                <a:lnTo>
                  <a:pt x="70572" y="72141"/>
                </a:lnTo>
                <a:lnTo>
                  <a:pt x="80346" y="66521"/>
                </a:lnTo>
                <a:lnTo>
                  <a:pt x="87042" y="59319"/>
                </a:lnTo>
                <a:lnTo>
                  <a:pt x="90488" y="49533"/>
                </a:lnTo>
                <a:lnTo>
                  <a:pt x="92700" y="29374"/>
                </a:lnTo>
                <a:lnTo>
                  <a:pt x="91471" y="25582"/>
                </a:lnTo>
                <a:lnTo>
                  <a:pt x="86342" y="19487"/>
                </a:lnTo>
                <a:lnTo>
                  <a:pt x="72150" y="12089"/>
                </a:lnTo>
                <a:lnTo>
                  <a:pt x="66482" y="11941"/>
                </a:lnTo>
                <a:lnTo>
                  <a:pt x="54539" y="15541"/>
                </a:lnTo>
                <a:lnTo>
                  <a:pt x="45939" y="21844"/>
                </a:lnTo>
                <a:lnTo>
                  <a:pt x="42657" y="25501"/>
                </a:lnTo>
                <a:lnTo>
                  <a:pt x="39011" y="35208"/>
                </a:lnTo>
                <a:lnTo>
                  <a:pt x="36671" y="55316"/>
                </a:lnTo>
                <a:lnTo>
                  <a:pt x="37890" y="59104"/>
                </a:lnTo>
                <a:lnTo>
                  <a:pt x="43007" y="65195"/>
                </a:lnTo>
                <a:lnTo>
                  <a:pt x="51867" y="68372"/>
                </a:lnTo>
                <a:lnTo>
                  <a:pt x="62860" y="69079"/>
                </a:lnTo>
                <a:lnTo>
                  <a:pt x="74802" y="67041"/>
                </a:lnTo>
                <a:lnTo>
                  <a:pt x="83401" y="61902"/>
                </a:lnTo>
                <a:lnTo>
                  <a:pt x="86683" y="58556"/>
                </a:lnTo>
                <a:lnTo>
                  <a:pt x="90328" y="49194"/>
                </a:lnTo>
                <a:lnTo>
                  <a:pt x="91243" y="37977"/>
                </a:lnTo>
                <a:lnTo>
                  <a:pt x="89298" y="25936"/>
                </a:lnTo>
                <a:lnTo>
                  <a:pt x="82319" y="15411"/>
                </a:lnTo>
                <a:lnTo>
                  <a:pt x="71455" y="6735"/>
                </a:lnTo>
                <a:lnTo>
                  <a:pt x="57220" y="527"/>
                </a:lnTo>
                <a:lnTo>
                  <a:pt x="50178" y="0"/>
                </a:lnTo>
                <a:lnTo>
                  <a:pt x="36710" y="3178"/>
                </a:lnTo>
                <a:lnTo>
                  <a:pt x="20598" y="12901"/>
                </a:lnTo>
                <a:lnTo>
                  <a:pt x="13215" y="22552"/>
                </a:lnTo>
                <a:lnTo>
                  <a:pt x="10258" y="28090"/>
                </a:lnTo>
                <a:lnTo>
                  <a:pt x="8854" y="39886"/>
                </a:lnTo>
                <a:lnTo>
                  <a:pt x="9468" y="45996"/>
                </a:lnTo>
                <a:lnTo>
                  <a:pt x="15794" y="56547"/>
                </a:lnTo>
                <a:lnTo>
                  <a:pt x="20444" y="61336"/>
                </a:lnTo>
                <a:lnTo>
                  <a:pt x="33137" y="66657"/>
                </a:lnTo>
                <a:lnTo>
                  <a:pt x="60911" y="70073"/>
                </a:lnTo>
                <a:lnTo>
                  <a:pt x="72054" y="66777"/>
                </a:lnTo>
                <a:lnTo>
                  <a:pt x="77001" y="63923"/>
                </a:lnTo>
                <a:lnTo>
                  <a:pt x="79593" y="59903"/>
                </a:lnTo>
                <a:lnTo>
                  <a:pt x="80592" y="49793"/>
                </a:lnTo>
                <a:lnTo>
                  <a:pt x="73817" y="32200"/>
                </a:lnTo>
                <a:lnTo>
                  <a:pt x="62974" y="23604"/>
                </a:lnTo>
                <a:lnTo>
                  <a:pt x="36387" y="12337"/>
                </a:lnTo>
                <a:lnTo>
                  <a:pt x="29940" y="12107"/>
                </a:lnTo>
                <a:lnTo>
                  <a:pt x="17132" y="15614"/>
                </a:lnTo>
                <a:lnTo>
                  <a:pt x="8147" y="21877"/>
                </a:lnTo>
                <a:lnTo>
                  <a:pt x="2506" y="29364"/>
                </a:lnTo>
                <a:lnTo>
                  <a:pt x="0" y="37396"/>
                </a:lnTo>
                <a:lnTo>
                  <a:pt x="743" y="41513"/>
                </a:lnTo>
                <a:lnTo>
                  <a:pt x="5331" y="49850"/>
                </a:lnTo>
                <a:lnTo>
                  <a:pt x="15837" y="56378"/>
                </a:lnTo>
                <a:lnTo>
                  <a:pt x="29914" y="60926"/>
                </a:lnTo>
                <a:lnTo>
                  <a:pt x="53706" y="62780"/>
                </a:lnTo>
                <a:lnTo>
                  <a:pt x="70263" y="60714"/>
                </a:lnTo>
                <a:lnTo>
                  <a:pt x="81384" y="55562"/>
                </a:lnTo>
                <a:lnTo>
                  <a:pt x="91612" y="44728"/>
                </a:lnTo>
                <a:lnTo>
                  <a:pt x="94273" y="40757"/>
                </a:lnTo>
                <a:lnTo>
                  <a:pt x="95341" y="37404"/>
                </a:lnTo>
                <a:lnTo>
                  <a:pt x="95348" y="34463"/>
                </a:lnTo>
                <a:lnTo>
                  <a:pt x="94647" y="31796"/>
                </a:lnTo>
                <a:lnTo>
                  <a:pt x="83548" y="21302"/>
                </a:lnTo>
                <a:lnTo>
                  <a:pt x="72707" y="17114"/>
                </a:lnTo>
                <a:lnTo>
                  <a:pt x="60833" y="15958"/>
                </a:lnTo>
                <a:lnTo>
                  <a:pt x="48501" y="17797"/>
                </a:lnTo>
                <a:lnTo>
                  <a:pt x="43660" y="20686"/>
                </a:lnTo>
                <a:lnTo>
                  <a:pt x="36400" y="29540"/>
                </a:lnTo>
                <a:lnTo>
                  <a:pt x="32703" y="38650"/>
                </a:lnTo>
                <a:lnTo>
                  <a:pt x="31717" y="43054"/>
                </a:lnTo>
                <a:lnTo>
                  <a:pt x="32471" y="47402"/>
                </a:lnTo>
                <a:lnTo>
                  <a:pt x="37071" y="55996"/>
                </a:lnTo>
                <a:lnTo>
                  <a:pt x="51345" y="60756"/>
                </a:lnTo>
                <a:lnTo>
                  <a:pt x="81519" y="63812"/>
                </a:lnTo>
                <a:lnTo>
                  <a:pt x="85428" y="62651"/>
                </a:lnTo>
                <a:lnTo>
                  <a:pt x="88034" y="60466"/>
                </a:lnTo>
                <a:lnTo>
                  <a:pt x="90929" y="54982"/>
                </a:lnTo>
                <a:lnTo>
                  <a:pt x="92216" y="50192"/>
                </a:lnTo>
                <a:lnTo>
                  <a:pt x="90442" y="47927"/>
                </a:lnTo>
                <a:lnTo>
                  <a:pt x="82827" y="43529"/>
                </a:lnTo>
                <a:lnTo>
                  <a:pt x="66640" y="40457"/>
                </a:lnTo>
                <a:lnTo>
                  <a:pt x="38477" y="44745"/>
                </a:lnTo>
                <a:lnTo>
                  <a:pt x="35567" y="45707"/>
                </a:lnTo>
                <a:lnTo>
                  <a:pt x="33626" y="47054"/>
                </a:lnTo>
                <a:lnTo>
                  <a:pt x="32332" y="48657"/>
                </a:lnTo>
                <a:lnTo>
                  <a:pt x="32175" y="50432"/>
                </a:lnTo>
                <a:lnTo>
                  <a:pt x="33882" y="54285"/>
                </a:lnTo>
                <a:lnTo>
                  <a:pt x="38810" y="60421"/>
                </a:lnTo>
                <a:lnTo>
                  <a:pt x="44593" y="62722"/>
                </a:lnTo>
                <a:lnTo>
                  <a:pt x="56431" y="64200"/>
                </a:lnTo>
                <a:lnTo>
                  <a:pt x="61126" y="62521"/>
                </a:lnTo>
                <a:lnTo>
                  <a:pt x="63365" y="61085"/>
                </a:lnTo>
                <a:lnTo>
                  <a:pt x="64153" y="59422"/>
                </a:lnTo>
                <a:lnTo>
                  <a:pt x="63972" y="57608"/>
                </a:lnTo>
                <a:lnTo>
                  <a:pt x="61495" y="518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409"/>
          <p:cNvGrpSpPr/>
          <p:nvPr/>
        </p:nvGrpSpPr>
        <p:grpSpPr>
          <a:xfrm>
            <a:off x="4279900" y="2191011"/>
            <a:ext cx="712148" cy="80565"/>
            <a:chOff x="4279900" y="2191011"/>
            <a:chExt cx="712148" cy="80565"/>
          </a:xfrm>
        </p:grpSpPr>
        <p:sp>
          <p:nvSpPr>
            <p:cNvPr id="87" name="SMARTInkShape-2588"/>
            <p:cNvSpPr/>
            <p:nvPr>
              <p:custDataLst>
                <p:tags r:id="rId110"/>
              </p:custDataLst>
            </p:nvPr>
          </p:nvSpPr>
          <p:spPr>
            <a:xfrm>
              <a:off x="4898890" y="2191011"/>
              <a:ext cx="93158" cy="80565"/>
            </a:xfrm>
            <a:custGeom>
              <a:avLst/>
              <a:gdLst/>
              <a:ahLst/>
              <a:cxnLst/>
              <a:rect l="0" t="0" r="0" b="0"/>
              <a:pathLst>
                <a:path w="93158" h="80565">
                  <a:moveTo>
                    <a:pt x="41410" y="6089"/>
                  </a:moveTo>
                  <a:lnTo>
                    <a:pt x="41410" y="6089"/>
                  </a:lnTo>
                  <a:lnTo>
                    <a:pt x="38039" y="6089"/>
                  </a:lnTo>
                  <a:lnTo>
                    <a:pt x="37046" y="5383"/>
                  </a:lnTo>
                  <a:lnTo>
                    <a:pt x="36384" y="4207"/>
                  </a:lnTo>
                  <a:lnTo>
                    <a:pt x="35943" y="2718"/>
                  </a:lnTo>
                  <a:lnTo>
                    <a:pt x="34943" y="1725"/>
                  </a:lnTo>
                  <a:lnTo>
                    <a:pt x="31950" y="622"/>
                  </a:lnTo>
                  <a:lnTo>
                    <a:pt x="26299" y="0"/>
                  </a:lnTo>
                  <a:lnTo>
                    <a:pt x="20347" y="3618"/>
                  </a:lnTo>
                  <a:lnTo>
                    <a:pt x="13704" y="9930"/>
                  </a:lnTo>
                  <a:lnTo>
                    <a:pt x="8400" y="17439"/>
                  </a:lnTo>
                  <a:lnTo>
                    <a:pt x="386" y="50978"/>
                  </a:lnTo>
                  <a:lnTo>
                    <a:pt x="364" y="61552"/>
                  </a:lnTo>
                  <a:lnTo>
                    <a:pt x="2706" y="70250"/>
                  </a:lnTo>
                  <a:lnTo>
                    <a:pt x="6099" y="76468"/>
                  </a:lnTo>
                  <a:lnTo>
                    <a:pt x="9403" y="78408"/>
                  </a:lnTo>
                  <a:lnTo>
                    <a:pt x="18718" y="80564"/>
                  </a:lnTo>
                  <a:lnTo>
                    <a:pt x="28032" y="79641"/>
                  </a:lnTo>
                  <a:lnTo>
                    <a:pt x="32492" y="78407"/>
                  </a:lnTo>
                  <a:lnTo>
                    <a:pt x="36170" y="75468"/>
                  </a:lnTo>
                  <a:lnTo>
                    <a:pt x="49465" y="53012"/>
                  </a:lnTo>
                  <a:lnTo>
                    <a:pt x="50164" y="42466"/>
                  </a:lnTo>
                  <a:lnTo>
                    <a:pt x="48123" y="32134"/>
                  </a:lnTo>
                  <a:lnTo>
                    <a:pt x="44863" y="25191"/>
                  </a:lnTo>
                  <a:lnTo>
                    <a:pt x="41596" y="23057"/>
                  </a:lnTo>
                  <a:lnTo>
                    <a:pt x="32320" y="20686"/>
                  </a:lnTo>
                  <a:lnTo>
                    <a:pt x="23024" y="21514"/>
                  </a:lnTo>
                  <a:lnTo>
                    <a:pt x="18569" y="22722"/>
                  </a:lnTo>
                  <a:lnTo>
                    <a:pt x="15600" y="24939"/>
                  </a:lnTo>
                  <a:lnTo>
                    <a:pt x="13619" y="27828"/>
                  </a:lnTo>
                  <a:lnTo>
                    <a:pt x="11420" y="34801"/>
                  </a:lnTo>
                  <a:lnTo>
                    <a:pt x="10442" y="42603"/>
                  </a:lnTo>
                  <a:lnTo>
                    <a:pt x="13262" y="54930"/>
                  </a:lnTo>
                  <a:lnTo>
                    <a:pt x="18552" y="61427"/>
                  </a:lnTo>
                  <a:lnTo>
                    <a:pt x="21938" y="64148"/>
                  </a:lnTo>
                  <a:lnTo>
                    <a:pt x="25606" y="65256"/>
                  </a:lnTo>
                  <a:lnTo>
                    <a:pt x="33445" y="64606"/>
                  </a:lnTo>
                  <a:lnTo>
                    <a:pt x="39752" y="61965"/>
                  </a:lnTo>
                  <a:lnTo>
                    <a:pt x="42421" y="60273"/>
                  </a:lnTo>
                  <a:lnTo>
                    <a:pt x="49549" y="47779"/>
                  </a:lnTo>
                  <a:lnTo>
                    <a:pt x="52758" y="34042"/>
                  </a:lnTo>
                  <a:lnTo>
                    <a:pt x="51628" y="27215"/>
                  </a:lnTo>
                  <a:lnTo>
                    <a:pt x="50338" y="24406"/>
                  </a:lnTo>
                  <a:lnTo>
                    <a:pt x="45143" y="19404"/>
                  </a:lnTo>
                  <a:lnTo>
                    <a:pt x="41782" y="17082"/>
                  </a:lnTo>
                  <a:lnTo>
                    <a:pt x="32403" y="16384"/>
                  </a:lnTo>
                  <a:lnTo>
                    <a:pt x="26939" y="17186"/>
                  </a:lnTo>
                  <a:lnTo>
                    <a:pt x="18986" y="21839"/>
                  </a:lnTo>
                  <a:lnTo>
                    <a:pt x="15877" y="25056"/>
                  </a:lnTo>
                  <a:lnTo>
                    <a:pt x="12423" y="34274"/>
                  </a:lnTo>
                  <a:lnTo>
                    <a:pt x="11503" y="39696"/>
                  </a:lnTo>
                  <a:lnTo>
                    <a:pt x="12299" y="44016"/>
                  </a:lnTo>
                  <a:lnTo>
                    <a:pt x="16948" y="50697"/>
                  </a:lnTo>
                  <a:lnTo>
                    <a:pt x="24127" y="58426"/>
                  </a:lnTo>
                  <a:lnTo>
                    <a:pt x="32318" y="61100"/>
                  </a:lnTo>
                  <a:lnTo>
                    <a:pt x="41602" y="61583"/>
                  </a:lnTo>
                  <a:lnTo>
                    <a:pt x="48080" y="59445"/>
                  </a:lnTo>
                  <a:lnTo>
                    <a:pt x="50090" y="56476"/>
                  </a:lnTo>
                  <a:lnTo>
                    <a:pt x="52919" y="42891"/>
                  </a:lnTo>
                  <a:lnTo>
                    <a:pt x="53580" y="33969"/>
                  </a:lnTo>
                  <a:lnTo>
                    <a:pt x="51640" y="30320"/>
                  </a:lnTo>
                  <a:lnTo>
                    <a:pt x="43840" y="24385"/>
                  </a:lnTo>
                  <a:lnTo>
                    <a:pt x="31436" y="23157"/>
                  </a:lnTo>
                  <a:lnTo>
                    <a:pt x="12349" y="26433"/>
                  </a:lnTo>
                  <a:lnTo>
                    <a:pt x="7219" y="28119"/>
                  </a:lnTo>
                  <a:lnTo>
                    <a:pt x="3800" y="31359"/>
                  </a:lnTo>
                  <a:lnTo>
                    <a:pt x="0" y="40603"/>
                  </a:lnTo>
                  <a:lnTo>
                    <a:pt x="192" y="48004"/>
                  </a:lnTo>
                  <a:lnTo>
                    <a:pt x="1232" y="50966"/>
                  </a:lnTo>
                  <a:lnTo>
                    <a:pt x="9912" y="56138"/>
                  </a:lnTo>
                  <a:lnTo>
                    <a:pt x="28785" y="61135"/>
                  </a:lnTo>
                  <a:lnTo>
                    <a:pt x="40738" y="61598"/>
                  </a:lnTo>
                  <a:lnTo>
                    <a:pt x="50754" y="59452"/>
                  </a:lnTo>
                  <a:lnTo>
                    <a:pt x="53989" y="57187"/>
                  </a:lnTo>
                  <a:lnTo>
                    <a:pt x="56146" y="54265"/>
                  </a:lnTo>
                  <a:lnTo>
                    <a:pt x="57584" y="50906"/>
                  </a:lnTo>
                  <a:lnTo>
                    <a:pt x="57301" y="43411"/>
                  </a:lnTo>
                  <a:lnTo>
                    <a:pt x="54117" y="35377"/>
                  </a:lnTo>
                  <a:lnTo>
                    <a:pt x="47998" y="27102"/>
                  </a:lnTo>
                  <a:lnTo>
                    <a:pt x="38694" y="22484"/>
                  </a:lnTo>
                  <a:lnTo>
                    <a:pt x="18845" y="19519"/>
                  </a:lnTo>
                  <a:lnTo>
                    <a:pt x="11860" y="20995"/>
                  </a:lnTo>
                  <a:lnTo>
                    <a:pt x="9010" y="22376"/>
                  </a:lnTo>
                  <a:lnTo>
                    <a:pt x="8521" y="24708"/>
                  </a:lnTo>
                  <a:lnTo>
                    <a:pt x="11741" y="31062"/>
                  </a:lnTo>
                  <a:lnTo>
                    <a:pt x="21487" y="42573"/>
                  </a:lnTo>
                  <a:lnTo>
                    <a:pt x="29263" y="46999"/>
                  </a:lnTo>
                  <a:lnTo>
                    <a:pt x="45752" y="49839"/>
                  </a:lnTo>
                  <a:lnTo>
                    <a:pt x="49243" y="48662"/>
                  </a:lnTo>
                  <a:lnTo>
                    <a:pt x="55005" y="43590"/>
                  </a:lnTo>
                  <a:lnTo>
                    <a:pt x="58035" y="36632"/>
                  </a:lnTo>
                  <a:lnTo>
                    <a:pt x="58843" y="32801"/>
                  </a:lnTo>
                  <a:lnTo>
                    <a:pt x="56610" y="17296"/>
                  </a:lnTo>
                  <a:lnTo>
                    <a:pt x="53660" y="12855"/>
                  </a:lnTo>
                  <a:lnTo>
                    <a:pt x="44738" y="6039"/>
                  </a:lnTo>
                  <a:lnTo>
                    <a:pt x="27814" y="1606"/>
                  </a:lnTo>
                  <a:lnTo>
                    <a:pt x="17494" y="2450"/>
                  </a:lnTo>
                  <a:lnTo>
                    <a:pt x="12766" y="3663"/>
                  </a:lnTo>
                  <a:lnTo>
                    <a:pt x="9614" y="5883"/>
                  </a:lnTo>
                  <a:lnTo>
                    <a:pt x="7513" y="8774"/>
                  </a:lnTo>
                  <a:lnTo>
                    <a:pt x="6112" y="12112"/>
                  </a:lnTo>
                  <a:lnTo>
                    <a:pt x="7294" y="16454"/>
                  </a:lnTo>
                  <a:lnTo>
                    <a:pt x="14253" y="26924"/>
                  </a:lnTo>
                  <a:lnTo>
                    <a:pt x="30071" y="41347"/>
                  </a:lnTo>
                  <a:lnTo>
                    <a:pt x="52967" y="53087"/>
                  </a:lnTo>
                  <a:lnTo>
                    <a:pt x="60188" y="55199"/>
                  </a:lnTo>
                  <a:lnTo>
                    <a:pt x="63100" y="55057"/>
                  </a:lnTo>
                  <a:lnTo>
                    <a:pt x="68218" y="53017"/>
                  </a:lnTo>
                  <a:lnTo>
                    <a:pt x="68454" y="51486"/>
                  </a:lnTo>
                  <a:lnTo>
                    <a:pt x="67200" y="49759"/>
                  </a:lnTo>
                  <a:lnTo>
                    <a:pt x="45274" y="32306"/>
                  </a:lnTo>
                  <a:lnTo>
                    <a:pt x="41164" y="30622"/>
                  </a:lnTo>
                  <a:lnTo>
                    <a:pt x="37718" y="30206"/>
                  </a:lnTo>
                  <a:lnTo>
                    <a:pt x="30489" y="31235"/>
                  </a:lnTo>
                  <a:lnTo>
                    <a:pt x="33264" y="35139"/>
                  </a:lnTo>
                  <a:lnTo>
                    <a:pt x="35979" y="38156"/>
                  </a:lnTo>
                  <a:lnTo>
                    <a:pt x="42760" y="41508"/>
                  </a:lnTo>
                  <a:lnTo>
                    <a:pt x="65352" y="43659"/>
                  </a:lnTo>
                  <a:lnTo>
                    <a:pt x="82057" y="40661"/>
                  </a:lnTo>
                  <a:lnTo>
                    <a:pt x="92572" y="35304"/>
                  </a:lnTo>
                  <a:lnTo>
                    <a:pt x="93157" y="32621"/>
                  </a:lnTo>
                  <a:lnTo>
                    <a:pt x="92136" y="29421"/>
                  </a:lnTo>
                  <a:lnTo>
                    <a:pt x="87238" y="22809"/>
                  </a:lnTo>
                  <a:lnTo>
                    <a:pt x="80357" y="17518"/>
                  </a:lnTo>
                  <a:lnTo>
                    <a:pt x="65179" y="13944"/>
                  </a:lnTo>
                  <a:lnTo>
                    <a:pt x="55267" y="14989"/>
                  </a:lnTo>
                  <a:lnTo>
                    <a:pt x="50648" y="16256"/>
                  </a:lnTo>
                  <a:lnTo>
                    <a:pt x="48274" y="17806"/>
                  </a:lnTo>
                  <a:lnTo>
                    <a:pt x="47397" y="19544"/>
                  </a:lnTo>
                  <a:lnTo>
                    <a:pt x="47760" y="25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89"/>
            <p:cNvSpPr/>
            <p:nvPr>
              <p:custDataLst>
                <p:tags r:id="rId111"/>
              </p:custDataLst>
            </p:nvPr>
          </p:nvSpPr>
          <p:spPr>
            <a:xfrm>
              <a:off x="4781550" y="2223383"/>
              <a:ext cx="57151" cy="5468"/>
            </a:xfrm>
            <a:custGeom>
              <a:avLst/>
              <a:gdLst/>
              <a:ahLst/>
              <a:cxnLst/>
              <a:rect l="0" t="0" r="0" b="0"/>
              <a:pathLst>
                <a:path w="57151" h="5468">
                  <a:moveTo>
                    <a:pt x="0" y="5467"/>
                  </a:moveTo>
                  <a:lnTo>
                    <a:pt x="0" y="5467"/>
                  </a:lnTo>
                  <a:lnTo>
                    <a:pt x="12552" y="3585"/>
                  </a:lnTo>
                  <a:lnTo>
                    <a:pt x="34699" y="0"/>
                  </a:lnTo>
                  <a:lnTo>
                    <a:pt x="57150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90"/>
            <p:cNvSpPr/>
            <p:nvPr>
              <p:custDataLst>
                <p:tags r:id="rId112"/>
              </p:custDataLst>
            </p:nvPr>
          </p:nvSpPr>
          <p:spPr>
            <a:xfrm>
              <a:off x="4559300" y="224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91"/>
            <p:cNvSpPr/>
            <p:nvPr>
              <p:custDataLst>
                <p:tags r:id="rId113"/>
              </p:custDataLst>
            </p:nvPr>
          </p:nvSpPr>
          <p:spPr>
            <a:xfrm>
              <a:off x="4279900" y="224424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6907" y="1776"/>
                  </a:lnTo>
                  <a:lnTo>
                    <a:pt x="8838" y="287"/>
                  </a:lnTo>
                  <a:lnTo>
                    <a:pt x="10831" y="0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410"/>
          <p:cNvGrpSpPr/>
          <p:nvPr/>
        </p:nvGrpSpPr>
        <p:grpSpPr>
          <a:xfrm>
            <a:off x="5348314" y="1575169"/>
            <a:ext cx="496997" cy="396851"/>
            <a:chOff x="5348314" y="1575169"/>
            <a:chExt cx="496997" cy="396851"/>
          </a:xfrm>
        </p:grpSpPr>
        <p:sp>
          <p:nvSpPr>
            <p:cNvPr id="92" name="SMARTInkShape-2592"/>
            <p:cNvSpPr/>
            <p:nvPr>
              <p:custDataLst>
                <p:tags r:id="rId108"/>
              </p:custDataLst>
            </p:nvPr>
          </p:nvSpPr>
          <p:spPr>
            <a:xfrm>
              <a:off x="5758355" y="1575169"/>
              <a:ext cx="86956" cy="86163"/>
            </a:xfrm>
            <a:custGeom>
              <a:avLst/>
              <a:gdLst/>
              <a:ahLst/>
              <a:cxnLst/>
              <a:rect l="0" t="0" r="0" b="0"/>
              <a:pathLst>
                <a:path w="86956" h="86163">
                  <a:moveTo>
                    <a:pt x="45545" y="25031"/>
                  </a:moveTo>
                  <a:lnTo>
                    <a:pt x="45545" y="25031"/>
                  </a:lnTo>
                  <a:lnTo>
                    <a:pt x="45544" y="16193"/>
                  </a:lnTo>
                  <a:lnTo>
                    <a:pt x="43663" y="12166"/>
                  </a:lnTo>
                  <a:lnTo>
                    <a:pt x="41181" y="8024"/>
                  </a:lnTo>
                  <a:lnTo>
                    <a:pt x="39457" y="875"/>
                  </a:lnTo>
                  <a:lnTo>
                    <a:pt x="38664" y="461"/>
                  </a:lnTo>
                  <a:lnTo>
                    <a:pt x="35901" y="0"/>
                  </a:lnTo>
                  <a:lnTo>
                    <a:pt x="34177" y="1288"/>
                  </a:lnTo>
                  <a:lnTo>
                    <a:pt x="10047" y="32283"/>
                  </a:lnTo>
                  <a:lnTo>
                    <a:pt x="5074" y="44482"/>
                  </a:lnTo>
                  <a:lnTo>
                    <a:pt x="2863" y="56959"/>
                  </a:lnTo>
                  <a:lnTo>
                    <a:pt x="5644" y="67679"/>
                  </a:lnTo>
                  <a:lnTo>
                    <a:pt x="8360" y="72513"/>
                  </a:lnTo>
                  <a:lnTo>
                    <a:pt x="11584" y="75735"/>
                  </a:lnTo>
                  <a:lnTo>
                    <a:pt x="18926" y="79316"/>
                  </a:lnTo>
                  <a:lnTo>
                    <a:pt x="28775" y="79026"/>
                  </a:lnTo>
                  <a:lnTo>
                    <a:pt x="40209" y="75840"/>
                  </a:lnTo>
                  <a:lnTo>
                    <a:pt x="52346" y="69720"/>
                  </a:lnTo>
                  <a:lnTo>
                    <a:pt x="67708" y="54970"/>
                  </a:lnTo>
                  <a:lnTo>
                    <a:pt x="70198" y="49224"/>
                  </a:lnTo>
                  <a:lnTo>
                    <a:pt x="71083" y="37195"/>
                  </a:lnTo>
                  <a:lnTo>
                    <a:pt x="67615" y="21893"/>
                  </a:lnTo>
                  <a:lnTo>
                    <a:pt x="64492" y="18000"/>
                  </a:lnTo>
                  <a:lnTo>
                    <a:pt x="55377" y="11793"/>
                  </a:lnTo>
                  <a:lnTo>
                    <a:pt x="49983" y="11267"/>
                  </a:lnTo>
                  <a:lnTo>
                    <a:pt x="38345" y="14445"/>
                  </a:lnTo>
                  <a:lnTo>
                    <a:pt x="23265" y="24168"/>
                  </a:lnTo>
                  <a:lnTo>
                    <a:pt x="18004" y="31938"/>
                  </a:lnTo>
                  <a:lnTo>
                    <a:pt x="16601" y="35986"/>
                  </a:lnTo>
                  <a:lnTo>
                    <a:pt x="16923" y="46128"/>
                  </a:lnTo>
                  <a:lnTo>
                    <a:pt x="17997" y="51795"/>
                  </a:lnTo>
                  <a:lnTo>
                    <a:pt x="24835" y="61856"/>
                  </a:lnTo>
                  <a:lnTo>
                    <a:pt x="34224" y="69620"/>
                  </a:lnTo>
                  <a:lnTo>
                    <a:pt x="43100" y="73071"/>
                  </a:lnTo>
                  <a:lnTo>
                    <a:pt x="62773" y="71642"/>
                  </a:lnTo>
                  <a:lnTo>
                    <a:pt x="74603" y="66678"/>
                  </a:lnTo>
                  <a:lnTo>
                    <a:pt x="79734" y="63379"/>
                  </a:lnTo>
                  <a:lnTo>
                    <a:pt x="83154" y="59063"/>
                  </a:lnTo>
                  <a:lnTo>
                    <a:pt x="86955" y="48623"/>
                  </a:lnTo>
                  <a:lnTo>
                    <a:pt x="85723" y="30845"/>
                  </a:lnTo>
                  <a:lnTo>
                    <a:pt x="78924" y="20325"/>
                  </a:lnTo>
                  <a:lnTo>
                    <a:pt x="68141" y="11650"/>
                  </a:lnTo>
                  <a:lnTo>
                    <a:pt x="53941" y="5443"/>
                  </a:lnTo>
                  <a:lnTo>
                    <a:pt x="46909" y="4917"/>
                  </a:lnTo>
                  <a:lnTo>
                    <a:pt x="33451" y="8095"/>
                  </a:lnTo>
                  <a:lnTo>
                    <a:pt x="17345" y="17818"/>
                  </a:lnTo>
                  <a:lnTo>
                    <a:pt x="14751" y="22339"/>
                  </a:lnTo>
                  <a:lnTo>
                    <a:pt x="13749" y="33007"/>
                  </a:lnTo>
                  <a:lnTo>
                    <a:pt x="20524" y="50913"/>
                  </a:lnTo>
                  <a:lnTo>
                    <a:pt x="25337" y="54985"/>
                  </a:lnTo>
                  <a:lnTo>
                    <a:pt x="38210" y="59511"/>
                  </a:lnTo>
                  <a:lnTo>
                    <a:pt x="57953" y="62058"/>
                  </a:lnTo>
                  <a:lnTo>
                    <a:pt x="62989" y="61005"/>
                  </a:lnTo>
                  <a:lnTo>
                    <a:pt x="70466" y="56071"/>
                  </a:lnTo>
                  <a:lnTo>
                    <a:pt x="74260" y="47293"/>
                  </a:lnTo>
                  <a:lnTo>
                    <a:pt x="75272" y="41989"/>
                  </a:lnTo>
                  <a:lnTo>
                    <a:pt x="74535" y="37042"/>
                  </a:lnTo>
                  <a:lnTo>
                    <a:pt x="69954" y="27782"/>
                  </a:lnTo>
                  <a:lnTo>
                    <a:pt x="56069" y="14636"/>
                  </a:lnTo>
                  <a:lnTo>
                    <a:pt x="46459" y="9828"/>
                  </a:lnTo>
                  <a:lnTo>
                    <a:pt x="41921" y="8545"/>
                  </a:lnTo>
                  <a:lnTo>
                    <a:pt x="25421" y="10112"/>
                  </a:lnTo>
                  <a:lnTo>
                    <a:pt x="15200" y="15108"/>
                  </a:lnTo>
                  <a:lnTo>
                    <a:pt x="10498" y="18415"/>
                  </a:lnTo>
                  <a:lnTo>
                    <a:pt x="3393" y="27735"/>
                  </a:lnTo>
                  <a:lnTo>
                    <a:pt x="510" y="33184"/>
                  </a:lnTo>
                  <a:lnTo>
                    <a:pt x="0" y="38933"/>
                  </a:lnTo>
                  <a:lnTo>
                    <a:pt x="3196" y="50965"/>
                  </a:lnTo>
                  <a:lnTo>
                    <a:pt x="11201" y="61487"/>
                  </a:lnTo>
                  <a:lnTo>
                    <a:pt x="16299" y="66268"/>
                  </a:lnTo>
                  <a:lnTo>
                    <a:pt x="29489" y="71581"/>
                  </a:lnTo>
                  <a:lnTo>
                    <a:pt x="44054" y="73236"/>
                  </a:lnTo>
                  <a:lnTo>
                    <a:pt x="57582" y="71620"/>
                  </a:lnTo>
                  <a:lnTo>
                    <a:pt x="62036" y="68791"/>
                  </a:lnTo>
                  <a:lnTo>
                    <a:pt x="65006" y="64787"/>
                  </a:lnTo>
                  <a:lnTo>
                    <a:pt x="66986" y="60002"/>
                  </a:lnTo>
                  <a:lnTo>
                    <a:pt x="67303" y="50922"/>
                  </a:lnTo>
                  <a:lnTo>
                    <a:pt x="66401" y="46525"/>
                  </a:lnTo>
                  <a:lnTo>
                    <a:pt x="63682" y="42888"/>
                  </a:lnTo>
                  <a:lnTo>
                    <a:pt x="55017" y="36966"/>
                  </a:lnTo>
                  <a:lnTo>
                    <a:pt x="34868" y="33036"/>
                  </a:lnTo>
                  <a:lnTo>
                    <a:pt x="14394" y="35242"/>
                  </a:lnTo>
                  <a:lnTo>
                    <a:pt x="5124" y="40388"/>
                  </a:lnTo>
                  <a:lnTo>
                    <a:pt x="1664" y="43735"/>
                  </a:lnTo>
                  <a:lnTo>
                    <a:pt x="769" y="47378"/>
                  </a:lnTo>
                  <a:lnTo>
                    <a:pt x="1583" y="51218"/>
                  </a:lnTo>
                  <a:lnTo>
                    <a:pt x="9471" y="63364"/>
                  </a:lnTo>
                  <a:lnTo>
                    <a:pt x="24778" y="80110"/>
                  </a:lnTo>
                  <a:lnTo>
                    <a:pt x="33023" y="84788"/>
                  </a:lnTo>
                  <a:lnTo>
                    <a:pt x="37197" y="86036"/>
                  </a:lnTo>
                  <a:lnTo>
                    <a:pt x="40685" y="86162"/>
                  </a:lnTo>
                  <a:lnTo>
                    <a:pt x="46442" y="84421"/>
                  </a:lnTo>
                  <a:lnTo>
                    <a:pt x="48260" y="82263"/>
                  </a:lnTo>
                  <a:lnTo>
                    <a:pt x="50279" y="76102"/>
                  </a:lnTo>
                  <a:lnTo>
                    <a:pt x="51753" y="52386"/>
                  </a:lnTo>
                  <a:lnTo>
                    <a:pt x="49950" y="45891"/>
                  </a:lnTo>
                  <a:lnTo>
                    <a:pt x="47503" y="40652"/>
                  </a:lnTo>
                  <a:lnTo>
                    <a:pt x="46415" y="35972"/>
                  </a:lnTo>
                  <a:lnTo>
                    <a:pt x="46831" y="33736"/>
                  </a:lnTo>
                  <a:lnTo>
                    <a:pt x="50686" y="25078"/>
                  </a:lnTo>
                  <a:lnTo>
                    <a:pt x="51088" y="22946"/>
                  </a:lnTo>
                  <a:lnTo>
                    <a:pt x="52063" y="21524"/>
                  </a:lnTo>
                  <a:lnTo>
                    <a:pt x="53419" y="20576"/>
                  </a:lnTo>
                  <a:lnTo>
                    <a:pt x="55027" y="19945"/>
                  </a:lnTo>
                  <a:lnTo>
                    <a:pt x="56100" y="20229"/>
                  </a:lnTo>
                  <a:lnTo>
                    <a:pt x="56814" y="21124"/>
                  </a:lnTo>
                  <a:lnTo>
                    <a:pt x="57292" y="22427"/>
                  </a:lnTo>
                  <a:lnTo>
                    <a:pt x="56904" y="24000"/>
                  </a:lnTo>
                  <a:lnTo>
                    <a:pt x="54592" y="27630"/>
                  </a:lnTo>
                  <a:lnTo>
                    <a:pt x="51212" y="29714"/>
                  </a:lnTo>
                  <a:lnTo>
                    <a:pt x="49323" y="30270"/>
                  </a:lnTo>
                  <a:lnTo>
                    <a:pt x="48064" y="31346"/>
                  </a:lnTo>
                  <a:lnTo>
                    <a:pt x="46291" y="34820"/>
                  </a:lnTo>
                  <a:lnTo>
                    <a:pt x="46042" y="34379"/>
                  </a:lnTo>
                  <a:lnTo>
                    <a:pt x="45643" y="31973"/>
                  </a:lnTo>
                  <a:lnTo>
                    <a:pt x="47469" y="31644"/>
                  </a:lnTo>
                  <a:lnTo>
                    <a:pt x="51895" y="31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93"/>
            <p:cNvSpPr/>
            <p:nvPr>
              <p:custDataLst>
                <p:tags r:id="rId109"/>
              </p:custDataLst>
            </p:nvPr>
          </p:nvSpPr>
          <p:spPr>
            <a:xfrm>
              <a:off x="5348314" y="1898582"/>
              <a:ext cx="95700" cy="73438"/>
            </a:xfrm>
            <a:custGeom>
              <a:avLst/>
              <a:gdLst/>
              <a:ahLst/>
              <a:cxnLst/>
              <a:rect l="0" t="0" r="0" b="0"/>
              <a:pathLst>
                <a:path w="95700" h="73438">
                  <a:moveTo>
                    <a:pt x="68236" y="19118"/>
                  </a:moveTo>
                  <a:lnTo>
                    <a:pt x="68236" y="19118"/>
                  </a:lnTo>
                  <a:lnTo>
                    <a:pt x="62769" y="13651"/>
                  </a:lnTo>
                  <a:lnTo>
                    <a:pt x="56991" y="12237"/>
                  </a:lnTo>
                  <a:lnTo>
                    <a:pt x="53125" y="9474"/>
                  </a:lnTo>
                  <a:lnTo>
                    <a:pt x="51107" y="9161"/>
                  </a:lnTo>
                  <a:lnTo>
                    <a:pt x="49056" y="9658"/>
                  </a:lnTo>
                  <a:lnTo>
                    <a:pt x="44894" y="11386"/>
                  </a:lnTo>
                  <a:lnTo>
                    <a:pt x="40693" y="12154"/>
                  </a:lnTo>
                  <a:lnTo>
                    <a:pt x="36474" y="16258"/>
                  </a:lnTo>
                  <a:lnTo>
                    <a:pt x="28017" y="30391"/>
                  </a:lnTo>
                  <a:lnTo>
                    <a:pt x="24622" y="46065"/>
                  </a:lnTo>
                  <a:lnTo>
                    <a:pt x="24157" y="51791"/>
                  </a:lnTo>
                  <a:lnTo>
                    <a:pt x="27714" y="58569"/>
                  </a:lnTo>
                  <a:lnTo>
                    <a:pt x="30638" y="62352"/>
                  </a:lnTo>
                  <a:lnTo>
                    <a:pt x="33999" y="64168"/>
                  </a:lnTo>
                  <a:lnTo>
                    <a:pt x="37649" y="64674"/>
                  </a:lnTo>
                  <a:lnTo>
                    <a:pt x="49531" y="62014"/>
                  </a:lnTo>
                  <a:lnTo>
                    <a:pt x="53649" y="60415"/>
                  </a:lnTo>
                  <a:lnTo>
                    <a:pt x="60107" y="52995"/>
                  </a:lnTo>
                  <a:lnTo>
                    <a:pt x="64623" y="42641"/>
                  </a:lnTo>
                  <a:lnTo>
                    <a:pt x="66630" y="30984"/>
                  </a:lnTo>
                  <a:lnTo>
                    <a:pt x="65641" y="22510"/>
                  </a:lnTo>
                  <a:lnTo>
                    <a:pt x="64389" y="19263"/>
                  </a:lnTo>
                  <a:lnTo>
                    <a:pt x="59235" y="13773"/>
                  </a:lnTo>
                  <a:lnTo>
                    <a:pt x="52242" y="9687"/>
                  </a:lnTo>
                  <a:lnTo>
                    <a:pt x="44429" y="7871"/>
                  </a:lnTo>
                  <a:lnTo>
                    <a:pt x="41076" y="8798"/>
                  </a:lnTo>
                  <a:lnTo>
                    <a:pt x="35468" y="13590"/>
                  </a:lnTo>
                  <a:lnTo>
                    <a:pt x="32506" y="22306"/>
                  </a:lnTo>
                  <a:lnTo>
                    <a:pt x="31895" y="33235"/>
                  </a:lnTo>
                  <a:lnTo>
                    <a:pt x="33975" y="45148"/>
                  </a:lnTo>
                  <a:lnTo>
                    <a:pt x="42484" y="60384"/>
                  </a:lnTo>
                  <a:lnTo>
                    <a:pt x="46835" y="63562"/>
                  </a:lnTo>
                  <a:lnTo>
                    <a:pt x="57313" y="67093"/>
                  </a:lnTo>
                  <a:lnTo>
                    <a:pt x="67144" y="66781"/>
                  </a:lnTo>
                  <a:lnTo>
                    <a:pt x="76218" y="63585"/>
                  </a:lnTo>
                  <a:lnTo>
                    <a:pt x="84954" y="57461"/>
                  </a:lnTo>
                  <a:lnTo>
                    <a:pt x="87142" y="52441"/>
                  </a:lnTo>
                  <a:lnTo>
                    <a:pt x="87693" y="39337"/>
                  </a:lnTo>
                  <a:lnTo>
                    <a:pt x="80664" y="19464"/>
                  </a:lnTo>
                  <a:lnTo>
                    <a:pt x="66274" y="3542"/>
                  </a:lnTo>
                  <a:lnTo>
                    <a:pt x="60578" y="973"/>
                  </a:lnTo>
                  <a:lnTo>
                    <a:pt x="48604" y="0"/>
                  </a:lnTo>
                  <a:lnTo>
                    <a:pt x="43154" y="2139"/>
                  </a:lnTo>
                  <a:lnTo>
                    <a:pt x="33335" y="10161"/>
                  </a:lnTo>
                  <a:lnTo>
                    <a:pt x="28030" y="20781"/>
                  </a:lnTo>
                  <a:lnTo>
                    <a:pt x="26378" y="32557"/>
                  </a:lnTo>
                  <a:lnTo>
                    <a:pt x="27995" y="44846"/>
                  </a:lnTo>
                  <a:lnTo>
                    <a:pt x="30825" y="49676"/>
                  </a:lnTo>
                  <a:lnTo>
                    <a:pt x="39614" y="56923"/>
                  </a:lnTo>
                  <a:lnTo>
                    <a:pt x="59834" y="61599"/>
                  </a:lnTo>
                  <a:lnTo>
                    <a:pt x="73674" y="58930"/>
                  </a:lnTo>
                  <a:lnTo>
                    <a:pt x="80328" y="56243"/>
                  </a:lnTo>
                  <a:lnTo>
                    <a:pt x="84764" y="52334"/>
                  </a:lnTo>
                  <a:lnTo>
                    <a:pt x="89693" y="42348"/>
                  </a:lnTo>
                  <a:lnTo>
                    <a:pt x="89596" y="36721"/>
                  </a:lnTo>
                  <a:lnTo>
                    <a:pt x="85726" y="24825"/>
                  </a:lnTo>
                  <a:lnTo>
                    <a:pt x="77420" y="16245"/>
                  </a:lnTo>
                  <a:lnTo>
                    <a:pt x="72242" y="12969"/>
                  </a:lnTo>
                  <a:lnTo>
                    <a:pt x="58963" y="11211"/>
                  </a:lnTo>
                  <a:lnTo>
                    <a:pt x="44359" y="13487"/>
                  </a:lnTo>
                  <a:lnTo>
                    <a:pt x="30813" y="19202"/>
                  </a:lnTo>
                  <a:lnTo>
                    <a:pt x="14657" y="33724"/>
                  </a:lnTo>
                  <a:lnTo>
                    <a:pt x="9145" y="45365"/>
                  </a:lnTo>
                  <a:lnTo>
                    <a:pt x="7676" y="51433"/>
                  </a:lnTo>
                  <a:lnTo>
                    <a:pt x="8107" y="56889"/>
                  </a:lnTo>
                  <a:lnTo>
                    <a:pt x="12349" y="66714"/>
                  </a:lnTo>
                  <a:lnTo>
                    <a:pt x="16161" y="69899"/>
                  </a:lnTo>
                  <a:lnTo>
                    <a:pt x="26042" y="73437"/>
                  </a:lnTo>
                  <a:lnTo>
                    <a:pt x="39370" y="71247"/>
                  </a:lnTo>
                  <a:lnTo>
                    <a:pt x="58977" y="62080"/>
                  </a:lnTo>
                  <a:lnTo>
                    <a:pt x="64180" y="58343"/>
                  </a:lnTo>
                  <a:lnTo>
                    <a:pt x="66238" y="53734"/>
                  </a:lnTo>
                  <a:lnTo>
                    <a:pt x="66199" y="48546"/>
                  </a:lnTo>
                  <a:lnTo>
                    <a:pt x="62391" y="37841"/>
                  </a:lnTo>
                  <a:lnTo>
                    <a:pt x="55996" y="28380"/>
                  </a:lnTo>
                  <a:lnTo>
                    <a:pt x="50904" y="25998"/>
                  </a:lnTo>
                  <a:lnTo>
                    <a:pt x="37720" y="25233"/>
                  </a:lnTo>
                  <a:lnTo>
                    <a:pt x="17802" y="28769"/>
                  </a:lnTo>
                  <a:lnTo>
                    <a:pt x="6780" y="36107"/>
                  </a:lnTo>
                  <a:lnTo>
                    <a:pt x="1866" y="41028"/>
                  </a:lnTo>
                  <a:lnTo>
                    <a:pt x="0" y="45719"/>
                  </a:lnTo>
                  <a:lnTo>
                    <a:pt x="168" y="50258"/>
                  </a:lnTo>
                  <a:lnTo>
                    <a:pt x="1690" y="54694"/>
                  </a:lnTo>
                  <a:lnTo>
                    <a:pt x="5528" y="58358"/>
                  </a:lnTo>
                  <a:lnTo>
                    <a:pt x="17317" y="64310"/>
                  </a:lnTo>
                  <a:lnTo>
                    <a:pt x="36451" y="68256"/>
                  </a:lnTo>
                  <a:lnTo>
                    <a:pt x="62267" y="66054"/>
                  </a:lnTo>
                  <a:lnTo>
                    <a:pt x="78283" y="59029"/>
                  </a:lnTo>
                  <a:lnTo>
                    <a:pt x="85518" y="54192"/>
                  </a:lnTo>
                  <a:lnTo>
                    <a:pt x="93556" y="43173"/>
                  </a:lnTo>
                  <a:lnTo>
                    <a:pt x="95699" y="37271"/>
                  </a:lnTo>
                  <a:lnTo>
                    <a:pt x="95011" y="31926"/>
                  </a:lnTo>
                  <a:lnTo>
                    <a:pt x="88603" y="22223"/>
                  </a:lnTo>
                  <a:lnTo>
                    <a:pt x="78699" y="16970"/>
                  </a:lnTo>
                  <a:lnTo>
                    <a:pt x="67242" y="15341"/>
                  </a:lnTo>
                  <a:lnTo>
                    <a:pt x="55095" y="16969"/>
                  </a:lnTo>
                  <a:lnTo>
                    <a:pt x="44522" y="21926"/>
                  </a:lnTo>
                  <a:lnTo>
                    <a:pt x="39726" y="25223"/>
                  </a:lnTo>
                  <a:lnTo>
                    <a:pt x="37235" y="28833"/>
                  </a:lnTo>
                  <a:lnTo>
                    <a:pt x="36281" y="32650"/>
                  </a:lnTo>
                  <a:lnTo>
                    <a:pt x="36348" y="36606"/>
                  </a:lnTo>
                  <a:lnTo>
                    <a:pt x="39217" y="39949"/>
                  </a:lnTo>
                  <a:lnTo>
                    <a:pt x="61886" y="50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2594"/>
          <p:cNvSpPr/>
          <p:nvPr>
            <p:custDataLst>
              <p:tags r:id="rId12"/>
            </p:custDataLst>
          </p:nvPr>
        </p:nvSpPr>
        <p:spPr>
          <a:xfrm>
            <a:off x="3568700" y="336550"/>
            <a:ext cx="4438651" cy="2029015"/>
          </a:xfrm>
          <a:custGeom>
            <a:avLst/>
            <a:gdLst/>
            <a:ahLst/>
            <a:cxnLst/>
            <a:rect l="0" t="0" r="0" b="0"/>
            <a:pathLst>
              <a:path w="4438651" h="2029015">
                <a:moveTo>
                  <a:pt x="0" y="1993900"/>
                </a:moveTo>
                <a:lnTo>
                  <a:pt x="0" y="1993900"/>
                </a:lnTo>
                <a:lnTo>
                  <a:pt x="10139" y="1998264"/>
                </a:lnTo>
                <a:lnTo>
                  <a:pt x="52385" y="2006665"/>
                </a:lnTo>
                <a:lnTo>
                  <a:pt x="96150" y="2012305"/>
                </a:lnTo>
                <a:lnTo>
                  <a:pt x="141238" y="2012865"/>
                </a:lnTo>
                <a:lnTo>
                  <a:pt x="184074" y="2011057"/>
                </a:lnTo>
                <a:lnTo>
                  <a:pt x="230837" y="2007187"/>
                </a:lnTo>
                <a:lnTo>
                  <a:pt x="274903" y="2006677"/>
                </a:lnTo>
                <a:lnTo>
                  <a:pt x="320476" y="2012074"/>
                </a:lnTo>
                <a:lnTo>
                  <a:pt x="367121" y="2018341"/>
                </a:lnTo>
                <a:lnTo>
                  <a:pt x="413038" y="2024683"/>
                </a:lnTo>
                <a:lnTo>
                  <a:pt x="456668" y="2025565"/>
                </a:lnTo>
                <a:lnTo>
                  <a:pt x="486998" y="2027520"/>
                </a:lnTo>
                <a:lnTo>
                  <a:pt x="491882" y="2029014"/>
                </a:lnTo>
                <a:lnTo>
                  <a:pt x="502953" y="2028791"/>
                </a:lnTo>
                <a:lnTo>
                  <a:pt x="546739" y="2025773"/>
                </a:lnTo>
                <a:lnTo>
                  <a:pt x="571626" y="2023793"/>
                </a:lnTo>
                <a:lnTo>
                  <a:pt x="611493" y="2019695"/>
                </a:lnTo>
                <a:lnTo>
                  <a:pt x="652888" y="2018646"/>
                </a:lnTo>
                <a:lnTo>
                  <a:pt x="692757" y="2014284"/>
                </a:lnTo>
                <a:lnTo>
                  <a:pt x="737974" y="2009842"/>
                </a:lnTo>
                <a:lnTo>
                  <a:pt x="782601" y="2002171"/>
                </a:lnTo>
                <a:lnTo>
                  <a:pt x="827270" y="1991980"/>
                </a:lnTo>
                <a:lnTo>
                  <a:pt x="864124" y="1982513"/>
                </a:lnTo>
                <a:lnTo>
                  <a:pt x="911132" y="1969621"/>
                </a:lnTo>
                <a:lnTo>
                  <a:pt x="958753" y="1954192"/>
                </a:lnTo>
                <a:lnTo>
                  <a:pt x="1002863" y="1941737"/>
                </a:lnTo>
                <a:lnTo>
                  <a:pt x="1048918" y="1929268"/>
                </a:lnTo>
                <a:lnTo>
                  <a:pt x="1090053" y="1915647"/>
                </a:lnTo>
                <a:lnTo>
                  <a:pt x="1135599" y="1905431"/>
                </a:lnTo>
                <a:lnTo>
                  <a:pt x="1178775" y="1893247"/>
                </a:lnTo>
                <a:lnTo>
                  <a:pt x="1220570" y="1881616"/>
                </a:lnTo>
                <a:lnTo>
                  <a:pt x="1258616" y="1866462"/>
                </a:lnTo>
                <a:lnTo>
                  <a:pt x="1305320" y="1850040"/>
                </a:lnTo>
                <a:lnTo>
                  <a:pt x="1348229" y="1834019"/>
                </a:lnTo>
                <a:lnTo>
                  <a:pt x="1390638" y="1817554"/>
                </a:lnTo>
                <a:lnTo>
                  <a:pt x="1432276" y="1801344"/>
                </a:lnTo>
                <a:lnTo>
                  <a:pt x="1474363" y="1786658"/>
                </a:lnTo>
                <a:lnTo>
                  <a:pt x="1515852" y="1772537"/>
                </a:lnTo>
                <a:lnTo>
                  <a:pt x="1561059" y="1757097"/>
                </a:lnTo>
                <a:lnTo>
                  <a:pt x="1607195" y="1731201"/>
                </a:lnTo>
                <a:lnTo>
                  <a:pt x="1649701" y="1710377"/>
                </a:lnTo>
                <a:lnTo>
                  <a:pt x="1695688" y="1683906"/>
                </a:lnTo>
                <a:lnTo>
                  <a:pt x="1739914" y="1659541"/>
                </a:lnTo>
                <a:lnTo>
                  <a:pt x="1785233" y="1627637"/>
                </a:lnTo>
                <a:lnTo>
                  <a:pt x="1825899" y="1602310"/>
                </a:lnTo>
                <a:lnTo>
                  <a:pt x="1866645" y="1576916"/>
                </a:lnTo>
                <a:lnTo>
                  <a:pt x="1910445" y="1546049"/>
                </a:lnTo>
                <a:lnTo>
                  <a:pt x="1955747" y="1514879"/>
                </a:lnTo>
                <a:lnTo>
                  <a:pt x="2000247" y="1479945"/>
                </a:lnTo>
                <a:lnTo>
                  <a:pt x="2044700" y="1449940"/>
                </a:lnTo>
                <a:lnTo>
                  <a:pt x="2089150" y="1414523"/>
                </a:lnTo>
                <a:lnTo>
                  <a:pt x="2136745" y="1382453"/>
                </a:lnTo>
                <a:lnTo>
                  <a:pt x="2147698" y="1372190"/>
                </a:lnTo>
                <a:lnTo>
                  <a:pt x="2193784" y="1341783"/>
                </a:lnTo>
                <a:lnTo>
                  <a:pt x="2231949" y="1314050"/>
                </a:lnTo>
                <a:lnTo>
                  <a:pt x="2235149" y="1309950"/>
                </a:lnTo>
                <a:lnTo>
                  <a:pt x="2274870" y="1284179"/>
                </a:lnTo>
                <a:lnTo>
                  <a:pt x="2317842" y="1262502"/>
                </a:lnTo>
                <a:lnTo>
                  <a:pt x="2359229" y="1243451"/>
                </a:lnTo>
                <a:lnTo>
                  <a:pt x="2406781" y="1221030"/>
                </a:lnTo>
                <a:lnTo>
                  <a:pt x="2447694" y="1200112"/>
                </a:lnTo>
                <a:lnTo>
                  <a:pt x="2491035" y="1179838"/>
                </a:lnTo>
                <a:lnTo>
                  <a:pt x="2530929" y="1160520"/>
                </a:lnTo>
                <a:lnTo>
                  <a:pt x="2573930" y="1141235"/>
                </a:lnTo>
                <a:lnTo>
                  <a:pt x="2619609" y="1120622"/>
                </a:lnTo>
                <a:lnTo>
                  <a:pt x="2663310" y="1102257"/>
                </a:lnTo>
                <a:lnTo>
                  <a:pt x="2710094" y="1078978"/>
                </a:lnTo>
                <a:lnTo>
                  <a:pt x="2753516" y="1057368"/>
                </a:lnTo>
                <a:lnTo>
                  <a:pt x="2796063" y="1038805"/>
                </a:lnTo>
                <a:lnTo>
                  <a:pt x="2840321" y="1017369"/>
                </a:lnTo>
                <a:lnTo>
                  <a:pt x="2877104" y="1001824"/>
                </a:lnTo>
                <a:lnTo>
                  <a:pt x="2914814" y="983813"/>
                </a:lnTo>
                <a:lnTo>
                  <a:pt x="2962111" y="958764"/>
                </a:lnTo>
                <a:lnTo>
                  <a:pt x="2998092" y="939774"/>
                </a:lnTo>
                <a:lnTo>
                  <a:pt x="3035564" y="920742"/>
                </a:lnTo>
                <a:lnTo>
                  <a:pt x="3081789" y="895348"/>
                </a:lnTo>
                <a:lnTo>
                  <a:pt x="3118454" y="877005"/>
                </a:lnTo>
                <a:lnTo>
                  <a:pt x="3155424" y="861614"/>
                </a:lnTo>
                <a:lnTo>
                  <a:pt x="3199878" y="837808"/>
                </a:lnTo>
                <a:lnTo>
                  <a:pt x="3242630" y="816094"/>
                </a:lnTo>
                <a:lnTo>
                  <a:pt x="3289410" y="793146"/>
                </a:lnTo>
                <a:lnTo>
                  <a:pt x="3333353" y="768231"/>
                </a:lnTo>
                <a:lnTo>
                  <a:pt x="3376004" y="742926"/>
                </a:lnTo>
                <a:lnTo>
                  <a:pt x="3418401" y="713181"/>
                </a:lnTo>
                <a:lnTo>
                  <a:pt x="3460747" y="684310"/>
                </a:lnTo>
                <a:lnTo>
                  <a:pt x="3503082" y="651639"/>
                </a:lnTo>
                <a:lnTo>
                  <a:pt x="3544711" y="622372"/>
                </a:lnTo>
                <a:lnTo>
                  <a:pt x="3584605" y="590146"/>
                </a:lnTo>
                <a:lnTo>
                  <a:pt x="3629461" y="556604"/>
                </a:lnTo>
                <a:lnTo>
                  <a:pt x="3672293" y="522095"/>
                </a:lnTo>
                <a:lnTo>
                  <a:pt x="3716606" y="483921"/>
                </a:lnTo>
                <a:lnTo>
                  <a:pt x="3762546" y="448994"/>
                </a:lnTo>
                <a:lnTo>
                  <a:pt x="3806296" y="414213"/>
                </a:lnTo>
                <a:lnTo>
                  <a:pt x="3842534" y="385118"/>
                </a:lnTo>
                <a:lnTo>
                  <a:pt x="3880083" y="358310"/>
                </a:lnTo>
                <a:lnTo>
                  <a:pt x="3918019" y="332492"/>
                </a:lnTo>
                <a:lnTo>
                  <a:pt x="3956070" y="306969"/>
                </a:lnTo>
                <a:lnTo>
                  <a:pt x="3994862" y="281532"/>
                </a:lnTo>
                <a:lnTo>
                  <a:pt x="4037321" y="255416"/>
                </a:lnTo>
                <a:lnTo>
                  <a:pt x="4080475" y="226354"/>
                </a:lnTo>
                <a:lnTo>
                  <a:pt x="4121093" y="200261"/>
                </a:lnTo>
                <a:lnTo>
                  <a:pt x="4164093" y="178105"/>
                </a:lnTo>
                <a:lnTo>
                  <a:pt x="4207408" y="153980"/>
                </a:lnTo>
                <a:lnTo>
                  <a:pt x="4246662" y="128958"/>
                </a:lnTo>
                <a:lnTo>
                  <a:pt x="4293769" y="97100"/>
                </a:lnTo>
                <a:lnTo>
                  <a:pt x="4336889" y="66844"/>
                </a:lnTo>
                <a:lnTo>
                  <a:pt x="4380928" y="29065"/>
                </a:lnTo>
                <a:lnTo>
                  <a:pt x="4407492" y="11595"/>
                </a:lnTo>
                <a:lnTo>
                  <a:pt x="44386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2595"/>
          <p:cNvSpPr/>
          <p:nvPr>
            <p:custDataLst>
              <p:tags r:id="rId13"/>
            </p:custDataLst>
          </p:nvPr>
        </p:nvSpPr>
        <p:spPr>
          <a:xfrm>
            <a:off x="5645173" y="0"/>
            <a:ext cx="1206478" cy="778185"/>
          </a:xfrm>
          <a:custGeom>
            <a:avLst/>
            <a:gdLst/>
            <a:ahLst/>
            <a:cxnLst/>
            <a:rect l="0" t="0" r="0" b="0"/>
            <a:pathLst>
              <a:path w="1206478" h="778185">
                <a:moveTo>
                  <a:pt x="6327" y="768350"/>
                </a:moveTo>
                <a:lnTo>
                  <a:pt x="6327" y="768350"/>
                </a:lnTo>
                <a:lnTo>
                  <a:pt x="0" y="768350"/>
                </a:lnTo>
                <a:lnTo>
                  <a:pt x="3354" y="771721"/>
                </a:lnTo>
                <a:lnTo>
                  <a:pt x="6887" y="773376"/>
                </a:lnTo>
                <a:lnTo>
                  <a:pt x="22759" y="778184"/>
                </a:lnTo>
                <a:lnTo>
                  <a:pt x="33385" y="776719"/>
                </a:lnTo>
                <a:lnTo>
                  <a:pt x="43282" y="769953"/>
                </a:lnTo>
                <a:lnTo>
                  <a:pt x="85423" y="734302"/>
                </a:lnTo>
                <a:lnTo>
                  <a:pt x="125432" y="698908"/>
                </a:lnTo>
                <a:lnTo>
                  <a:pt x="160151" y="671732"/>
                </a:lnTo>
                <a:lnTo>
                  <a:pt x="200619" y="639063"/>
                </a:lnTo>
                <a:lnTo>
                  <a:pt x="240519" y="605943"/>
                </a:lnTo>
                <a:lnTo>
                  <a:pt x="282523" y="570417"/>
                </a:lnTo>
                <a:lnTo>
                  <a:pt x="326247" y="529708"/>
                </a:lnTo>
                <a:lnTo>
                  <a:pt x="373855" y="493109"/>
                </a:lnTo>
                <a:lnTo>
                  <a:pt x="420338" y="459922"/>
                </a:lnTo>
                <a:lnTo>
                  <a:pt x="465390" y="427746"/>
                </a:lnTo>
                <a:lnTo>
                  <a:pt x="510019" y="392499"/>
                </a:lnTo>
                <a:lnTo>
                  <a:pt x="554521" y="358615"/>
                </a:lnTo>
                <a:lnTo>
                  <a:pt x="598987" y="322862"/>
                </a:lnTo>
                <a:lnTo>
                  <a:pt x="643441" y="288828"/>
                </a:lnTo>
                <a:lnTo>
                  <a:pt x="687893" y="256402"/>
                </a:lnTo>
                <a:lnTo>
                  <a:pt x="732344" y="224451"/>
                </a:lnTo>
                <a:lnTo>
                  <a:pt x="773423" y="196013"/>
                </a:lnTo>
                <a:lnTo>
                  <a:pt x="820865" y="156050"/>
                </a:lnTo>
                <a:lnTo>
                  <a:pt x="857742" y="124710"/>
                </a:lnTo>
                <a:lnTo>
                  <a:pt x="894774" y="93082"/>
                </a:lnTo>
                <a:lnTo>
                  <a:pt x="941130" y="50790"/>
                </a:lnTo>
                <a:lnTo>
                  <a:pt x="978278" y="22810"/>
                </a:lnTo>
                <a:lnTo>
                  <a:pt x="1003455" y="10138"/>
                </a:lnTo>
                <a:lnTo>
                  <a:pt x="1041430" y="3004"/>
                </a:lnTo>
                <a:lnTo>
                  <a:pt x="1078786" y="890"/>
                </a:lnTo>
                <a:lnTo>
                  <a:pt x="1123372" y="176"/>
                </a:lnTo>
                <a:lnTo>
                  <a:pt x="1165925" y="23"/>
                </a:lnTo>
                <a:lnTo>
                  <a:pt x="120647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Shape-2596"/>
          <p:cNvSpPr/>
          <p:nvPr>
            <p:custDataLst>
              <p:tags r:id="rId14"/>
            </p:custDataLst>
          </p:nvPr>
        </p:nvSpPr>
        <p:spPr>
          <a:xfrm>
            <a:off x="2286000" y="4969754"/>
            <a:ext cx="6483351" cy="135647"/>
          </a:xfrm>
          <a:custGeom>
            <a:avLst/>
            <a:gdLst/>
            <a:ahLst/>
            <a:cxnLst/>
            <a:rect l="0" t="0" r="0" b="0"/>
            <a:pathLst>
              <a:path w="6483351" h="135647">
                <a:moveTo>
                  <a:pt x="0" y="84846"/>
                </a:moveTo>
                <a:lnTo>
                  <a:pt x="0" y="84846"/>
                </a:lnTo>
                <a:lnTo>
                  <a:pt x="39014" y="90621"/>
                </a:lnTo>
                <a:lnTo>
                  <a:pt x="78723" y="97055"/>
                </a:lnTo>
                <a:lnTo>
                  <a:pt x="103988" y="100041"/>
                </a:lnTo>
                <a:lnTo>
                  <a:pt x="132119" y="102738"/>
                </a:lnTo>
                <a:lnTo>
                  <a:pt x="162163" y="105240"/>
                </a:lnTo>
                <a:lnTo>
                  <a:pt x="197009" y="106909"/>
                </a:lnTo>
                <a:lnTo>
                  <a:pt x="235056" y="108021"/>
                </a:lnTo>
                <a:lnTo>
                  <a:pt x="275237" y="108763"/>
                </a:lnTo>
                <a:lnTo>
                  <a:pt x="323897" y="108552"/>
                </a:lnTo>
                <a:lnTo>
                  <a:pt x="378209" y="107706"/>
                </a:lnTo>
                <a:lnTo>
                  <a:pt x="436289" y="106435"/>
                </a:lnTo>
                <a:lnTo>
                  <a:pt x="503937" y="102767"/>
                </a:lnTo>
                <a:lnTo>
                  <a:pt x="577964" y="97499"/>
                </a:lnTo>
                <a:lnTo>
                  <a:pt x="656243" y="91164"/>
                </a:lnTo>
                <a:lnTo>
                  <a:pt x="745117" y="83414"/>
                </a:lnTo>
                <a:lnTo>
                  <a:pt x="841056" y="74719"/>
                </a:lnTo>
                <a:lnTo>
                  <a:pt x="941704" y="65394"/>
                </a:lnTo>
                <a:lnTo>
                  <a:pt x="1053252" y="57062"/>
                </a:lnTo>
                <a:lnTo>
                  <a:pt x="1172068" y="49390"/>
                </a:lnTo>
                <a:lnTo>
                  <a:pt x="1295729" y="42159"/>
                </a:lnTo>
                <a:lnTo>
                  <a:pt x="1426852" y="35221"/>
                </a:lnTo>
                <a:lnTo>
                  <a:pt x="1562951" y="28479"/>
                </a:lnTo>
                <a:lnTo>
                  <a:pt x="1702368" y="21868"/>
                </a:lnTo>
                <a:lnTo>
                  <a:pt x="1847523" y="16756"/>
                </a:lnTo>
                <a:lnTo>
                  <a:pt x="1996504" y="12641"/>
                </a:lnTo>
                <a:lnTo>
                  <a:pt x="2148036" y="9192"/>
                </a:lnTo>
                <a:lnTo>
                  <a:pt x="2308324" y="6189"/>
                </a:lnTo>
                <a:lnTo>
                  <a:pt x="2474449" y="3480"/>
                </a:lnTo>
                <a:lnTo>
                  <a:pt x="2644466" y="969"/>
                </a:lnTo>
                <a:lnTo>
                  <a:pt x="2817783" y="0"/>
                </a:lnTo>
                <a:lnTo>
                  <a:pt x="2993300" y="60"/>
                </a:lnTo>
                <a:lnTo>
                  <a:pt x="3170283" y="805"/>
                </a:lnTo>
                <a:lnTo>
                  <a:pt x="3348949" y="2713"/>
                </a:lnTo>
                <a:lnTo>
                  <a:pt x="3528738" y="5396"/>
                </a:lnTo>
                <a:lnTo>
                  <a:pt x="3709276" y="8596"/>
                </a:lnTo>
                <a:lnTo>
                  <a:pt x="3892428" y="13552"/>
                </a:lnTo>
                <a:lnTo>
                  <a:pt x="4077325" y="19678"/>
                </a:lnTo>
                <a:lnTo>
                  <a:pt x="4263382" y="26584"/>
                </a:lnTo>
                <a:lnTo>
                  <a:pt x="4444571" y="34715"/>
                </a:lnTo>
                <a:lnTo>
                  <a:pt x="4622515" y="43664"/>
                </a:lnTo>
                <a:lnTo>
                  <a:pt x="4798293" y="53158"/>
                </a:lnTo>
                <a:lnTo>
                  <a:pt x="4966278" y="63015"/>
                </a:lnTo>
                <a:lnTo>
                  <a:pt x="5129069" y="73114"/>
                </a:lnTo>
                <a:lnTo>
                  <a:pt x="5288396" y="83375"/>
                </a:lnTo>
                <a:lnTo>
                  <a:pt x="5438359" y="93037"/>
                </a:lnTo>
                <a:lnTo>
                  <a:pt x="5582078" y="102302"/>
                </a:lnTo>
                <a:lnTo>
                  <a:pt x="5721634" y="111299"/>
                </a:lnTo>
                <a:lnTo>
                  <a:pt x="5845012" y="118709"/>
                </a:lnTo>
                <a:lnTo>
                  <a:pt x="5957602" y="125061"/>
                </a:lnTo>
                <a:lnTo>
                  <a:pt x="6063001" y="130706"/>
                </a:lnTo>
                <a:lnTo>
                  <a:pt x="6150201" y="133764"/>
                </a:lnTo>
                <a:lnTo>
                  <a:pt x="6225267" y="135096"/>
                </a:lnTo>
                <a:lnTo>
                  <a:pt x="6292245" y="135280"/>
                </a:lnTo>
                <a:lnTo>
                  <a:pt x="6343246" y="135402"/>
                </a:lnTo>
                <a:lnTo>
                  <a:pt x="6383598" y="135483"/>
                </a:lnTo>
                <a:lnTo>
                  <a:pt x="6416848" y="135537"/>
                </a:lnTo>
                <a:lnTo>
                  <a:pt x="6483350" y="1356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414"/>
          <p:cNvGrpSpPr/>
          <p:nvPr/>
        </p:nvGrpSpPr>
        <p:grpSpPr>
          <a:xfrm>
            <a:off x="2082800" y="5289550"/>
            <a:ext cx="800101" cy="349452"/>
            <a:chOff x="2082800" y="5289550"/>
            <a:chExt cx="800101" cy="349452"/>
          </a:xfrm>
        </p:grpSpPr>
        <p:sp>
          <p:nvSpPr>
            <p:cNvPr id="98" name="SMARTInkShape-2597"/>
            <p:cNvSpPr/>
            <p:nvPr>
              <p:custDataLst>
                <p:tags r:id="rId101"/>
              </p:custDataLst>
            </p:nvPr>
          </p:nvSpPr>
          <p:spPr>
            <a:xfrm>
              <a:off x="2755900" y="5438535"/>
              <a:ext cx="127001" cy="136766"/>
            </a:xfrm>
            <a:custGeom>
              <a:avLst/>
              <a:gdLst/>
              <a:ahLst/>
              <a:cxnLst/>
              <a:rect l="0" t="0" r="0" b="0"/>
              <a:pathLst>
                <a:path w="127001" h="136766">
                  <a:moveTo>
                    <a:pt x="0" y="66915"/>
                  </a:moveTo>
                  <a:lnTo>
                    <a:pt x="0" y="66915"/>
                  </a:lnTo>
                  <a:lnTo>
                    <a:pt x="3371" y="66915"/>
                  </a:lnTo>
                  <a:lnTo>
                    <a:pt x="4364" y="67621"/>
                  </a:lnTo>
                  <a:lnTo>
                    <a:pt x="5026" y="68796"/>
                  </a:lnTo>
                  <a:lnTo>
                    <a:pt x="5467" y="70286"/>
                  </a:lnTo>
                  <a:lnTo>
                    <a:pt x="9721" y="73823"/>
                  </a:lnTo>
                  <a:lnTo>
                    <a:pt x="12830" y="75753"/>
                  </a:lnTo>
                  <a:lnTo>
                    <a:pt x="27320" y="78470"/>
                  </a:lnTo>
                  <a:lnTo>
                    <a:pt x="48390" y="75905"/>
                  </a:lnTo>
                  <a:lnTo>
                    <a:pt x="62429" y="68794"/>
                  </a:lnTo>
                  <a:lnTo>
                    <a:pt x="75018" y="57873"/>
                  </a:lnTo>
                  <a:lnTo>
                    <a:pt x="88628" y="36562"/>
                  </a:lnTo>
                  <a:lnTo>
                    <a:pt x="92307" y="23086"/>
                  </a:lnTo>
                  <a:lnTo>
                    <a:pt x="91877" y="17235"/>
                  </a:lnTo>
                  <a:lnTo>
                    <a:pt x="87636" y="6970"/>
                  </a:lnTo>
                  <a:lnTo>
                    <a:pt x="83824" y="3668"/>
                  </a:lnTo>
                  <a:lnTo>
                    <a:pt x="73944" y="0"/>
                  </a:lnTo>
                  <a:lnTo>
                    <a:pt x="68346" y="1844"/>
                  </a:lnTo>
                  <a:lnTo>
                    <a:pt x="50354" y="17923"/>
                  </a:lnTo>
                  <a:lnTo>
                    <a:pt x="33029" y="41267"/>
                  </a:lnTo>
                  <a:lnTo>
                    <a:pt x="25733" y="60219"/>
                  </a:lnTo>
                  <a:lnTo>
                    <a:pt x="24401" y="90723"/>
                  </a:lnTo>
                  <a:lnTo>
                    <a:pt x="31846" y="115362"/>
                  </a:lnTo>
                  <a:lnTo>
                    <a:pt x="48491" y="127487"/>
                  </a:lnTo>
                  <a:lnTo>
                    <a:pt x="72351" y="135464"/>
                  </a:lnTo>
                  <a:lnTo>
                    <a:pt x="127000" y="136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98"/>
            <p:cNvSpPr/>
            <p:nvPr>
              <p:custDataLst>
                <p:tags r:id="rId102"/>
              </p:custDataLst>
            </p:nvPr>
          </p:nvSpPr>
          <p:spPr>
            <a:xfrm>
              <a:off x="2730927" y="5310529"/>
              <a:ext cx="12274" cy="252072"/>
            </a:xfrm>
            <a:custGeom>
              <a:avLst/>
              <a:gdLst/>
              <a:ahLst/>
              <a:cxnLst/>
              <a:rect l="0" t="0" r="0" b="0"/>
              <a:pathLst>
                <a:path w="12274" h="252072">
                  <a:moveTo>
                    <a:pt x="12273" y="29821"/>
                  </a:moveTo>
                  <a:lnTo>
                    <a:pt x="12273" y="29821"/>
                  </a:lnTo>
                  <a:lnTo>
                    <a:pt x="12273" y="4580"/>
                  </a:lnTo>
                  <a:lnTo>
                    <a:pt x="11567" y="2411"/>
                  </a:lnTo>
                  <a:lnTo>
                    <a:pt x="10391" y="964"/>
                  </a:lnTo>
                  <a:lnTo>
                    <a:pt x="8902" y="0"/>
                  </a:lnTo>
                  <a:lnTo>
                    <a:pt x="7909" y="62"/>
                  </a:lnTo>
                  <a:lnTo>
                    <a:pt x="7247" y="810"/>
                  </a:lnTo>
                  <a:lnTo>
                    <a:pt x="2813" y="30676"/>
                  </a:lnTo>
                  <a:lnTo>
                    <a:pt x="533" y="78287"/>
                  </a:lnTo>
                  <a:lnTo>
                    <a:pt x="0" y="117919"/>
                  </a:lnTo>
                  <a:lnTo>
                    <a:pt x="468" y="159286"/>
                  </a:lnTo>
                  <a:lnTo>
                    <a:pt x="3028" y="196487"/>
                  </a:lnTo>
                  <a:lnTo>
                    <a:pt x="5923" y="252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99"/>
            <p:cNvSpPr/>
            <p:nvPr>
              <p:custDataLst>
                <p:tags r:id="rId103"/>
              </p:custDataLst>
            </p:nvPr>
          </p:nvSpPr>
          <p:spPr>
            <a:xfrm>
              <a:off x="2609850" y="5289550"/>
              <a:ext cx="80107" cy="299220"/>
            </a:xfrm>
            <a:custGeom>
              <a:avLst/>
              <a:gdLst/>
              <a:ahLst/>
              <a:cxnLst/>
              <a:rect l="0" t="0" r="0" b="0"/>
              <a:pathLst>
                <a:path w="80107" h="299220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883" y="6742"/>
                  </a:lnTo>
                  <a:lnTo>
                    <a:pt x="174" y="44057"/>
                  </a:lnTo>
                  <a:lnTo>
                    <a:pt x="78" y="75319"/>
                  </a:lnTo>
                  <a:lnTo>
                    <a:pt x="1916" y="114144"/>
                  </a:lnTo>
                  <a:lnTo>
                    <a:pt x="4379" y="156564"/>
                  </a:lnTo>
                  <a:lnTo>
                    <a:pt x="5474" y="198936"/>
                  </a:lnTo>
                  <a:lnTo>
                    <a:pt x="5961" y="235642"/>
                  </a:lnTo>
                  <a:lnTo>
                    <a:pt x="6235" y="276548"/>
                  </a:lnTo>
                  <a:lnTo>
                    <a:pt x="6327" y="299219"/>
                  </a:lnTo>
                  <a:lnTo>
                    <a:pt x="7054" y="255360"/>
                  </a:lnTo>
                  <a:lnTo>
                    <a:pt x="11419" y="213167"/>
                  </a:lnTo>
                  <a:lnTo>
                    <a:pt x="18592" y="179499"/>
                  </a:lnTo>
                  <a:lnTo>
                    <a:pt x="28019" y="165384"/>
                  </a:lnTo>
                  <a:lnTo>
                    <a:pt x="41855" y="152876"/>
                  </a:lnTo>
                  <a:lnTo>
                    <a:pt x="46248" y="151306"/>
                  </a:lnTo>
                  <a:lnTo>
                    <a:pt x="54892" y="151443"/>
                  </a:lnTo>
                  <a:lnTo>
                    <a:pt x="63437" y="159501"/>
                  </a:lnTo>
                  <a:lnTo>
                    <a:pt x="71233" y="173194"/>
                  </a:lnTo>
                  <a:lnTo>
                    <a:pt x="80106" y="210731"/>
                  </a:lnTo>
                  <a:lnTo>
                    <a:pt x="80053" y="230536"/>
                  </a:lnTo>
                  <a:lnTo>
                    <a:pt x="75325" y="248746"/>
                  </a:lnTo>
                  <a:lnTo>
                    <a:pt x="66639" y="262483"/>
                  </a:lnTo>
                  <a:lnTo>
                    <a:pt x="55017" y="272587"/>
                  </a:lnTo>
                  <a:lnTo>
                    <a:pt x="33313" y="281536"/>
                  </a:lnTo>
                  <a:lnTo>
                    <a:pt x="19745" y="283877"/>
                  </a:lnTo>
                  <a:lnTo>
                    <a:pt x="13869" y="282385"/>
                  </a:lnTo>
                  <a:lnTo>
                    <a:pt x="3577" y="275082"/>
                  </a:lnTo>
                  <a:lnTo>
                    <a:pt x="973" y="26876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00"/>
            <p:cNvSpPr/>
            <p:nvPr>
              <p:custDataLst>
                <p:tags r:id="rId104"/>
              </p:custDataLst>
            </p:nvPr>
          </p:nvSpPr>
          <p:spPr>
            <a:xfrm>
              <a:off x="2406728" y="5476980"/>
              <a:ext cx="171373" cy="111547"/>
            </a:xfrm>
            <a:custGeom>
              <a:avLst/>
              <a:gdLst/>
              <a:ahLst/>
              <a:cxnLst/>
              <a:rect l="0" t="0" r="0" b="0"/>
              <a:pathLst>
                <a:path w="171373" h="111547">
                  <a:moveTo>
                    <a:pt x="6272" y="9420"/>
                  </a:moveTo>
                  <a:lnTo>
                    <a:pt x="6272" y="9420"/>
                  </a:lnTo>
                  <a:lnTo>
                    <a:pt x="2901" y="6049"/>
                  </a:lnTo>
                  <a:lnTo>
                    <a:pt x="1246" y="2512"/>
                  </a:lnTo>
                  <a:lnTo>
                    <a:pt x="805" y="581"/>
                  </a:lnTo>
                  <a:lnTo>
                    <a:pt x="510" y="0"/>
                  </a:lnTo>
                  <a:lnTo>
                    <a:pt x="314" y="317"/>
                  </a:lnTo>
                  <a:lnTo>
                    <a:pt x="0" y="12639"/>
                  </a:lnTo>
                  <a:lnTo>
                    <a:pt x="6840" y="55408"/>
                  </a:lnTo>
                  <a:lnTo>
                    <a:pt x="18222" y="93136"/>
                  </a:lnTo>
                  <a:lnTo>
                    <a:pt x="25929" y="104953"/>
                  </a:lnTo>
                  <a:lnTo>
                    <a:pt x="29960" y="109092"/>
                  </a:lnTo>
                  <a:lnTo>
                    <a:pt x="34764" y="111146"/>
                  </a:lnTo>
                  <a:lnTo>
                    <a:pt x="45746" y="111546"/>
                  </a:lnTo>
                  <a:lnTo>
                    <a:pt x="55801" y="107491"/>
                  </a:lnTo>
                  <a:lnTo>
                    <a:pt x="60458" y="104434"/>
                  </a:lnTo>
                  <a:lnTo>
                    <a:pt x="67514" y="91630"/>
                  </a:lnTo>
                  <a:lnTo>
                    <a:pt x="77792" y="44552"/>
                  </a:lnTo>
                  <a:lnTo>
                    <a:pt x="81085" y="24298"/>
                  </a:lnTo>
                  <a:lnTo>
                    <a:pt x="82253" y="22866"/>
                  </a:lnTo>
                  <a:lnTo>
                    <a:pt x="83737" y="23323"/>
                  </a:lnTo>
                  <a:lnTo>
                    <a:pt x="85432" y="25039"/>
                  </a:lnTo>
                  <a:lnTo>
                    <a:pt x="104524" y="70888"/>
                  </a:lnTo>
                  <a:lnTo>
                    <a:pt x="112499" y="84717"/>
                  </a:lnTo>
                  <a:lnTo>
                    <a:pt x="117307" y="89251"/>
                  </a:lnTo>
                  <a:lnTo>
                    <a:pt x="128293" y="94289"/>
                  </a:lnTo>
                  <a:lnTo>
                    <a:pt x="134186" y="93516"/>
                  </a:lnTo>
                  <a:lnTo>
                    <a:pt x="146378" y="87013"/>
                  </a:lnTo>
                  <a:lnTo>
                    <a:pt x="171372" y="5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601"/>
            <p:cNvSpPr/>
            <p:nvPr>
              <p:custDataLst>
                <p:tags r:id="rId105"/>
              </p:custDataLst>
            </p:nvPr>
          </p:nvSpPr>
          <p:spPr>
            <a:xfrm>
              <a:off x="2294823" y="5446873"/>
              <a:ext cx="83753" cy="171887"/>
            </a:xfrm>
            <a:custGeom>
              <a:avLst/>
              <a:gdLst/>
              <a:ahLst/>
              <a:cxnLst/>
              <a:rect l="0" t="0" r="0" b="0"/>
              <a:pathLst>
                <a:path w="83753" h="171887">
                  <a:moveTo>
                    <a:pt x="48327" y="26827"/>
                  </a:moveTo>
                  <a:lnTo>
                    <a:pt x="48327" y="26827"/>
                  </a:lnTo>
                  <a:lnTo>
                    <a:pt x="33400" y="345"/>
                  </a:lnTo>
                  <a:lnTo>
                    <a:pt x="30615" y="0"/>
                  </a:lnTo>
                  <a:lnTo>
                    <a:pt x="23757" y="3380"/>
                  </a:lnTo>
                  <a:lnTo>
                    <a:pt x="11962" y="23329"/>
                  </a:lnTo>
                  <a:lnTo>
                    <a:pt x="1110" y="66745"/>
                  </a:lnTo>
                  <a:lnTo>
                    <a:pt x="0" y="103565"/>
                  </a:lnTo>
                  <a:lnTo>
                    <a:pt x="8686" y="139170"/>
                  </a:lnTo>
                  <a:lnTo>
                    <a:pt x="23646" y="162655"/>
                  </a:lnTo>
                  <a:lnTo>
                    <a:pt x="32889" y="171391"/>
                  </a:lnTo>
                  <a:lnTo>
                    <a:pt x="38741" y="171886"/>
                  </a:lnTo>
                  <a:lnTo>
                    <a:pt x="52768" y="166792"/>
                  </a:lnTo>
                  <a:lnTo>
                    <a:pt x="64647" y="155591"/>
                  </a:lnTo>
                  <a:lnTo>
                    <a:pt x="73925" y="140499"/>
                  </a:lnTo>
                  <a:lnTo>
                    <a:pt x="82409" y="112169"/>
                  </a:lnTo>
                  <a:lnTo>
                    <a:pt x="83752" y="72874"/>
                  </a:lnTo>
                  <a:lnTo>
                    <a:pt x="80299" y="55759"/>
                  </a:lnTo>
                  <a:lnTo>
                    <a:pt x="74061" y="41097"/>
                  </a:lnTo>
                  <a:lnTo>
                    <a:pt x="68305" y="36340"/>
                  </a:lnTo>
                  <a:lnTo>
                    <a:pt x="52502" y="31055"/>
                  </a:lnTo>
                  <a:lnTo>
                    <a:pt x="46877" y="31057"/>
                  </a:lnTo>
                  <a:lnTo>
                    <a:pt x="43127" y="32469"/>
                  </a:lnTo>
                  <a:lnTo>
                    <a:pt x="35627" y="39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602"/>
            <p:cNvSpPr/>
            <p:nvPr>
              <p:custDataLst>
                <p:tags r:id="rId106"/>
              </p:custDataLst>
            </p:nvPr>
          </p:nvSpPr>
          <p:spPr>
            <a:xfrm>
              <a:off x="2092604" y="5332659"/>
              <a:ext cx="152897" cy="306343"/>
            </a:xfrm>
            <a:custGeom>
              <a:avLst/>
              <a:gdLst/>
              <a:ahLst/>
              <a:cxnLst/>
              <a:rect l="0" t="0" r="0" b="0"/>
              <a:pathLst>
                <a:path w="152897" h="306343">
                  <a:moveTo>
                    <a:pt x="15596" y="121991"/>
                  </a:moveTo>
                  <a:lnTo>
                    <a:pt x="15596" y="121991"/>
                  </a:lnTo>
                  <a:lnTo>
                    <a:pt x="6757" y="75703"/>
                  </a:lnTo>
                  <a:lnTo>
                    <a:pt x="0" y="47387"/>
                  </a:lnTo>
                  <a:lnTo>
                    <a:pt x="1139" y="36858"/>
                  </a:lnTo>
                  <a:lnTo>
                    <a:pt x="5878" y="27475"/>
                  </a:lnTo>
                  <a:lnTo>
                    <a:pt x="14099" y="18600"/>
                  </a:lnTo>
                  <a:lnTo>
                    <a:pt x="35300" y="6376"/>
                  </a:lnTo>
                  <a:lnTo>
                    <a:pt x="53751" y="521"/>
                  </a:lnTo>
                  <a:lnTo>
                    <a:pt x="87344" y="0"/>
                  </a:lnTo>
                  <a:lnTo>
                    <a:pt x="113571" y="17678"/>
                  </a:lnTo>
                  <a:lnTo>
                    <a:pt x="137457" y="45997"/>
                  </a:lnTo>
                  <a:lnTo>
                    <a:pt x="150425" y="77397"/>
                  </a:lnTo>
                  <a:lnTo>
                    <a:pt x="152896" y="113931"/>
                  </a:lnTo>
                  <a:lnTo>
                    <a:pt x="147879" y="152981"/>
                  </a:lnTo>
                  <a:lnTo>
                    <a:pt x="136242" y="191503"/>
                  </a:lnTo>
                  <a:lnTo>
                    <a:pt x="119782" y="227910"/>
                  </a:lnTo>
                  <a:lnTo>
                    <a:pt x="100001" y="260082"/>
                  </a:lnTo>
                  <a:lnTo>
                    <a:pt x="66475" y="291945"/>
                  </a:lnTo>
                  <a:lnTo>
                    <a:pt x="47146" y="302889"/>
                  </a:lnTo>
                  <a:lnTo>
                    <a:pt x="31029" y="306342"/>
                  </a:lnTo>
                  <a:lnTo>
                    <a:pt x="23768" y="306275"/>
                  </a:lnTo>
                  <a:lnTo>
                    <a:pt x="18222" y="304819"/>
                  </a:lnTo>
                  <a:lnTo>
                    <a:pt x="10178" y="299438"/>
                  </a:lnTo>
                  <a:lnTo>
                    <a:pt x="9162" y="296028"/>
                  </a:lnTo>
                  <a:lnTo>
                    <a:pt x="9895" y="292343"/>
                  </a:lnTo>
                  <a:lnTo>
                    <a:pt x="15596" y="280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03"/>
            <p:cNvSpPr/>
            <p:nvPr>
              <p:custDataLst>
                <p:tags r:id="rId107"/>
              </p:custDataLst>
            </p:nvPr>
          </p:nvSpPr>
          <p:spPr>
            <a:xfrm>
              <a:off x="2082800" y="5368441"/>
              <a:ext cx="31751" cy="255338"/>
            </a:xfrm>
            <a:custGeom>
              <a:avLst/>
              <a:gdLst/>
              <a:ahLst/>
              <a:cxnLst/>
              <a:rect l="0" t="0" r="0" b="0"/>
              <a:pathLst>
                <a:path w="31751" h="255338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8838" y="38006"/>
                  </a:lnTo>
                  <a:lnTo>
                    <a:pt x="12865" y="69490"/>
                  </a:lnTo>
                  <a:lnTo>
                    <a:pt x="17007" y="107000"/>
                  </a:lnTo>
                  <a:lnTo>
                    <a:pt x="21199" y="147190"/>
                  </a:lnTo>
                  <a:lnTo>
                    <a:pt x="23533" y="184808"/>
                  </a:lnTo>
                  <a:lnTo>
                    <a:pt x="24847" y="228313"/>
                  </a:lnTo>
                  <a:lnTo>
                    <a:pt x="27118" y="250845"/>
                  </a:lnTo>
                  <a:lnTo>
                    <a:pt x="28662" y="255233"/>
                  </a:lnTo>
                  <a:lnTo>
                    <a:pt x="29691" y="255337"/>
                  </a:lnTo>
                  <a:lnTo>
                    <a:pt x="3175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415"/>
          <p:cNvGrpSpPr/>
          <p:nvPr/>
        </p:nvGrpSpPr>
        <p:grpSpPr>
          <a:xfrm>
            <a:off x="3272941" y="5220901"/>
            <a:ext cx="1133960" cy="302175"/>
            <a:chOff x="3272941" y="5220901"/>
            <a:chExt cx="1133960" cy="302175"/>
          </a:xfrm>
        </p:grpSpPr>
        <p:sp>
          <p:nvSpPr>
            <p:cNvPr id="106" name="SMARTInkShape-2604"/>
            <p:cNvSpPr/>
            <p:nvPr>
              <p:custDataLst>
                <p:tags r:id="rId93"/>
              </p:custDataLst>
            </p:nvPr>
          </p:nvSpPr>
          <p:spPr>
            <a:xfrm>
              <a:off x="4394200" y="5397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1411"/>
                  </a:lnTo>
                  <a:lnTo>
                    <a:pt x="2648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605"/>
            <p:cNvSpPr/>
            <p:nvPr>
              <p:custDataLst>
                <p:tags r:id="rId94"/>
              </p:custDataLst>
            </p:nvPr>
          </p:nvSpPr>
          <p:spPr>
            <a:xfrm>
              <a:off x="4392380" y="5260492"/>
              <a:ext cx="8171" cy="16359"/>
            </a:xfrm>
            <a:custGeom>
              <a:avLst/>
              <a:gdLst/>
              <a:ahLst/>
              <a:cxnLst/>
              <a:rect l="0" t="0" r="0" b="0"/>
              <a:pathLst>
                <a:path w="8171" h="16359">
                  <a:moveTo>
                    <a:pt x="8170" y="3658"/>
                  </a:moveTo>
                  <a:lnTo>
                    <a:pt x="8170" y="3658"/>
                  </a:lnTo>
                  <a:lnTo>
                    <a:pt x="1428" y="287"/>
                  </a:lnTo>
                  <a:lnTo>
                    <a:pt x="147" y="0"/>
                  </a:lnTo>
                  <a:lnTo>
                    <a:pt x="0" y="514"/>
                  </a:lnTo>
                  <a:lnTo>
                    <a:pt x="606" y="1562"/>
                  </a:lnTo>
                  <a:lnTo>
                    <a:pt x="182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606"/>
            <p:cNvSpPr/>
            <p:nvPr>
              <p:custDataLst>
                <p:tags r:id="rId95"/>
              </p:custDataLst>
            </p:nvPr>
          </p:nvSpPr>
          <p:spPr>
            <a:xfrm>
              <a:off x="4147433" y="5308600"/>
              <a:ext cx="145168" cy="31751"/>
            </a:xfrm>
            <a:custGeom>
              <a:avLst/>
              <a:gdLst/>
              <a:ahLst/>
              <a:cxnLst/>
              <a:rect l="0" t="0" r="0" b="0"/>
              <a:pathLst>
                <a:path w="145168" h="31751">
                  <a:moveTo>
                    <a:pt x="5467" y="31750"/>
                  </a:moveTo>
                  <a:lnTo>
                    <a:pt x="5467" y="31750"/>
                  </a:lnTo>
                  <a:lnTo>
                    <a:pt x="441" y="19817"/>
                  </a:lnTo>
                  <a:lnTo>
                    <a:pt x="0" y="17445"/>
                  </a:lnTo>
                  <a:lnTo>
                    <a:pt x="1822" y="15158"/>
                  </a:lnTo>
                  <a:lnTo>
                    <a:pt x="9491" y="10735"/>
                  </a:lnTo>
                  <a:lnTo>
                    <a:pt x="47576" y="2852"/>
                  </a:lnTo>
                  <a:lnTo>
                    <a:pt x="87715" y="845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07"/>
            <p:cNvSpPr/>
            <p:nvPr>
              <p:custDataLst>
                <p:tags r:id="rId96"/>
              </p:custDataLst>
            </p:nvPr>
          </p:nvSpPr>
          <p:spPr>
            <a:xfrm>
              <a:off x="4092789" y="5220901"/>
              <a:ext cx="174412" cy="265500"/>
            </a:xfrm>
            <a:custGeom>
              <a:avLst/>
              <a:gdLst/>
              <a:ahLst/>
              <a:cxnLst/>
              <a:rect l="0" t="0" r="0" b="0"/>
              <a:pathLst>
                <a:path w="174412" h="265500">
                  <a:moveTo>
                    <a:pt x="53761" y="62299"/>
                  </a:moveTo>
                  <a:lnTo>
                    <a:pt x="53761" y="62299"/>
                  </a:lnTo>
                  <a:lnTo>
                    <a:pt x="53761" y="47372"/>
                  </a:lnTo>
                  <a:lnTo>
                    <a:pt x="53055" y="47409"/>
                  </a:lnTo>
                  <a:lnTo>
                    <a:pt x="50390" y="51212"/>
                  </a:lnTo>
                  <a:lnTo>
                    <a:pt x="41519" y="86842"/>
                  </a:lnTo>
                  <a:lnTo>
                    <a:pt x="26615" y="130092"/>
                  </a:lnTo>
                  <a:lnTo>
                    <a:pt x="10911" y="173089"/>
                  </a:lnTo>
                  <a:lnTo>
                    <a:pt x="2650" y="214293"/>
                  </a:lnTo>
                  <a:lnTo>
                    <a:pt x="0" y="224396"/>
                  </a:lnTo>
                  <a:lnTo>
                    <a:pt x="282" y="226103"/>
                  </a:lnTo>
                  <a:lnTo>
                    <a:pt x="1175" y="226535"/>
                  </a:lnTo>
                  <a:lnTo>
                    <a:pt x="18384" y="185228"/>
                  </a:lnTo>
                  <a:lnTo>
                    <a:pt x="42260" y="139880"/>
                  </a:lnTo>
                  <a:lnTo>
                    <a:pt x="61584" y="100777"/>
                  </a:lnTo>
                  <a:lnTo>
                    <a:pt x="81227" y="61761"/>
                  </a:lnTo>
                  <a:lnTo>
                    <a:pt x="106741" y="22079"/>
                  </a:lnTo>
                  <a:lnTo>
                    <a:pt x="118700" y="6559"/>
                  </a:lnTo>
                  <a:lnTo>
                    <a:pt x="123865" y="2561"/>
                  </a:lnTo>
                  <a:lnTo>
                    <a:pt x="128719" y="601"/>
                  </a:lnTo>
                  <a:lnTo>
                    <a:pt x="133366" y="0"/>
                  </a:lnTo>
                  <a:lnTo>
                    <a:pt x="137170" y="2422"/>
                  </a:lnTo>
                  <a:lnTo>
                    <a:pt x="143278" y="12639"/>
                  </a:lnTo>
                  <a:lnTo>
                    <a:pt x="150683" y="47742"/>
                  </a:lnTo>
                  <a:lnTo>
                    <a:pt x="155163" y="81699"/>
                  </a:lnTo>
                  <a:lnTo>
                    <a:pt x="158801" y="118899"/>
                  </a:lnTo>
                  <a:lnTo>
                    <a:pt x="160418" y="154248"/>
                  </a:lnTo>
                  <a:lnTo>
                    <a:pt x="161136" y="186891"/>
                  </a:lnTo>
                  <a:lnTo>
                    <a:pt x="163422" y="225510"/>
                  </a:lnTo>
                  <a:lnTo>
                    <a:pt x="174411" y="265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08"/>
            <p:cNvSpPr/>
            <p:nvPr>
              <p:custDataLst>
                <p:tags r:id="rId97"/>
              </p:custDataLst>
            </p:nvPr>
          </p:nvSpPr>
          <p:spPr>
            <a:xfrm>
              <a:off x="3800732" y="5244430"/>
              <a:ext cx="191850" cy="222921"/>
            </a:xfrm>
            <a:custGeom>
              <a:avLst/>
              <a:gdLst/>
              <a:ahLst/>
              <a:cxnLst/>
              <a:rect l="0" t="0" r="0" b="0"/>
              <a:pathLst>
                <a:path w="191850" h="222921">
                  <a:moveTo>
                    <a:pt x="41018" y="19720"/>
                  </a:moveTo>
                  <a:lnTo>
                    <a:pt x="41018" y="19720"/>
                  </a:lnTo>
                  <a:lnTo>
                    <a:pt x="39607" y="37046"/>
                  </a:lnTo>
                  <a:lnTo>
                    <a:pt x="29084" y="80919"/>
                  </a:lnTo>
                  <a:lnTo>
                    <a:pt x="20314" y="122520"/>
                  </a:lnTo>
                  <a:lnTo>
                    <a:pt x="10659" y="160481"/>
                  </a:lnTo>
                  <a:lnTo>
                    <a:pt x="4447" y="188478"/>
                  </a:lnTo>
                  <a:lnTo>
                    <a:pt x="3232" y="190787"/>
                  </a:lnTo>
                  <a:lnTo>
                    <a:pt x="1716" y="191620"/>
                  </a:lnTo>
                  <a:lnTo>
                    <a:pt x="0" y="191470"/>
                  </a:lnTo>
                  <a:lnTo>
                    <a:pt x="267" y="188548"/>
                  </a:lnTo>
                  <a:lnTo>
                    <a:pt x="11175" y="149101"/>
                  </a:lnTo>
                  <a:lnTo>
                    <a:pt x="19288" y="118380"/>
                  </a:lnTo>
                  <a:lnTo>
                    <a:pt x="29949" y="82619"/>
                  </a:lnTo>
                  <a:lnTo>
                    <a:pt x="41743" y="47910"/>
                  </a:lnTo>
                  <a:lnTo>
                    <a:pt x="56912" y="13491"/>
                  </a:lnTo>
                  <a:lnTo>
                    <a:pt x="65956" y="2840"/>
                  </a:lnTo>
                  <a:lnTo>
                    <a:pt x="70343" y="0"/>
                  </a:lnTo>
                  <a:lnTo>
                    <a:pt x="73973" y="224"/>
                  </a:lnTo>
                  <a:lnTo>
                    <a:pt x="77100" y="2489"/>
                  </a:lnTo>
                  <a:lnTo>
                    <a:pt x="93800" y="31510"/>
                  </a:lnTo>
                  <a:lnTo>
                    <a:pt x="106338" y="57308"/>
                  </a:lnTo>
                  <a:lnTo>
                    <a:pt x="109259" y="58890"/>
                  </a:lnTo>
                  <a:lnTo>
                    <a:pt x="112618" y="59239"/>
                  </a:lnTo>
                  <a:lnTo>
                    <a:pt x="116268" y="58765"/>
                  </a:lnTo>
                  <a:lnTo>
                    <a:pt x="125968" y="50714"/>
                  </a:lnTo>
                  <a:lnTo>
                    <a:pt x="164788" y="13718"/>
                  </a:lnTo>
                  <a:lnTo>
                    <a:pt x="174901" y="9004"/>
                  </a:lnTo>
                  <a:lnTo>
                    <a:pt x="177545" y="9049"/>
                  </a:lnTo>
                  <a:lnTo>
                    <a:pt x="182366" y="10979"/>
                  </a:lnTo>
                  <a:lnTo>
                    <a:pt x="189045" y="29517"/>
                  </a:lnTo>
                  <a:lnTo>
                    <a:pt x="191849" y="72455"/>
                  </a:lnTo>
                  <a:lnTo>
                    <a:pt x="186340" y="119821"/>
                  </a:lnTo>
                  <a:lnTo>
                    <a:pt x="181828" y="159987"/>
                  </a:lnTo>
                  <a:lnTo>
                    <a:pt x="177719" y="194877"/>
                  </a:lnTo>
                  <a:lnTo>
                    <a:pt x="187068" y="222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609"/>
            <p:cNvSpPr/>
            <p:nvPr>
              <p:custDataLst>
                <p:tags r:id="rId98"/>
              </p:custDataLst>
            </p:nvPr>
          </p:nvSpPr>
          <p:spPr>
            <a:xfrm>
              <a:off x="3543300" y="5271383"/>
              <a:ext cx="196851" cy="191359"/>
            </a:xfrm>
            <a:custGeom>
              <a:avLst/>
              <a:gdLst/>
              <a:ahLst/>
              <a:cxnLst/>
              <a:rect l="0" t="0" r="0" b="0"/>
              <a:pathLst>
                <a:path w="196851" h="19135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209" y="26984"/>
                  </a:lnTo>
                  <a:lnTo>
                    <a:pt x="20394" y="65621"/>
                  </a:lnTo>
                  <a:lnTo>
                    <a:pt x="30659" y="112817"/>
                  </a:lnTo>
                  <a:lnTo>
                    <a:pt x="35895" y="152437"/>
                  </a:lnTo>
                  <a:lnTo>
                    <a:pt x="43374" y="191170"/>
                  </a:lnTo>
                  <a:lnTo>
                    <a:pt x="43732" y="191358"/>
                  </a:lnTo>
                  <a:lnTo>
                    <a:pt x="53197" y="148708"/>
                  </a:lnTo>
                  <a:lnTo>
                    <a:pt x="64210" y="109998"/>
                  </a:lnTo>
                  <a:lnTo>
                    <a:pt x="76410" y="81830"/>
                  </a:lnTo>
                  <a:lnTo>
                    <a:pt x="84054" y="71862"/>
                  </a:lnTo>
                  <a:lnTo>
                    <a:pt x="87081" y="70191"/>
                  </a:lnTo>
                  <a:lnTo>
                    <a:pt x="89804" y="69783"/>
                  </a:lnTo>
                  <a:lnTo>
                    <a:pt x="93030" y="72333"/>
                  </a:lnTo>
                  <a:lnTo>
                    <a:pt x="108348" y="98586"/>
                  </a:lnTo>
                  <a:lnTo>
                    <a:pt x="124099" y="145723"/>
                  </a:lnTo>
                  <a:lnTo>
                    <a:pt x="131001" y="162578"/>
                  </a:lnTo>
                  <a:lnTo>
                    <a:pt x="135363" y="167016"/>
                  </a:lnTo>
                  <a:lnTo>
                    <a:pt x="137514" y="167494"/>
                  </a:lnTo>
                  <a:lnTo>
                    <a:pt x="139654" y="167108"/>
                  </a:lnTo>
                  <a:lnTo>
                    <a:pt x="141786" y="166144"/>
                  </a:lnTo>
                  <a:lnTo>
                    <a:pt x="148158" y="151304"/>
                  </a:lnTo>
                  <a:lnTo>
                    <a:pt x="161701" y="105091"/>
                  </a:lnTo>
                  <a:lnTo>
                    <a:pt x="173814" y="60777"/>
                  </a:lnTo>
                  <a:lnTo>
                    <a:pt x="191395" y="15590"/>
                  </a:lnTo>
                  <a:lnTo>
                    <a:pt x="1968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610"/>
            <p:cNvSpPr/>
            <p:nvPr>
              <p:custDataLst>
                <p:tags r:id="rId99"/>
              </p:custDataLst>
            </p:nvPr>
          </p:nvSpPr>
          <p:spPr>
            <a:xfrm>
              <a:off x="3272941" y="5420828"/>
              <a:ext cx="137010" cy="27473"/>
            </a:xfrm>
            <a:custGeom>
              <a:avLst/>
              <a:gdLst/>
              <a:ahLst/>
              <a:cxnLst/>
              <a:rect l="0" t="0" r="0" b="0"/>
              <a:pathLst>
                <a:path w="137010" h="27473">
                  <a:moveTo>
                    <a:pt x="3659" y="27472"/>
                  </a:moveTo>
                  <a:lnTo>
                    <a:pt x="3659" y="27472"/>
                  </a:lnTo>
                  <a:lnTo>
                    <a:pt x="288" y="20730"/>
                  </a:lnTo>
                  <a:lnTo>
                    <a:pt x="0" y="18038"/>
                  </a:lnTo>
                  <a:lnTo>
                    <a:pt x="1563" y="13166"/>
                  </a:lnTo>
                  <a:lnTo>
                    <a:pt x="19893" y="6457"/>
                  </a:lnTo>
                  <a:lnTo>
                    <a:pt x="57779" y="0"/>
                  </a:lnTo>
                  <a:lnTo>
                    <a:pt x="104753" y="360"/>
                  </a:lnTo>
                  <a:lnTo>
                    <a:pt x="137009" y="2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611"/>
            <p:cNvSpPr/>
            <p:nvPr>
              <p:custDataLst>
                <p:tags r:id="rId100"/>
              </p:custDataLst>
            </p:nvPr>
          </p:nvSpPr>
          <p:spPr>
            <a:xfrm>
              <a:off x="3296020" y="5268428"/>
              <a:ext cx="139331" cy="254648"/>
            </a:xfrm>
            <a:custGeom>
              <a:avLst/>
              <a:gdLst/>
              <a:ahLst/>
              <a:cxnLst/>
              <a:rect l="0" t="0" r="0" b="0"/>
              <a:pathLst>
                <a:path w="139331" h="254648">
                  <a:moveTo>
                    <a:pt x="139330" y="27472"/>
                  </a:moveTo>
                  <a:lnTo>
                    <a:pt x="139330" y="27472"/>
                  </a:lnTo>
                  <a:lnTo>
                    <a:pt x="139330" y="13166"/>
                  </a:lnTo>
                  <a:lnTo>
                    <a:pt x="137448" y="8649"/>
                  </a:lnTo>
                  <a:lnTo>
                    <a:pt x="135959" y="6457"/>
                  </a:lnTo>
                  <a:lnTo>
                    <a:pt x="127120" y="0"/>
                  </a:lnTo>
                  <a:lnTo>
                    <a:pt x="113913" y="1386"/>
                  </a:lnTo>
                  <a:lnTo>
                    <a:pt x="72300" y="17635"/>
                  </a:lnTo>
                  <a:lnTo>
                    <a:pt x="41472" y="38153"/>
                  </a:lnTo>
                  <a:lnTo>
                    <a:pt x="33984" y="50329"/>
                  </a:lnTo>
                  <a:lnTo>
                    <a:pt x="29010" y="65853"/>
                  </a:lnTo>
                  <a:lnTo>
                    <a:pt x="23934" y="104564"/>
                  </a:lnTo>
                  <a:lnTo>
                    <a:pt x="16347" y="149553"/>
                  </a:lnTo>
                  <a:lnTo>
                    <a:pt x="8054" y="197088"/>
                  </a:lnTo>
                  <a:lnTo>
                    <a:pt x="0" y="243544"/>
                  </a:lnTo>
                  <a:lnTo>
                    <a:pt x="1676" y="248857"/>
                  </a:lnTo>
                  <a:lnTo>
                    <a:pt x="3110" y="251262"/>
                  </a:lnTo>
                  <a:lnTo>
                    <a:pt x="6183" y="252866"/>
                  </a:lnTo>
                  <a:lnTo>
                    <a:pt x="15243" y="254647"/>
                  </a:lnTo>
                  <a:lnTo>
                    <a:pt x="60160" y="248977"/>
                  </a:lnTo>
                  <a:lnTo>
                    <a:pt x="104877" y="241108"/>
                  </a:lnTo>
                  <a:lnTo>
                    <a:pt x="126630" y="237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20"/>
          <p:cNvGrpSpPr/>
          <p:nvPr/>
        </p:nvGrpSpPr>
        <p:grpSpPr>
          <a:xfrm>
            <a:off x="5290959" y="5117146"/>
            <a:ext cx="671692" cy="436859"/>
            <a:chOff x="5290959" y="5117146"/>
            <a:chExt cx="671692" cy="436859"/>
          </a:xfrm>
        </p:grpSpPr>
        <p:sp>
          <p:nvSpPr>
            <p:cNvPr id="115" name="SMARTInkShape-2612"/>
            <p:cNvSpPr/>
            <p:nvPr>
              <p:custDataLst>
                <p:tags r:id="rId88"/>
              </p:custDataLst>
            </p:nvPr>
          </p:nvSpPr>
          <p:spPr>
            <a:xfrm>
              <a:off x="5855323" y="5360283"/>
              <a:ext cx="56528" cy="193722"/>
            </a:xfrm>
            <a:custGeom>
              <a:avLst/>
              <a:gdLst/>
              <a:ahLst/>
              <a:cxnLst/>
              <a:rect l="0" t="0" r="0" b="0"/>
              <a:pathLst>
                <a:path w="56528" h="193722">
                  <a:moveTo>
                    <a:pt x="24777" y="5467"/>
                  </a:moveTo>
                  <a:lnTo>
                    <a:pt x="24777" y="5467"/>
                  </a:lnTo>
                  <a:lnTo>
                    <a:pt x="24776" y="0"/>
                  </a:lnTo>
                  <a:lnTo>
                    <a:pt x="21406" y="43952"/>
                  </a:lnTo>
                  <a:lnTo>
                    <a:pt x="13240" y="89347"/>
                  </a:lnTo>
                  <a:lnTo>
                    <a:pt x="4112" y="125805"/>
                  </a:lnTo>
                  <a:lnTo>
                    <a:pt x="313" y="166324"/>
                  </a:lnTo>
                  <a:lnTo>
                    <a:pt x="0" y="174088"/>
                  </a:lnTo>
                  <a:lnTo>
                    <a:pt x="1204" y="179970"/>
                  </a:lnTo>
                  <a:lnTo>
                    <a:pt x="6303" y="188387"/>
                  </a:lnTo>
                  <a:lnTo>
                    <a:pt x="13274" y="192598"/>
                  </a:lnTo>
                  <a:lnTo>
                    <a:pt x="17108" y="193721"/>
                  </a:lnTo>
                  <a:lnTo>
                    <a:pt x="25131" y="193087"/>
                  </a:lnTo>
                  <a:lnTo>
                    <a:pt x="39463" y="186882"/>
                  </a:lnTo>
                  <a:lnTo>
                    <a:pt x="56527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613"/>
            <p:cNvSpPr/>
            <p:nvPr>
              <p:custDataLst>
                <p:tags r:id="rId89"/>
              </p:custDataLst>
            </p:nvPr>
          </p:nvSpPr>
          <p:spPr>
            <a:xfrm>
              <a:off x="5826230" y="5454650"/>
              <a:ext cx="136421" cy="25401"/>
            </a:xfrm>
            <a:custGeom>
              <a:avLst/>
              <a:gdLst/>
              <a:ahLst/>
              <a:cxnLst/>
              <a:rect l="0" t="0" r="0" b="0"/>
              <a:pathLst>
                <a:path w="136421" h="25401">
                  <a:moveTo>
                    <a:pt x="9420" y="25400"/>
                  </a:moveTo>
                  <a:lnTo>
                    <a:pt x="9420" y="25400"/>
                  </a:lnTo>
                  <a:lnTo>
                    <a:pt x="581" y="16561"/>
                  </a:lnTo>
                  <a:lnTo>
                    <a:pt x="0" y="15274"/>
                  </a:lnTo>
                  <a:lnTo>
                    <a:pt x="318" y="14416"/>
                  </a:lnTo>
                  <a:lnTo>
                    <a:pt x="1235" y="13844"/>
                  </a:lnTo>
                  <a:lnTo>
                    <a:pt x="41633" y="9430"/>
                  </a:lnTo>
                  <a:lnTo>
                    <a:pt x="78310" y="3892"/>
                  </a:lnTo>
                  <a:lnTo>
                    <a:pt x="121282" y="769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614"/>
            <p:cNvSpPr/>
            <p:nvPr>
              <p:custDataLst>
                <p:tags r:id="rId90"/>
              </p:custDataLst>
            </p:nvPr>
          </p:nvSpPr>
          <p:spPr>
            <a:xfrm>
              <a:off x="5607050" y="5178229"/>
              <a:ext cx="152401" cy="251022"/>
            </a:xfrm>
            <a:custGeom>
              <a:avLst/>
              <a:gdLst/>
              <a:ahLst/>
              <a:cxnLst/>
              <a:rect l="0" t="0" r="0" b="0"/>
              <a:pathLst>
                <a:path w="152401" h="2510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42247" y="45903"/>
                  </a:lnTo>
                  <a:lnTo>
                    <a:pt x="66218" y="80884"/>
                  </a:lnTo>
                  <a:lnTo>
                    <a:pt x="91194" y="124802"/>
                  </a:lnTo>
                  <a:lnTo>
                    <a:pt x="106148" y="158941"/>
                  </a:lnTo>
                  <a:lnTo>
                    <a:pt x="124584" y="206333"/>
                  </a:lnTo>
                  <a:lnTo>
                    <a:pt x="140085" y="243840"/>
                  </a:lnTo>
                  <a:lnTo>
                    <a:pt x="142779" y="247645"/>
                  </a:lnTo>
                  <a:lnTo>
                    <a:pt x="145280" y="249476"/>
                  </a:lnTo>
                  <a:lnTo>
                    <a:pt x="15240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615"/>
            <p:cNvSpPr/>
            <p:nvPr>
              <p:custDataLst>
                <p:tags r:id="rId91"/>
              </p:custDataLst>
            </p:nvPr>
          </p:nvSpPr>
          <p:spPr>
            <a:xfrm>
              <a:off x="5603607" y="5132565"/>
              <a:ext cx="193061" cy="296686"/>
            </a:xfrm>
            <a:custGeom>
              <a:avLst/>
              <a:gdLst/>
              <a:ahLst/>
              <a:cxnLst/>
              <a:rect l="0" t="0" r="0" b="0"/>
              <a:pathLst>
                <a:path w="193061" h="296686">
                  <a:moveTo>
                    <a:pt x="187593" y="10935"/>
                  </a:moveTo>
                  <a:lnTo>
                    <a:pt x="187593" y="10935"/>
                  </a:lnTo>
                  <a:lnTo>
                    <a:pt x="193060" y="0"/>
                  </a:lnTo>
                  <a:lnTo>
                    <a:pt x="192649" y="117"/>
                  </a:lnTo>
                  <a:lnTo>
                    <a:pt x="174914" y="17342"/>
                  </a:lnTo>
                  <a:lnTo>
                    <a:pt x="155850" y="53207"/>
                  </a:lnTo>
                  <a:lnTo>
                    <a:pt x="137501" y="87342"/>
                  </a:lnTo>
                  <a:lnTo>
                    <a:pt x="113825" y="126738"/>
                  </a:lnTo>
                  <a:lnTo>
                    <a:pt x="84487" y="170118"/>
                  </a:lnTo>
                  <a:lnTo>
                    <a:pt x="56396" y="209623"/>
                  </a:lnTo>
                  <a:lnTo>
                    <a:pt x="20544" y="256072"/>
                  </a:lnTo>
                  <a:lnTo>
                    <a:pt x="4693" y="275813"/>
                  </a:lnTo>
                  <a:lnTo>
                    <a:pt x="0" y="286938"/>
                  </a:lnTo>
                  <a:lnTo>
                    <a:pt x="443" y="290187"/>
                  </a:lnTo>
                  <a:lnTo>
                    <a:pt x="2149" y="292353"/>
                  </a:lnTo>
                  <a:lnTo>
                    <a:pt x="9793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616"/>
            <p:cNvSpPr/>
            <p:nvPr>
              <p:custDataLst>
                <p:tags r:id="rId92"/>
              </p:custDataLst>
            </p:nvPr>
          </p:nvSpPr>
          <p:spPr>
            <a:xfrm>
              <a:off x="5290959" y="5117146"/>
              <a:ext cx="195418" cy="350205"/>
            </a:xfrm>
            <a:custGeom>
              <a:avLst/>
              <a:gdLst/>
              <a:ahLst/>
              <a:cxnLst/>
              <a:rect l="0" t="0" r="0" b="0"/>
              <a:pathLst>
                <a:path w="195418" h="350205">
                  <a:moveTo>
                    <a:pt x="55741" y="172404"/>
                  </a:moveTo>
                  <a:lnTo>
                    <a:pt x="55741" y="172404"/>
                  </a:lnTo>
                  <a:lnTo>
                    <a:pt x="52370" y="175775"/>
                  </a:lnTo>
                  <a:lnTo>
                    <a:pt x="46902" y="187984"/>
                  </a:lnTo>
                  <a:lnTo>
                    <a:pt x="38734" y="226987"/>
                  </a:lnTo>
                  <a:lnTo>
                    <a:pt x="31024" y="266580"/>
                  </a:lnTo>
                  <a:lnTo>
                    <a:pt x="13934" y="312597"/>
                  </a:lnTo>
                  <a:lnTo>
                    <a:pt x="0" y="341514"/>
                  </a:lnTo>
                  <a:lnTo>
                    <a:pt x="2379" y="333047"/>
                  </a:lnTo>
                  <a:lnTo>
                    <a:pt x="20349" y="293193"/>
                  </a:lnTo>
                  <a:lnTo>
                    <a:pt x="34602" y="259013"/>
                  </a:lnTo>
                  <a:lnTo>
                    <a:pt x="54107" y="212779"/>
                  </a:lnTo>
                  <a:lnTo>
                    <a:pt x="65235" y="186620"/>
                  </a:lnTo>
                  <a:lnTo>
                    <a:pt x="76181" y="160715"/>
                  </a:lnTo>
                  <a:lnTo>
                    <a:pt x="87007" y="134978"/>
                  </a:lnTo>
                  <a:lnTo>
                    <a:pt x="97752" y="109353"/>
                  </a:lnTo>
                  <a:lnTo>
                    <a:pt x="115335" y="67711"/>
                  </a:lnTo>
                  <a:lnTo>
                    <a:pt x="135252" y="25908"/>
                  </a:lnTo>
                  <a:lnTo>
                    <a:pt x="150091" y="6466"/>
                  </a:lnTo>
                  <a:lnTo>
                    <a:pt x="154624" y="2512"/>
                  </a:lnTo>
                  <a:lnTo>
                    <a:pt x="158352" y="582"/>
                  </a:lnTo>
                  <a:lnTo>
                    <a:pt x="161542" y="0"/>
                  </a:lnTo>
                  <a:lnTo>
                    <a:pt x="164375" y="318"/>
                  </a:lnTo>
                  <a:lnTo>
                    <a:pt x="169403" y="10079"/>
                  </a:lnTo>
                  <a:lnTo>
                    <a:pt x="178382" y="51832"/>
                  </a:lnTo>
                  <a:lnTo>
                    <a:pt x="180804" y="82832"/>
                  </a:lnTo>
                  <a:lnTo>
                    <a:pt x="182586" y="119189"/>
                  </a:lnTo>
                  <a:lnTo>
                    <a:pt x="185729" y="161217"/>
                  </a:lnTo>
                  <a:lnTo>
                    <a:pt x="187597" y="202004"/>
                  </a:lnTo>
                  <a:lnTo>
                    <a:pt x="188427" y="239182"/>
                  </a:lnTo>
                  <a:lnTo>
                    <a:pt x="189600" y="281795"/>
                  </a:lnTo>
                  <a:lnTo>
                    <a:pt x="194836" y="328049"/>
                  </a:lnTo>
                  <a:lnTo>
                    <a:pt x="195417" y="337135"/>
                  </a:lnTo>
                  <a:lnTo>
                    <a:pt x="183230" y="328633"/>
                  </a:lnTo>
                  <a:lnTo>
                    <a:pt x="161563" y="322568"/>
                  </a:lnTo>
                  <a:lnTo>
                    <a:pt x="122636" y="324336"/>
                  </a:lnTo>
                  <a:lnTo>
                    <a:pt x="80976" y="331480"/>
                  </a:lnTo>
                  <a:lnTo>
                    <a:pt x="34683" y="341780"/>
                  </a:lnTo>
                  <a:lnTo>
                    <a:pt x="11291" y="350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421"/>
          <p:cNvGrpSpPr/>
          <p:nvPr/>
        </p:nvGrpSpPr>
        <p:grpSpPr>
          <a:xfrm>
            <a:off x="6205617" y="5207883"/>
            <a:ext cx="2075820" cy="371992"/>
            <a:chOff x="6205617" y="5207883"/>
            <a:chExt cx="2075820" cy="371992"/>
          </a:xfrm>
        </p:grpSpPr>
        <p:sp>
          <p:nvSpPr>
            <p:cNvPr id="121" name="SMARTInkShape-2617"/>
            <p:cNvSpPr/>
            <p:nvPr>
              <p:custDataLst>
                <p:tags r:id="rId73"/>
              </p:custDataLst>
            </p:nvPr>
          </p:nvSpPr>
          <p:spPr>
            <a:xfrm>
              <a:off x="8185150" y="5207883"/>
              <a:ext cx="96287" cy="335668"/>
            </a:xfrm>
            <a:custGeom>
              <a:avLst/>
              <a:gdLst/>
              <a:ahLst/>
              <a:cxnLst/>
              <a:rect l="0" t="0" r="0" b="0"/>
              <a:pathLst>
                <a:path w="96287" h="3356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1654" y="3271"/>
                  </a:lnTo>
                  <a:lnTo>
                    <a:pt x="27136" y="6120"/>
                  </a:lnTo>
                  <a:lnTo>
                    <a:pt x="36990" y="18693"/>
                  </a:lnTo>
                  <a:lnTo>
                    <a:pt x="54233" y="53130"/>
                  </a:lnTo>
                  <a:lnTo>
                    <a:pt x="68553" y="86622"/>
                  </a:lnTo>
                  <a:lnTo>
                    <a:pt x="81973" y="125027"/>
                  </a:lnTo>
                  <a:lnTo>
                    <a:pt x="91231" y="165614"/>
                  </a:lnTo>
                  <a:lnTo>
                    <a:pt x="96286" y="205054"/>
                  </a:lnTo>
                  <a:lnTo>
                    <a:pt x="96181" y="239047"/>
                  </a:lnTo>
                  <a:lnTo>
                    <a:pt x="85413" y="279209"/>
                  </a:lnTo>
                  <a:lnTo>
                    <a:pt x="70888" y="298580"/>
                  </a:lnTo>
                  <a:lnTo>
                    <a:pt x="42876" y="319504"/>
                  </a:lnTo>
                  <a:lnTo>
                    <a:pt x="1270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618"/>
            <p:cNvSpPr/>
            <p:nvPr>
              <p:custDataLst>
                <p:tags r:id="rId74"/>
              </p:custDataLst>
            </p:nvPr>
          </p:nvSpPr>
          <p:spPr>
            <a:xfrm>
              <a:off x="8108950" y="54229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5731" y="53803"/>
                  </a:lnTo>
                  <a:lnTo>
                    <a:pt x="22130" y="97052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619"/>
            <p:cNvSpPr/>
            <p:nvPr>
              <p:custDataLst>
                <p:tags r:id="rId75"/>
              </p:custDataLst>
            </p:nvPr>
          </p:nvSpPr>
          <p:spPr>
            <a:xfrm>
              <a:off x="7562850" y="5270500"/>
              <a:ext cx="158751" cy="209551"/>
            </a:xfrm>
            <a:custGeom>
              <a:avLst/>
              <a:gdLst/>
              <a:ahLst/>
              <a:cxnLst/>
              <a:rect l="0" t="0" r="0" b="0"/>
              <a:pathLst>
                <a:path w="158751" h="20955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50911" y="34318"/>
                  </a:lnTo>
                  <a:lnTo>
                    <a:pt x="83053" y="62693"/>
                  </a:lnTo>
                  <a:lnTo>
                    <a:pt x="110372" y="101047"/>
                  </a:lnTo>
                  <a:lnTo>
                    <a:pt x="131480" y="138831"/>
                  </a:lnTo>
                  <a:lnTo>
                    <a:pt x="147849" y="179798"/>
                  </a:lnTo>
                  <a:lnTo>
                    <a:pt x="152933" y="198147"/>
                  </a:lnTo>
                  <a:lnTo>
                    <a:pt x="1587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620"/>
            <p:cNvSpPr/>
            <p:nvPr>
              <p:custDataLst>
                <p:tags r:id="rId76"/>
              </p:custDataLst>
            </p:nvPr>
          </p:nvSpPr>
          <p:spPr>
            <a:xfrm>
              <a:off x="7577399" y="5226050"/>
              <a:ext cx="144202" cy="242664"/>
            </a:xfrm>
            <a:custGeom>
              <a:avLst/>
              <a:gdLst/>
              <a:ahLst/>
              <a:cxnLst/>
              <a:rect l="0" t="0" r="0" b="0"/>
              <a:pathLst>
                <a:path w="144202" h="242664">
                  <a:moveTo>
                    <a:pt x="144201" y="0"/>
                  </a:moveTo>
                  <a:lnTo>
                    <a:pt x="144201" y="0"/>
                  </a:lnTo>
                  <a:lnTo>
                    <a:pt x="116590" y="47384"/>
                  </a:lnTo>
                  <a:lnTo>
                    <a:pt x="86222" y="94105"/>
                  </a:lnTo>
                  <a:lnTo>
                    <a:pt x="59916" y="139753"/>
                  </a:lnTo>
                  <a:lnTo>
                    <a:pt x="34247" y="178913"/>
                  </a:lnTo>
                  <a:lnTo>
                    <a:pt x="7512" y="223869"/>
                  </a:lnTo>
                  <a:lnTo>
                    <a:pt x="0" y="241228"/>
                  </a:lnTo>
                  <a:lnTo>
                    <a:pt x="1500" y="242663"/>
                  </a:lnTo>
                  <a:lnTo>
                    <a:pt x="1720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21"/>
            <p:cNvSpPr/>
            <p:nvPr>
              <p:custDataLst>
                <p:tags r:id="rId77"/>
              </p:custDataLst>
            </p:nvPr>
          </p:nvSpPr>
          <p:spPr>
            <a:xfrm>
              <a:off x="7802480" y="5403850"/>
              <a:ext cx="39771" cy="176025"/>
            </a:xfrm>
            <a:custGeom>
              <a:avLst/>
              <a:gdLst/>
              <a:ahLst/>
              <a:cxnLst/>
              <a:rect l="0" t="0" r="0" b="0"/>
              <a:pathLst>
                <a:path w="39771" h="176025">
                  <a:moveTo>
                    <a:pt x="20720" y="0"/>
                  </a:moveTo>
                  <a:lnTo>
                    <a:pt x="20720" y="0"/>
                  </a:lnTo>
                  <a:lnTo>
                    <a:pt x="20719" y="42684"/>
                  </a:lnTo>
                  <a:lnTo>
                    <a:pt x="13813" y="89782"/>
                  </a:lnTo>
                  <a:lnTo>
                    <a:pt x="9163" y="128037"/>
                  </a:lnTo>
                  <a:lnTo>
                    <a:pt x="0" y="168808"/>
                  </a:lnTo>
                  <a:lnTo>
                    <a:pt x="556" y="171805"/>
                  </a:lnTo>
                  <a:lnTo>
                    <a:pt x="1633" y="173804"/>
                  </a:lnTo>
                  <a:lnTo>
                    <a:pt x="3056" y="175135"/>
                  </a:lnTo>
                  <a:lnTo>
                    <a:pt x="4711" y="176024"/>
                  </a:lnTo>
                  <a:lnTo>
                    <a:pt x="17152" y="173903"/>
                  </a:lnTo>
                  <a:lnTo>
                    <a:pt x="3977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22"/>
            <p:cNvSpPr/>
            <p:nvPr>
              <p:custDataLst>
                <p:tags r:id="rId78"/>
              </p:custDataLst>
            </p:nvPr>
          </p:nvSpPr>
          <p:spPr>
            <a:xfrm>
              <a:off x="7766050" y="54927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17168"/>
                  </a:lnTo>
                  <a:lnTo>
                    <a:pt x="12243" y="13981"/>
                  </a:lnTo>
                  <a:lnTo>
                    <a:pt x="27851" y="8924"/>
                  </a:lnTo>
                  <a:lnTo>
                    <a:pt x="63696" y="4977"/>
                  </a:lnTo>
                  <a:lnTo>
                    <a:pt x="101658" y="147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23"/>
            <p:cNvSpPr/>
            <p:nvPr>
              <p:custDataLst>
                <p:tags r:id="rId79"/>
              </p:custDataLst>
            </p:nvPr>
          </p:nvSpPr>
          <p:spPr>
            <a:xfrm>
              <a:off x="7956549" y="5486400"/>
              <a:ext cx="63502" cy="12701"/>
            </a:xfrm>
            <a:custGeom>
              <a:avLst/>
              <a:gdLst/>
              <a:ahLst/>
              <a:cxnLst/>
              <a:rect l="0" t="0" r="0" b="0"/>
              <a:pathLst>
                <a:path w="63502" h="12701">
                  <a:moveTo>
                    <a:pt x="1" y="12700"/>
                  </a:moveTo>
                  <a:lnTo>
                    <a:pt x="1" y="12700"/>
                  </a:lnTo>
                  <a:lnTo>
                    <a:pt x="0" y="7233"/>
                  </a:lnTo>
                  <a:lnTo>
                    <a:pt x="706" y="6938"/>
                  </a:lnTo>
                  <a:lnTo>
                    <a:pt x="44813" y="906"/>
                  </a:lnTo>
                  <a:lnTo>
                    <a:pt x="63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24"/>
            <p:cNvSpPr/>
            <p:nvPr>
              <p:custDataLst>
                <p:tags r:id="rId80"/>
              </p:custDataLst>
            </p:nvPr>
          </p:nvSpPr>
          <p:spPr>
            <a:xfrm>
              <a:off x="6984999" y="5441950"/>
              <a:ext cx="114302" cy="12701"/>
            </a:xfrm>
            <a:custGeom>
              <a:avLst/>
              <a:gdLst/>
              <a:ahLst/>
              <a:cxnLst/>
              <a:rect l="0" t="0" r="0" b="0"/>
              <a:pathLst>
                <a:path w="1143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8790" y="6742"/>
                  </a:lnTo>
                  <a:lnTo>
                    <a:pt x="52687" y="4502"/>
                  </a:lnTo>
                  <a:lnTo>
                    <a:pt x="93506" y="889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25"/>
            <p:cNvSpPr/>
            <p:nvPr>
              <p:custDataLst>
                <p:tags r:id="rId81"/>
              </p:custDataLst>
            </p:nvPr>
          </p:nvSpPr>
          <p:spPr>
            <a:xfrm>
              <a:off x="7264400" y="5391150"/>
              <a:ext cx="114301" cy="9722"/>
            </a:xfrm>
            <a:custGeom>
              <a:avLst/>
              <a:gdLst/>
              <a:ahLst/>
              <a:cxnLst/>
              <a:rect l="0" t="0" r="0" b="0"/>
              <a:pathLst>
                <a:path w="114301" h="9722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2209" y="9721"/>
                  </a:lnTo>
                  <a:lnTo>
                    <a:pt x="53802" y="6971"/>
                  </a:lnTo>
                  <a:lnTo>
                    <a:pt x="96630" y="14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26"/>
            <p:cNvSpPr/>
            <p:nvPr>
              <p:custDataLst>
                <p:tags r:id="rId82"/>
              </p:custDataLst>
            </p:nvPr>
          </p:nvSpPr>
          <p:spPr>
            <a:xfrm>
              <a:off x="7004963" y="5365750"/>
              <a:ext cx="56238" cy="175502"/>
            </a:xfrm>
            <a:custGeom>
              <a:avLst/>
              <a:gdLst/>
              <a:ahLst/>
              <a:cxnLst/>
              <a:rect l="0" t="0" r="0" b="0"/>
              <a:pathLst>
                <a:path w="56238" h="175502">
                  <a:moveTo>
                    <a:pt x="24487" y="0"/>
                  </a:moveTo>
                  <a:lnTo>
                    <a:pt x="24487" y="0"/>
                  </a:lnTo>
                  <a:lnTo>
                    <a:pt x="24487" y="3371"/>
                  </a:lnTo>
                  <a:lnTo>
                    <a:pt x="15027" y="48335"/>
                  </a:lnTo>
                  <a:lnTo>
                    <a:pt x="7188" y="89133"/>
                  </a:lnTo>
                  <a:lnTo>
                    <a:pt x="4962" y="130558"/>
                  </a:lnTo>
                  <a:lnTo>
                    <a:pt x="0" y="157991"/>
                  </a:lnTo>
                  <a:lnTo>
                    <a:pt x="2728" y="169735"/>
                  </a:lnTo>
                  <a:lnTo>
                    <a:pt x="4336" y="172424"/>
                  </a:lnTo>
                  <a:lnTo>
                    <a:pt x="6114" y="174216"/>
                  </a:lnTo>
                  <a:lnTo>
                    <a:pt x="8005" y="175411"/>
                  </a:lnTo>
                  <a:lnTo>
                    <a:pt x="10677" y="175501"/>
                  </a:lnTo>
                  <a:lnTo>
                    <a:pt x="25104" y="170578"/>
                  </a:lnTo>
                  <a:lnTo>
                    <a:pt x="5623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27"/>
            <p:cNvSpPr/>
            <p:nvPr>
              <p:custDataLst>
                <p:tags r:id="rId83"/>
              </p:custDataLst>
            </p:nvPr>
          </p:nvSpPr>
          <p:spPr>
            <a:xfrm>
              <a:off x="6802585" y="5214494"/>
              <a:ext cx="125266" cy="254399"/>
            </a:xfrm>
            <a:custGeom>
              <a:avLst/>
              <a:gdLst/>
              <a:ahLst/>
              <a:cxnLst/>
              <a:rect l="0" t="0" r="0" b="0"/>
              <a:pathLst>
                <a:path w="125266" h="254399">
                  <a:moveTo>
                    <a:pt x="125265" y="11556"/>
                  </a:moveTo>
                  <a:lnTo>
                    <a:pt x="125265" y="11556"/>
                  </a:lnTo>
                  <a:lnTo>
                    <a:pt x="125264" y="2718"/>
                  </a:lnTo>
                  <a:lnTo>
                    <a:pt x="124560" y="1430"/>
                  </a:lnTo>
                  <a:lnTo>
                    <a:pt x="123383" y="572"/>
                  </a:lnTo>
                  <a:lnTo>
                    <a:pt x="121894" y="0"/>
                  </a:lnTo>
                  <a:lnTo>
                    <a:pt x="116476" y="3127"/>
                  </a:lnTo>
                  <a:lnTo>
                    <a:pt x="109364" y="10632"/>
                  </a:lnTo>
                  <a:lnTo>
                    <a:pt x="85767" y="49786"/>
                  </a:lnTo>
                  <a:lnTo>
                    <a:pt x="67700" y="90068"/>
                  </a:lnTo>
                  <a:lnTo>
                    <a:pt x="55231" y="121474"/>
                  </a:lnTo>
                  <a:lnTo>
                    <a:pt x="36311" y="169008"/>
                  </a:lnTo>
                  <a:lnTo>
                    <a:pt x="19180" y="208727"/>
                  </a:lnTo>
                  <a:lnTo>
                    <a:pt x="0" y="252622"/>
                  </a:lnTo>
                  <a:lnTo>
                    <a:pt x="127" y="254111"/>
                  </a:lnTo>
                  <a:lnTo>
                    <a:pt x="918" y="254398"/>
                  </a:lnTo>
                  <a:lnTo>
                    <a:pt x="4615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28"/>
            <p:cNvSpPr/>
            <p:nvPr>
              <p:custDataLst>
                <p:tags r:id="rId84"/>
              </p:custDataLst>
            </p:nvPr>
          </p:nvSpPr>
          <p:spPr>
            <a:xfrm>
              <a:off x="6769100" y="5264150"/>
              <a:ext cx="158751" cy="177801"/>
            </a:xfrm>
            <a:custGeom>
              <a:avLst/>
              <a:gdLst/>
              <a:ahLst/>
              <a:cxnLst/>
              <a:rect l="0" t="0" r="0" b="0"/>
              <a:pathLst>
                <a:path w="158751" h="177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6606" y="10845"/>
                  </a:lnTo>
                  <a:lnTo>
                    <a:pt x="57623" y="55689"/>
                  </a:lnTo>
                  <a:lnTo>
                    <a:pt x="101067" y="100684"/>
                  </a:lnTo>
                  <a:lnTo>
                    <a:pt x="133715" y="140381"/>
                  </a:lnTo>
                  <a:lnTo>
                    <a:pt x="158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29"/>
            <p:cNvSpPr/>
            <p:nvPr>
              <p:custDataLst>
                <p:tags r:id="rId85"/>
              </p:custDataLst>
            </p:nvPr>
          </p:nvSpPr>
          <p:spPr>
            <a:xfrm>
              <a:off x="6205617" y="5435600"/>
              <a:ext cx="125334" cy="23995"/>
            </a:xfrm>
            <a:custGeom>
              <a:avLst/>
              <a:gdLst/>
              <a:ahLst/>
              <a:cxnLst/>
              <a:rect l="0" t="0" r="0" b="0"/>
              <a:pathLst>
                <a:path w="125334" h="23995">
                  <a:moveTo>
                    <a:pt x="23733" y="6350"/>
                  </a:moveTo>
                  <a:lnTo>
                    <a:pt x="23733" y="6350"/>
                  </a:lnTo>
                  <a:lnTo>
                    <a:pt x="0" y="23994"/>
                  </a:lnTo>
                  <a:lnTo>
                    <a:pt x="43946" y="16439"/>
                  </a:lnTo>
                  <a:lnTo>
                    <a:pt x="91341" y="7066"/>
                  </a:lnTo>
                  <a:lnTo>
                    <a:pt x="12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30"/>
            <p:cNvSpPr/>
            <p:nvPr>
              <p:custDataLst>
                <p:tags r:id="rId86"/>
              </p:custDataLst>
            </p:nvPr>
          </p:nvSpPr>
          <p:spPr>
            <a:xfrm>
              <a:off x="6571322" y="5213350"/>
              <a:ext cx="134279" cy="293570"/>
            </a:xfrm>
            <a:custGeom>
              <a:avLst/>
              <a:gdLst/>
              <a:ahLst/>
              <a:cxnLst/>
              <a:rect l="0" t="0" r="0" b="0"/>
              <a:pathLst>
                <a:path w="134279" h="293570">
                  <a:moveTo>
                    <a:pt x="134278" y="0"/>
                  </a:moveTo>
                  <a:lnTo>
                    <a:pt x="134278" y="0"/>
                  </a:lnTo>
                  <a:lnTo>
                    <a:pt x="103182" y="12948"/>
                  </a:lnTo>
                  <a:lnTo>
                    <a:pt x="75375" y="43584"/>
                  </a:lnTo>
                  <a:lnTo>
                    <a:pt x="51209" y="83469"/>
                  </a:lnTo>
                  <a:lnTo>
                    <a:pt x="34564" y="118237"/>
                  </a:lnTo>
                  <a:lnTo>
                    <a:pt x="17760" y="157207"/>
                  </a:lnTo>
                  <a:lnTo>
                    <a:pt x="6527" y="194283"/>
                  </a:lnTo>
                  <a:lnTo>
                    <a:pt x="0" y="241245"/>
                  </a:lnTo>
                  <a:lnTo>
                    <a:pt x="2632" y="264559"/>
                  </a:lnTo>
                  <a:lnTo>
                    <a:pt x="10858" y="281975"/>
                  </a:lnTo>
                  <a:lnTo>
                    <a:pt x="16720" y="287467"/>
                  </a:lnTo>
                  <a:lnTo>
                    <a:pt x="30760" y="293569"/>
                  </a:lnTo>
                  <a:lnTo>
                    <a:pt x="48288" y="292517"/>
                  </a:lnTo>
                  <a:lnTo>
                    <a:pt x="7712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31"/>
            <p:cNvSpPr/>
            <p:nvPr>
              <p:custDataLst>
                <p:tags r:id="rId87"/>
              </p:custDataLst>
            </p:nvPr>
          </p:nvSpPr>
          <p:spPr>
            <a:xfrm>
              <a:off x="6210300" y="53721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2377" y="1324"/>
                  </a:lnTo>
                  <a:lnTo>
                    <a:pt x="89202" y="1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422"/>
          <p:cNvGrpSpPr/>
          <p:nvPr/>
        </p:nvGrpSpPr>
        <p:grpSpPr>
          <a:xfrm>
            <a:off x="2041946" y="5954725"/>
            <a:ext cx="828255" cy="508332"/>
            <a:chOff x="2041946" y="5954725"/>
            <a:chExt cx="828255" cy="508332"/>
          </a:xfrm>
        </p:grpSpPr>
        <p:sp>
          <p:nvSpPr>
            <p:cNvPr id="137" name="SMARTInkShape-2632"/>
            <p:cNvSpPr/>
            <p:nvPr>
              <p:custDataLst>
                <p:tags r:id="rId65"/>
              </p:custDataLst>
            </p:nvPr>
          </p:nvSpPr>
          <p:spPr>
            <a:xfrm>
              <a:off x="2451100" y="615950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16959" y="10670"/>
                  </a:lnTo>
                  <a:lnTo>
                    <a:pt x="22354" y="23086"/>
                  </a:lnTo>
                  <a:lnTo>
                    <a:pt x="29685" y="63670"/>
                  </a:lnTo>
                  <a:lnTo>
                    <a:pt x="317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633"/>
            <p:cNvSpPr/>
            <p:nvPr>
              <p:custDataLst>
                <p:tags r:id="rId66"/>
              </p:custDataLst>
            </p:nvPr>
          </p:nvSpPr>
          <p:spPr>
            <a:xfrm>
              <a:off x="2483733" y="60515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765"/>
                  </a:lnTo>
                  <a:lnTo>
                    <a:pt x="411" y="1177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634"/>
            <p:cNvSpPr/>
            <p:nvPr>
              <p:custDataLst>
                <p:tags r:id="rId67"/>
              </p:custDataLst>
            </p:nvPr>
          </p:nvSpPr>
          <p:spPr>
            <a:xfrm>
              <a:off x="2533650" y="6135101"/>
              <a:ext cx="101734" cy="327956"/>
            </a:xfrm>
            <a:custGeom>
              <a:avLst/>
              <a:gdLst/>
              <a:ahLst/>
              <a:cxnLst/>
              <a:rect l="0" t="0" r="0" b="0"/>
              <a:pathLst>
                <a:path w="101734" h="327956">
                  <a:moveTo>
                    <a:pt x="0" y="24399"/>
                  </a:moveTo>
                  <a:lnTo>
                    <a:pt x="0" y="24399"/>
                  </a:lnTo>
                  <a:lnTo>
                    <a:pt x="3371" y="71962"/>
                  </a:lnTo>
                  <a:lnTo>
                    <a:pt x="8838" y="114613"/>
                  </a:lnTo>
                  <a:lnTo>
                    <a:pt x="12865" y="152219"/>
                  </a:lnTo>
                  <a:lnTo>
                    <a:pt x="17007" y="193391"/>
                  </a:lnTo>
                  <a:lnTo>
                    <a:pt x="21199" y="232856"/>
                  </a:lnTo>
                  <a:lnTo>
                    <a:pt x="25414" y="265919"/>
                  </a:lnTo>
                  <a:lnTo>
                    <a:pt x="30498" y="311524"/>
                  </a:lnTo>
                  <a:lnTo>
                    <a:pt x="29312" y="323225"/>
                  </a:lnTo>
                  <a:lnTo>
                    <a:pt x="28008" y="327333"/>
                  </a:lnTo>
                  <a:lnTo>
                    <a:pt x="27139" y="327955"/>
                  </a:lnTo>
                  <a:lnTo>
                    <a:pt x="22258" y="294829"/>
                  </a:lnTo>
                  <a:lnTo>
                    <a:pt x="18594" y="257715"/>
                  </a:lnTo>
                  <a:lnTo>
                    <a:pt x="16629" y="234976"/>
                  </a:lnTo>
                  <a:lnTo>
                    <a:pt x="16025" y="208528"/>
                  </a:lnTo>
                  <a:lnTo>
                    <a:pt x="16328" y="179607"/>
                  </a:lnTo>
                  <a:lnTo>
                    <a:pt x="17235" y="149038"/>
                  </a:lnTo>
                  <a:lnTo>
                    <a:pt x="19251" y="122308"/>
                  </a:lnTo>
                  <a:lnTo>
                    <a:pt x="25254" y="75675"/>
                  </a:lnTo>
                  <a:lnTo>
                    <a:pt x="36567" y="30577"/>
                  </a:lnTo>
                  <a:lnTo>
                    <a:pt x="48856" y="6082"/>
                  </a:lnTo>
                  <a:lnTo>
                    <a:pt x="53737" y="2310"/>
                  </a:lnTo>
                  <a:lnTo>
                    <a:pt x="59108" y="500"/>
                  </a:lnTo>
                  <a:lnTo>
                    <a:pt x="64806" y="0"/>
                  </a:lnTo>
                  <a:lnTo>
                    <a:pt x="70720" y="2489"/>
                  </a:lnTo>
                  <a:lnTo>
                    <a:pt x="82937" y="12780"/>
                  </a:lnTo>
                  <a:lnTo>
                    <a:pt x="98344" y="44552"/>
                  </a:lnTo>
                  <a:lnTo>
                    <a:pt x="101733" y="78505"/>
                  </a:lnTo>
                  <a:lnTo>
                    <a:pt x="96014" y="98305"/>
                  </a:lnTo>
                  <a:lnTo>
                    <a:pt x="91526" y="107536"/>
                  </a:lnTo>
                  <a:lnTo>
                    <a:pt x="75251" y="123438"/>
                  </a:lnTo>
                  <a:lnTo>
                    <a:pt x="56022" y="135444"/>
                  </a:lnTo>
                  <a:lnTo>
                    <a:pt x="40421" y="140780"/>
                  </a:lnTo>
                  <a:lnTo>
                    <a:pt x="28313" y="141270"/>
                  </a:lnTo>
                  <a:lnTo>
                    <a:pt x="23109" y="140412"/>
                  </a:lnTo>
                  <a:lnTo>
                    <a:pt x="19639" y="137020"/>
                  </a:lnTo>
                  <a:lnTo>
                    <a:pt x="12700" y="11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635"/>
            <p:cNvSpPr/>
            <p:nvPr>
              <p:custDataLst>
                <p:tags r:id="rId68"/>
              </p:custDataLst>
            </p:nvPr>
          </p:nvSpPr>
          <p:spPr>
            <a:xfrm>
              <a:off x="2692732" y="5954725"/>
              <a:ext cx="11486" cy="274626"/>
            </a:xfrm>
            <a:custGeom>
              <a:avLst/>
              <a:gdLst/>
              <a:ahLst/>
              <a:cxnLst/>
              <a:rect l="0" t="0" r="0" b="0"/>
              <a:pathLst>
                <a:path w="11486" h="274626">
                  <a:moveTo>
                    <a:pt x="6018" y="26975"/>
                  </a:moveTo>
                  <a:lnTo>
                    <a:pt x="6018" y="26975"/>
                  </a:lnTo>
                  <a:lnTo>
                    <a:pt x="6724" y="8813"/>
                  </a:lnTo>
                  <a:lnTo>
                    <a:pt x="9389" y="1735"/>
                  </a:lnTo>
                  <a:lnTo>
                    <a:pt x="10382" y="270"/>
                  </a:lnTo>
                  <a:lnTo>
                    <a:pt x="11044" y="0"/>
                  </a:lnTo>
                  <a:lnTo>
                    <a:pt x="11485" y="525"/>
                  </a:lnTo>
                  <a:lnTo>
                    <a:pt x="7124" y="35313"/>
                  </a:lnTo>
                  <a:lnTo>
                    <a:pt x="3452" y="71368"/>
                  </a:lnTo>
                  <a:lnTo>
                    <a:pt x="1350" y="113262"/>
                  </a:lnTo>
                  <a:lnTo>
                    <a:pt x="415" y="157047"/>
                  </a:lnTo>
                  <a:lnTo>
                    <a:pt x="0" y="200026"/>
                  </a:lnTo>
                  <a:lnTo>
                    <a:pt x="3137" y="247034"/>
                  </a:lnTo>
                  <a:lnTo>
                    <a:pt x="6018" y="27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36"/>
            <p:cNvSpPr/>
            <p:nvPr>
              <p:custDataLst>
                <p:tags r:id="rId69"/>
              </p:custDataLst>
            </p:nvPr>
          </p:nvSpPr>
          <p:spPr>
            <a:xfrm>
              <a:off x="2749550" y="6070788"/>
              <a:ext cx="120651" cy="132575"/>
            </a:xfrm>
            <a:custGeom>
              <a:avLst/>
              <a:gdLst/>
              <a:ahLst/>
              <a:cxnLst/>
              <a:rect l="0" t="0" r="0" b="0"/>
              <a:pathLst>
                <a:path w="120651" h="132575">
                  <a:moveTo>
                    <a:pt x="0" y="63312"/>
                  </a:moveTo>
                  <a:lnTo>
                    <a:pt x="0" y="63312"/>
                  </a:lnTo>
                  <a:lnTo>
                    <a:pt x="10139" y="67676"/>
                  </a:lnTo>
                  <a:lnTo>
                    <a:pt x="33225" y="69400"/>
                  </a:lnTo>
                  <a:lnTo>
                    <a:pt x="43224" y="65783"/>
                  </a:lnTo>
                  <a:lnTo>
                    <a:pt x="47866" y="62842"/>
                  </a:lnTo>
                  <a:lnTo>
                    <a:pt x="54906" y="52050"/>
                  </a:lnTo>
                  <a:lnTo>
                    <a:pt x="59680" y="37845"/>
                  </a:lnTo>
                  <a:lnTo>
                    <a:pt x="61802" y="22125"/>
                  </a:lnTo>
                  <a:lnTo>
                    <a:pt x="58982" y="9494"/>
                  </a:lnTo>
                  <a:lnTo>
                    <a:pt x="56255" y="4150"/>
                  </a:lnTo>
                  <a:lnTo>
                    <a:pt x="52320" y="1293"/>
                  </a:lnTo>
                  <a:lnTo>
                    <a:pt x="47580" y="94"/>
                  </a:lnTo>
                  <a:lnTo>
                    <a:pt x="42303" y="0"/>
                  </a:lnTo>
                  <a:lnTo>
                    <a:pt x="28914" y="9303"/>
                  </a:lnTo>
                  <a:lnTo>
                    <a:pt x="21393" y="16722"/>
                  </a:lnTo>
                  <a:lnTo>
                    <a:pt x="11154" y="36256"/>
                  </a:lnTo>
                  <a:lnTo>
                    <a:pt x="2203" y="79918"/>
                  </a:lnTo>
                  <a:lnTo>
                    <a:pt x="7395" y="108527"/>
                  </a:lnTo>
                  <a:lnTo>
                    <a:pt x="17868" y="122449"/>
                  </a:lnTo>
                  <a:lnTo>
                    <a:pt x="24612" y="128136"/>
                  </a:lnTo>
                  <a:lnTo>
                    <a:pt x="43394" y="132574"/>
                  </a:lnTo>
                  <a:lnTo>
                    <a:pt x="79650" y="129226"/>
                  </a:lnTo>
                  <a:lnTo>
                    <a:pt x="120650" y="12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37"/>
            <p:cNvSpPr/>
            <p:nvPr>
              <p:custDataLst>
                <p:tags r:id="rId70"/>
              </p:custDataLst>
            </p:nvPr>
          </p:nvSpPr>
          <p:spPr>
            <a:xfrm>
              <a:off x="2247900" y="6153150"/>
              <a:ext cx="152401" cy="174349"/>
            </a:xfrm>
            <a:custGeom>
              <a:avLst/>
              <a:gdLst/>
              <a:ahLst/>
              <a:cxnLst/>
              <a:rect l="0" t="0" r="0" b="0"/>
              <a:pathLst>
                <a:path w="152401" h="174349">
                  <a:moveTo>
                    <a:pt x="0" y="38100"/>
                  </a:moveTo>
                  <a:lnTo>
                    <a:pt x="0" y="38100"/>
                  </a:lnTo>
                  <a:lnTo>
                    <a:pt x="8838" y="23795"/>
                  </a:lnTo>
                  <a:lnTo>
                    <a:pt x="12865" y="21159"/>
                  </a:lnTo>
                  <a:lnTo>
                    <a:pt x="17712" y="19987"/>
                  </a:lnTo>
                  <a:lnTo>
                    <a:pt x="24570" y="19466"/>
                  </a:lnTo>
                  <a:lnTo>
                    <a:pt x="39736" y="25915"/>
                  </a:lnTo>
                  <a:lnTo>
                    <a:pt x="57635" y="46876"/>
                  </a:lnTo>
                  <a:lnTo>
                    <a:pt x="72972" y="78800"/>
                  </a:lnTo>
                  <a:lnTo>
                    <a:pt x="80658" y="126102"/>
                  </a:lnTo>
                  <a:lnTo>
                    <a:pt x="80578" y="153701"/>
                  </a:lnTo>
                  <a:lnTo>
                    <a:pt x="75559" y="166149"/>
                  </a:lnTo>
                  <a:lnTo>
                    <a:pt x="71539" y="170033"/>
                  </a:lnTo>
                  <a:lnTo>
                    <a:pt x="61429" y="174348"/>
                  </a:lnTo>
                  <a:lnTo>
                    <a:pt x="56475" y="173382"/>
                  </a:lnTo>
                  <a:lnTo>
                    <a:pt x="47207" y="166664"/>
                  </a:lnTo>
                  <a:lnTo>
                    <a:pt x="44877" y="159793"/>
                  </a:lnTo>
                  <a:lnTo>
                    <a:pt x="44169" y="140869"/>
                  </a:lnTo>
                  <a:lnTo>
                    <a:pt x="57851" y="103044"/>
                  </a:lnTo>
                  <a:lnTo>
                    <a:pt x="88464" y="56155"/>
                  </a:lnTo>
                  <a:lnTo>
                    <a:pt x="125868" y="1856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38"/>
            <p:cNvSpPr/>
            <p:nvPr>
              <p:custDataLst>
                <p:tags r:id="rId71"/>
              </p:custDataLst>
            </p:nvPr>
          </p:nvSpPr>
          <p:spPr>
            <a:xfrm>
              <a:off x="2041946" y="6000750"/>
              <a:ext cx="250405" cy="127001"/>
            </a:xfrm>
            <a:custGeom>
              <a:avLst/>
              <a:gdLst/>
              <a:ahLst/>
              <a:cxnLst/>
              <a:rect l="0" t="0" r="0" b="0"/>
              <a:pathLst>
                <a:path w="250405" h="127001">
                  <a:moveTo>
                    <a:pt x="53554" y="127000"/>
                  </a:moveTo>
                  <a:lnTo>
                    <a:pt x="53554" y="127000"/>
                  </a:lnTo>
                  <a:lnTo>
                    <a:pt x="8541" y="116065"/>
                  </a:lnTo>
                  <a:lnTo>
                    <a:pt x="0" y="114823"/>
                  </a:lnTo>
                  <a:lnTo>
                    <a:pt x="17695" y="100972"/>
                  </a:lnTo>
                  <a:lnTo>
                    <a:pt x="59863" y="78993"/>
                  </a:lnTo>
                  <a:lnTo>
                    <a:pt x="98221" y="59096"/>
                  </a:lnTo>
                  <a:lnTo>
                    <a:pt x="139728" y="38260"/>
                  </a:lnTo>
                  <a:lnTo>
                    <a:pt x="179342" y="21943"/>
                  </a:lnTo>
                  <a:lnTo>
                    <a:pt x="223861" y="7600"/>
                  </a:lnTo>
                  <a:lnTo>
                    <a:pt x="2504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39"/>
            <p:cNvSpPr/>
            <p:nvPr>
              <p:custDataLst>
                <p:tags r:id="rId72"/>
              </p:custDataLst>
            </p:nvPr>
          </p:nvSpPr>
          <p:spPr>
            <a:xfrm>
              <a:off x="2171700" y="6048480"/>
              <a:ext cx="38101" cy="307871"/>
            </a:xfrm>
            <a:custGeom>
              <a:avLst/>
              <a:gdLst/>
              <a:ahLst/>
              <a:cxnLst/>
              <a:rect l="0" t="0" r="0" b="0"/>
              <a:pathLst>
                <a:path w="38101" h="307871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5026" y="2513"/>
                  </a:lnTo>
                  <a:lnTo>
                    <a:pt x="5467" y="581"/>
                  </a:lnTo>
                  <a:lnTo>
                    <a:pt x="6467" y="0"/>
                  </a:lnTo>
                  <a:lnTo>
                    <a:pt x="7839" y="317"/>
                  </a:lnTo>
                  <a:lnTo>
                    <a:pt x="9460" y="1235"/>
                  </a:lnTo>
                  <a:lnTo>
                    <a:pt x="15111" y="16010"/>
                  </a:lnTo>
                  <a:lnTo>
                    <a:pt x="17883" y="55117"/>
                  </a:lnTo>
                  <a:lnTo>
                    <a:pt x="16650" y="100285"/>
                  </a:lnTo>
                  <a:lnTo>
                    <a:pt x="15333" y="127147"/>
                  </a:lnTo>
                  <a:lnTo>
                    <a:pt x="14456" y="152816"/>
                  </a:lnTo>
                  <a:lnTo>
                    <a:pt x="13870" y="177690"/>
                  </a:lnTo>
                  <a:lnTo>
                    <a:pt x="13926" y="223201"/>
                  </a:lnTo>
                  <a:lnTo>
                    <a:pt x="16302" y="259891"/>
                  </a:lnTo>
                  <a:lnTo>
                    <a:pt x="24978" y="294830"/>
                  </a:lnTo>
                  <a:lnTo>
                    <a:pt x="27941" y="300588"/>
                  </a:lnTo>
                  <a:lnTo>
                    <a:pt x="30622" y="303721"/>
                  </a:lnTo>
                  <a:lnTo>
                    <a:pt x="38100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423"/>
          <p:cNvGrpSpPr/>
          <p:nvPr/>
        </p:nvGrpSpPr>
        <p:grpSpPr>
          <a:xfrm>
            <a:off x="3340100" y="5925785"/>
            <a:ext cx="1079501" cy="328029"/>
            <a:chOff x="3340100" y="5925785"/>
            <a:chExt cx="1079501" cy="328029"/>
          </a:xfrm>
        </p:grpSpPr>
        <p:sp>
          <p:nvSpPr>
            <p:cNvPr id="146" name="SMARTInkShape-2640"/>
            <p:cNvSpPr/>
            <p:nvPr>
              <p:custDataLst>
                <p:tags r:id="rId57"/>
              </p:custDataLst>
            </p:nvPr>
          </p:nvSpPr>
          <p:spPr>
            <a:xfrm>
              <a:off x="3348194" y="5985414"/>
              <a:ext cx="125257" cy="268400"/>
            </a:xfrm>
            <a:custGeom>
              <a:avLst/>
              <a:gdLst/>
              <a:ahLst/>
              <a:cxnLst/>
              <a:rect l="0" t="0" r="0" b="0"/>
              <a:pathLst>
                <a:path w="125257" h="268400">
                  <a:moveTo>
                    <a:pt x="125256" y="15336"/>
                  </a:moveTo>
                  <a:lnTo>
                    <a:pt x="125256" y="15336"/>
                  </a:lnTo>
                  <a:lnTo>
                    <a:pt x="125256" y="6497"/>
                  </a:lnTo>
                  <a:lnTo>
                    <a:pt x="123139" y="4504"/>
                  </a:lnTo>
                  <a:lnTo>
                    <a:pt x="115143" y="409"/>
                  </a:lnTo>
                  <a:lnTo>
                    <a:pt x="102652" y="0"/>
                  </a:lnTo>
                  <a:lnTo>
                    <a:pt x="79753" y="5618"/>
                  </a:lnTo>
                  <a:lnTo>
                    <a:pt x="64110" y="13134"/>
                  </a:lnTo>
                  <a:lnTo>
                    <a:pt x="50102" y="23530"/>
                  </a:lnTo>
                  <a:lnTo>
                    <a:pt x="30316" y="51394"/>
                  </a:lnTo>
                  <a:lnTo>
                    <a:pt x="14419" y="89834"/>
                  </a:lnTo>
                  <a:lnTo>
                    <a:pt x="4142" y="132502"/>
                  </a:lnTo>
                  <a:lnTo>
                    <a:pt x="0" y="176425"/>
                  </a:lnTo>
                  <a:lnTo>
                    <a:pt x="2965" y="223963"/>
                  </a:lnTo>
                  <a:lnTo>
                    <a:pt x="6163" y="253318"/>
                  </a:lnTo>
                  <a:lnTo>
                    <a:pt x="9531" y="262216"/>
                  </a:lnTo>
                  <a:lnTo>
                    <a:pt x="13380" y="266172"/>
                  </a:lnTo>
                  <a:lnTo>
                    <a:pt x="26255" y="268399"/>
                  </a:lnTo>
                  <a:lnTo>
                    <a:pt x="71445" y="248490"/>
                  </a:lnTo>
                  <a:lnTo>
                    <a:pt x="125256" y="21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641"/>
            <p:cNvSpPr/>
            <p:nvPr>
              <p:custDataLst>
                <p:tags r:id="rId58"/>
              </p:custDataLst>
            </p:nvPr>
          </p:nvSpPr>
          <p:spPr>
            <a:xfrm>
              <a:off x="3340100" y="60706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4258" y="25235"/>
                  </a:lnTo>
                  <a:lnTo>
                    <a:pt x="86256" y="17119"/>
                  </a:lnTo>
                  <a:lnTo>
                    <a:pt x="130685" y="765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42"/>
            <p:cNvSpPr/>
            <p:nvPr>
              <p:custDataLst>
                <p:tags r:id="rId59"/>
              </p:custDataLst>
            </p:nvPr>
          </p:nvSpPr>
          <p:spPr>
            <a:xfrm>
              <a:off x="3562350" y="5996165"/>
              <a:ext cx="234951" cy="191861"/>
            </a:xfrm>
            <a:custGeom>
              <a:avLst/>
              <a:gdLst/>
              <a:ahLst/>
              <a:cxnLst/>
              <a:rect l="0" t="0" r="0" b="0"/>
              <a:pathLst>
                <a:path w="234951" h="191861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4"/>
                  </a:lnTo>
                  <a:lnTo>
                    <a:pt x="3371" y="0"/>
                  </a:lnTo>
                  <a:lnTo>
                    <a:pt x="4364" y="1529"/>
                  </a:lnTo>
                  <a:lnTo>
                    <a:pt x="16315" y="47451"/>
                  </a:lnTo>
                  <a:lnTo>
                    <a:pt x="27255" y="91213"/>
                  </a:lnTo>
                  <a:lnTo>
                    <a:pt x="35984" y="135067"/>
                  </a:lnTo>
                  <a:lnTo>
                    <a:pt x="49337" y="178761"/>
                  </a:lnTo>
                  <a:lnTo>
                    <a:pt x="55606" y="191860"/>
                  </a:lnTo>
                  <a:lnTo>
                    <a:pt x="57532" y="190113"/>
                  </a:lnTo>
                  <a:lnTo>
                    <a:pt x="66279" y="174170"/>
                  </a:lnTo>
                  <a:lnTo>
                    <a:pt x="85375" y="129118"/>
                  </a:lnTo>
                  <a:lnTo>
                    <a:pt x="93448" y="120376"/>
                  </a:lnTo>
                  <a:lnTo>
                    <a:pt x="96871" y="119173"/>
                  </a:lnTo>
                  <a:lnTo>
                    <a:pt x="99858" y="119783"/>
                  </a:lnTo>
                  <a:lnTo>
                    <a:pt x="106470" y="125633"/>
                  </a:lnTo>
                  <a:lnTo>
                    <a:pt x="143751" y="172638"/>
                  </a:lnTo>
                  <a:lnTo>
                    <a:pt x="152319" y="178052"/>
                  </a:lnTo>
                  <a:lnTo>
                    <a:pt x="156580" y="179497"/>
                  </a:lnTo>
                  <a:lnTo>
                    <a:pt x="160831" y="178343"/>
                  </a:lnTo>
                  <a:lnTo>
                    <a:pt x="169318" y="171416"/>
                  </a:lnTo>
                  <a:lnTo>
                    <a:pt x="192379" y="126099"/>
                  </a:lnTo>
                  <a:lnTo>
                    <a:pt x="210107" y="85510"/>
                  </a:lnTo>
                  <a:lnTo>
                    <a:pt x="228318" y="41031"/>
                  </a:lnTo>
                  <a:lnTo>
                    <a:pt x="234950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43"/>
            <p:cNvSpPr/>
            <p:nvPr>
              <p:custDataLst>
                <p:tags r:id="rId60"/>
              </p:custDataLst>
            </p:nvPr>
          </p:nvSpPr>
          <p:spPr>
            <a:xfrm>
              <a:off x="3824496" y="5943683"/>
              <a:ext cx="218814" cy="238280"/>
            </a:xfrm>
            <a:custGeom>
              <a:avLst/>
              <a:gdLst/>
              <a:ahLst/>
              <a:cxnLst/>
              <a:rect l="0" t="0" r="0" b="0"/>
              <a:pathLst>
                <a:path w="218814" h="238280">
                  <a:moveTo>
                    <a:pt x="36304" y="76117"/>
                  </a:moveTo>
                  <a:lnTo>
                    <a:pt x="36304" y="76117"/>
                  </a:lnTo>
                  <a:lnTo>
                    <a:pt x="39675" y="69375"/>
                  </a:lnTo>
                  <a:lnTo>
                    <a:pt x="41373" y="67388"/>
                  </a:lnTo>
                  <a:lnTo>
                    <a:pt x="45142" y="65182"/>
                  </a:lnTo>
                  <a:lnTo>
                    <a:pt x="46429" y="66005"/>
                  </a:lnTo>
                  <a:lnTo>
                    <a:pt x="47859" y="70682"/>
                  </a:lnTo>
                  <a:lnTo>
                    <a:pt x="43003" y="106166"/>
                  </a:lnTo>
                  <a:lnTo>
                    <a:pt x="33742" y="145855"/>
                  </a:lnTo>
                  <a:lnTo>
                    <a:pt x="24805" y="187482"/>
                  </a:lnTo>
                  <a:lnTo>
                    <a:pt x="2246" y="234607"/>
                  </a:lnTo>
                  <a:lnTo>
                    <a:pt x="0" y="238279"/>
                  </a:lnTo>
                  <a:lnTo>
                    <a:pt x="9846" y="191932"/>
                  </a:lnTo>
                  <a:lnTo>
                    <a:pt x="20311" y="147513"/>
                  </a:lnTo>
                  <a:lnTo>
                    <a:pt x="28255" y="115139"/>
                  </a:lnTo>
                  <a:lnTo>
                    <a:pt x="42134" y="81936"/>
                  </a:lnTo>
                  <a:lnTo>
                    <a:pt x="66018" y="37154"/>
                  </a:lnTo>
                  <a:lnTo>
                    <a:pt x="86309" y="3901"/>
                  </a:lnTo>
                  <a:lnTo>
                    <a:pt x="90102" y="1161"/>
                  </a:lnTo>
                  <a:lnTo>
                    <a:pt x="94042" y="42"/>
                  </a:lnTo>
                  <a:lnTo>
                    <a:pt x="98079" y="0"/>
                  </a:lnTo>
                  <a:lnTo>
                    <a:pt x="101476" y="3500"/>
                  </a:lnTo>
                  <a:lnTo>
                    <a:pt x="111998" y="34465"/>
                  </a:lnTo>
                  <a:lnTo>
                    <a:pt x="118656" y="78472"/>
                  </a:lnTo>
                  <a:lnTo>
                    <a:pt x="121824" y="90334"/>
                  </a:lnTo>
                  <a:lnTo>
                    <a:pt x="125583" y="96546"/>
                  </a:lnTo>
                  <a:lnTo>
                    <a:pt x="127573" y="98204"/>
                  </a:lnTo>
                  <a:lnTo>
                    <a:pt x="131017" y="97191"/>
                  </a:lnTo>
                  <a:lnTo>
                    <a:pt x="146682" y="84242"/>
                  </a:lnTo>
                  <a:lnTo>
                    <a:pt x="187561" y="41033"/>
                  </a:lnTo>
                  <a:lnTo>
                    <a:pt x="197839" y="35830"/>
                  </a:lnTo>
                  <a:lnTo>
                    <a:pt x="201849" y="36559"/>
                  </a:lnTo>
                  <a:lnTo>
                    <a:pt x="205229" y="39162"/>
                  </a:lnTo>
                  <a:lnTo>
                    <a:pt x="208187" y="43014"/>
                  </a:lnTo>
                  <a:lnTo>
                    <a:pt x="215722" y="68660"/>
                  </a:lnTo>
                  <a:lnTo>
                    <a:pt x="218813" y="115253"/>
                  </a:lnTo>
                  <a:lnTo>
                    <a:pt x="215107" y="152624"/>
                  </a:lnTo>
                  <a:lnTo>
                    <a:pt x="207534" y="199414"/>
                  </a:lnTo>
                  <a:lnTo>
                    <a:pt x="201404" y="22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44"/>
            <p:cNvSpPr/>
            <p:nvPr>
              <p:custDataLst>
                <p:tags r:id="rId61"/>
              </p:custDataLst>
            </p:nvPr>
          </p:nvSpPr>
          <p:spPr>
            <a:xfrm>
              <a:off x="4104489" y="5925785"/>
              <a:ext cx="143662" cy="259361"/>
            </a:xfrm>
            <a:custGeom>
              <a:avLst/>
              <a:gdLst/>
              <a:ahLst/>
              <a:cxnLst/>
              <a:rect l="0" t="0" r="0" b="0"/>
              <a:pathLst>
                <a:path w="143662" h="259361">
                  <a:moveTo>
                    <a:pt x="67461" y="55915"/>
                  </a:moveTo>
                  <a:lnTo>
                    <a:pt x="67461" y="55915"/>
                  </a:lnTo>
                  <a:lnTo>
                    <a:pt x="46413" y="99284"/>
                  </a:lnTo>
                  <a:lnTo>
                    <a:pt x="36705" y="130929"/>
                  </a:lnTo>
                  <a:lnTo>
                    <a:pt x="27686" y="165454"/>
                  </a:lnTo>
                  <a:lnTo>
                    <a:pt x="18974" y="199613"/>
                  </a:lnTo>
                  <a:lnTo>
                    <a:pt x="3294" y="245140"/>
                  </a:lnTo>
                  <a:lnTo>
                    <a:pt x="137" y="255962"/>
                  </a:lnTo>
                  <a:lnTo>
                    <a:pt x="0" y="258424"/>
                  </a:lnTo>
                  <a:lnTo>
                    <a:pt x="615" y="259360"/>
                  </a:lnTo>
                  <a:lnTo>
                    <a:pt x="1731" y="259278"/>
                  </a:lnTo>
                  <a:lnTo>
                    <a:pt x="19364" y="212047"/>
                  </a:lnTo>
                  <a:lnTo>
                    <a:pt x="31268" y="176812"/>
                  </a:lnTo>
                  <a:lnTo>
                    <a:pt x="45966" y="132931"/>
                  </a:lnTo>
                  <a:lnTo>
                    <a:pt x="63787" y="87087"/>
                  </a:lnTo>
                  <a:lnTo>
                    <a:pt x="82055" y="45780"/>
                  </a:lnTo>
                  <a:lnTo>
                    <a:pt x="103535" y="9481"/>
                  </a:lnTo>
                  <a:lnTo>
                    <a:pt x="114303" y="0"/>
                  </a:lnTo>
                  <a:lnTo>
                    <a:pt x="118445" y="999"/>
                  </a:lnTo>
                  <a:lnTo>
                    <a:pt x="121911" y="5194"/>
                  </a:lnTo>
                  <a:lnTo>
                    <a:pt x="124928" y="11517"/>
                  </a:lnTo>
                  <a:lnTo>
                    <a:pt x="129174" y="47384"/>
                  </a:lnTo>
                  <a:lnTo>
                    <a:pt x="132048" y="81522"/>
                  </a:lnTo>
                  <a:lnTo>
                    <a:pt x="134972" y="118801"/>
                  </a:lnTo>
                  <a:lnTo>
                    <a:pt x="136271" y="154185"/>
                  </a:lnTo>
                  <a:lnTo>
                    <a:pt x="136849" y="186845"/>
                  </a:lnTo>
                  <a:lnTo>
                    <a:pt x="139055" y="225472"/>
                  </a:lnTo>
                  <a:lnTo>
                    <a:pt x="143661" y="259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645"/>
            <p:cNvSpPr/>
            <p:nvPr>
              <p:custDataLst>
                <p:tags r:id="rId62"/>
              </p:custDataLst>
            </p:nvPr>
          </p:nvSpPr>
          <p:spPr>
            <a:xfrm>
              <a:off x="4140200" y="600075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7186" y="38675"/>
                  </a:lnTo>
                  <a:lnTo>
                    <a:pt x="44812" y="20684"/>
                  </a:lnTo>
                  <a:lnTo>
                    <a:pt x="81560" y="11695"/>
                  </a:lnTo>
                  <a:lnTo>
                    <a:pt x="123728" y="45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646"/>
            <p:cNvSpPr/>
            <p:nvPr>
              <p:custDataLst>
                <p:tags r:id="rId63"/>
              </p:custDataLst>
            </p:nvPr>
          </p:nvSpPr>
          <p:spPr>
            <a:xfrm>
              <a:off x="4349750" y="5969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47"/>
            <p:cNvSpPr/>
            <p:nvPr>
              <p:custDataLst>
                <p:tags r:id="rId64"/>
              </p:custDataLst>
            </p:nvPr>
          </p:nvSpPr>
          <p:spPr>
            <a:xfrm>
              <a:off x="4403242" y="6096000"/>
              <a:ext cx="16359" cy="31751"/>
            </a:xfrm>
            <a:custGeom>
              <a:avLst/>
              <a:gdLst/>
              <a:ahLst/>
              <a:cxnLst/>
              <a:rect l="0" t="0" r="0" b="0"/>
              <a:pathLst>
                <a:path w="16359" h="317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1561" y="12209"/>
                  </a:lnTo>
                  <a:lnTo>
                    <a:pt x="1635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24"/>
          <p:cNvGrpSpPr/>
          <p:nvPr/>
        </p:nvGrpSpPr>
        <p:grpSpPr>
          <a:xfrm>
            <a:off x="4861192" y="5849324"/>
            <a:ext cx="822059" cy="319303"/>
            <a:chOff x="4861192" y="5849324"/>
            <a:chExt cx="822059" cy="319303"/>
          </a:xfrm>
        </p:grpSpPr>
        <p:sp>
          <p:nvSpPr>
            <p:cNvPr id="155" name="SMARTInkShape-2648"/>
            <p:cNvSpPr/>
            <p:nvPr>
              <p:custDataLst>
                <p:tags r:id="rId53"/>
              </p:custDataLst>
            </p:nvPr>
          </p:nvSpPr>
          <p:spPr>
            <a:xfrm>
              <a:off x="4861192" y="5849324"/>
              <a:ext cx="161659" cy="319303"/>
            </a:xfrm>
            <a:custGeom>
              <a:avLst/>
              <a:gdLst/>
              <a:ahLst/>
              <a:cxnLst/>
              <a:rect l="0" t="0" r="0" b="0"/>
              <a:pathLst>
                <a:path w="161659" h="319303">
                  <a:moveTo>
                    <a:pt x="91808" y="195876"/>
                  </a:moveTo>
                  <a:lnTo>
                    <a:pt x="91808" y="195876"/>
                  </a:lnTo>
                  <a:lnTo>
                    <a:pt x="74131" y="178200"/>
                  </a:lnTo>
                  <a:lnTo>
                    <a:pt x="68734" y="177742"/>
                  </a:lnTo>
                  <a:lnTo>
                    <a:pt x="55213" y="182878"/>
                  </a:lnTo>
                  <a:lnTo>
                    <a:pt x="28362" y="207782"/>
                  </a:lnTo>
                  <a:lnTo>
                    <a:pt x="8176" y="248714"/>
                  </a:lnTo>
                  <a:lnTo>
                    <a:pt x="0" y="289848"/>
                  </a:lnTo>
                  <a:lnTo>
                    <a:pt x="969" y="300152"/>
                  </a:lnTo>
                  <a:lnTo>
                    <a:pt x="7691" y="315364"/>
                  </a:lnTo>
                  <a:lnTo>
                    <a:pt x="13152" y="318573"/>
                  </a:lnTo>
                  <a:lnTo>
                    <a:pt x="19615" y="319302"/>
                  </a:lnTo>
                  <a:lnTo>
                    <a:pt x="26746" y="318377"/>
                  </a:lnTo>
                  <a:lnTo>
                    <a:pt x="44077" y="306060"/>
                  </a:lnTo>
                  <a:lnTo>
                    <a:pt x="75549" y="267799"/>
                  </a:lnTo>
                  <a:lnTo>
                    <a:pt x="97987" y="230664"/>
                  </a:lnTo>
                  <a:lnTo>
                    <a:pt x="117367" y="188289"/>
                  </a:lnTo>
                  <a:lnTo>
                    <a:pt x="124369" y="163301"/>
                  </a:lnTo>
                  <a:lnTo>
                    <a:pt x="129743" y="136059"/>
                  </a:lnTo>
                  <a:lnTo>
                    <a:pt x="134031" y="107315"/>
                  </a:lnTo>
                  <a:lnTo>
                    <a:pt x="138796" y="60325"/>
                  </a:lnTo>
                  <a:lnTo>
                    <a:pt x="139597" y="13426"/>
                  </a:lnTo>
                  <a:lnTo>
                    <a:pt x="138484" y="4392"/>
                  </a:lnTo>
                  <a:lnTo>
                    <a:pt x="135625" y="487"/>
                  </a:lnTo>
                  <a:lnTo>
                    <a:pt x="131603" y="0"/>
                  </a:lnTo>
                  <a:lnTo>
                    <a:pt x="126805" y="1791"/>
                  </a:lnTo>
                  <a:lnTo>
                    <a:pt x="106568" y="34653"/>
                  </a:lnTo>
                  <a:lnTo>
                    <a:pt x="94605" y="74597"/>
                  </a:lnTo>
                  <a:lnTo>
                    <a:pt x="85996" y="121513"/>
                  </a:lnTo>
                  <a:lnTo>
                    <a:pt x="82169" y="168235"/>
                  </a:lnTo>
                  <a:lnTo>
                    <a:pt x="84231" y="207345"/>
                  </a:lnTo>
                  <a:lnTo>
                    <a:pt x="95207" y="253366"/>
                  </a:lnTo>
                  <a:lnTo>
                    <a:pt x="106019" y="274344"/>
                  </a:lnTo>
                  <a:lnTo>
                    <a:pt x="117880" y="283668"/>
                  </a:lnTo>
                  <a:lnTo>
                    <a:pt x="133969" y="284049"/>
                  </a:lnTo>
                  <a:lnTo>
                    <a:pt x="161658" y="278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49"/>
            <p:cNvSpPr/>
            <p:nvPr>
              <p:custDataLst>
                <p:tags r:id="rId54"/>
              </p:custDataLst>
            </p:nvPr>
          </p:nvSpPr>
          <p:spPr>
            <a:xfrm>
              <a:off x="5067593" y="6019800"/>
              <a:ext cx="69736" cy="112199"/>
            </a:xfrm>
            <a:custGeom>
              <a:avLst/>
              <a:gdLst/>
              <a:ahLst/>
              <a:cxnLst/>
              <a:rect l="0" t="0" r="0" b="0"/>
              <a:pathLst>
                <a:path w="69736" h="112199">
                  <a:moveTo>
                    <a:pt x="56857" y="0"/>
                  </a:moveTo>
                  <a:lnTo>
                    <a:pt x="56857" y="0"/>
                  </a:lnTo>
                  <a:lnTo>
                    <a:pt x="46744" y="3371"/>
                  </a:lnTo>
                  <a:lnTo>
                    <a:pt x="30342" y="15579"/>
                  </a:lnTo>
                  <a:lnTo>
                    <a:pt x="12076" y="35975"/>
                  </a:lnTo>
                  <a:lnTo>
                    <a:pt x="0" y="66634"/>
                  </a:lnTo>
                  <a:lnTo>
                    <a:pt x="72" y="84648"/>
                  </a:lnTo>
                  <a:lnTo>
                    <a:pt x="2067" y="92415"/>
                  </a:lnTo>
                  <a:lnTo>
                    <a:pt x="9928" y="104809"/>
                  </a:lnTo>
                  <a:lnTo>
                    <a:pt x="14988" y="110089"/>
                  </a:lnTo>
                  <a:lnTo>
                    <a:pt x="20478" y="112198"/>
                  </a:lnTo>
                  <a:lnTo>
                    <a:pt x="26254" y="112193"/>
                  </a:lnTo>
                  <a:lnTo>
                    <a:pt x="32222" y="110779"/>
                  </a:lnTo>
                  <a:lnTo>
                    <a:pt x="44497" y="101681"/>
                  </a:lnTo>
                  <a:lnTo>
                    <a:pt x="56302" y="87525"/>
                  </a:lnTo>
                  <a:lnTo>
                    <a:pt x="66253" y="69474"/>
                  </a:lnTo>
                  <a:lnTo>
                    <a:pt x="69735" y="51574"/>
                  </a:lnTo>
                  <a:lnTo>
                    <a:pt x="69675" y="42849"/>
                  </a:lnTo>
                  <a:lnTo>
                    <a:pt x="63965" y="27510"/>
                  </a:lnTo>
                  <a:lnTo>
                    <a:pt x="59479" y="20457"/>
                  </a:lnTo>
                  <a:lnTo>
                    <a:pt x="54371" y="15755"/>
                  </a:lnTo>
                  <a:lnTo>
                    <a:pt x="3145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50"/>
            <p:cNvSpPr/>
            <p:nvPr>
              <p:custDataLst>
                <p:tags r:id="rId55"/>
              </p:custDataLst>
            </p:nvPr>
          </p:nvSpPr>
          <p:spPr>
            <a:xfrm>
              <a:off x="5185694" y="5864475"/>
              <a:ext cx="280109" cy="280108"/>
            </a:xfrm>
            <a:custGeom>
              <a:avLst/>
              <a:gdLst/>
              <a:ahLst/>
              <a:cxnLst/>
              <a:rect l="0" t="0" r="0" b="0"/>
              <a:pathLst>
                <a:path w="280109" h="280108">
                  <a:moveTo>
                    <a:pt x="27656" y="161675"/>
                  </a:moveTo>
                  <a:lnTo>
                    <a:pt x="27656" y="161675"/>
                  </a:lnTo>
                  <a:lnTo>
                    <a:pt x="24285" y="158304"/>
                  </a:lnTo>
                  <a:lnTo>
                    <a:pt x="22587" y="158722"/>
                  </a:lnTo>
                  <a:lnTo>
                    <a:pt x="18817" y="162950"/>
                  </a:lnTo>
                  <a:lnTo>
                    <a:pt x="3531" y="201894"/>
                  </a:lnTo>
                  <a:lnTo>
                    <a:pt x="0" y="221883"/>
                  </a:lnTo>
                  <a:lnTo>
                    <a:pt x="783" y="242527"/>
                  </a:lnTo>
                  <a:lnTo>
                    <a:pt x="4802" y="249443"/>
                  </a:lnTo>
                  <a:lnTo>
                    <a:pt x="11009" y="254054"/>
                  </a:lnTo>
                  <a:lnTo>
                    <a:pt x="18674" y="257128"/>
                  </a:lnTo>
                  <a:lnTo>
                    <a:pt x="27312" y="256354"/>
                  </a:lnTo>
                  <a:lnTo>
                    <a:pt x="46318" y="247969"/>
                  </a:lnTo>
                  <a:lnTo>
                    <a:pt x="76419" y="220296"/>
                  </a:lnTo>
                  <a:lnTo>
                    <a:pt x="92922" y="201242"/>
                  </a:lnTo>
                  <a:lnTo>
                    <a:pt x="94450" y="200753"/>
                  </a:lnTo>
                  <a:lnTo>
                    <a:pt x="96174" y="201838"/>
                  </a:lnTo>
                  <a:lnTo>
                    <a:pt x="99971" y="206807"/>
                  </a:lnTo>
                  <a:lnTo>
                    <a:pt x="115165" y="248987"/>
                  </a:lnTo>
                  <a:lnTo>
                    <a:pt x="122052" y="256455"/>
                  </a:lnTo>
                  <a:lnTo>
                    <a:pt x="126571" y="258023"/>
                  </a:lnTo>
                  <a:lnTo>
                    <a:pt x="137235" y="257883"/>
                  </a:lnTo>
                  <a:lnTo>
                    <a:pt x="149030" y="249825"/>
                  </a:lnTo>
                  <a:lnTo>
                    <a:pt x="177220" y="214914"/>
                  </a:lnTo>
                  <a:lnTo>
                    <a:pt x="198266" y="176195"/>
                  </a:lnTo>
                  <a:lnTo>
                    <a:pt x="211432" y="138495"/>
                  </a:lnTo>
                  <a:lnTo>
                    <a:pt x="223634" y="94928"/>
                  </a:lnTo>
                  <a:lnTo>
                    <a:pt x="233761" y="52046"/>
                  </a:lnTo>
                  <a:lnTo>
                    <a:pt x="241621" y="5338"/>
                  </a:lnTo>
                  <a:lnTo>
                    <a:pt x="242696" y="0"/>
                  </a:lnTo>
                  <a:lnTo>
                    <a:pt x="229628" y="40971"/>
                  </a:lnTo>
                  <a:lnTo>
                    <a:pt x="221138" y="77691"/>
                  </a:lnTo>
                  <a:lnTo>
                    <a:pt x="210309" y="122231"/>
                  </a:lnTo>
                  <a:lnTo>
                    <a:pt x="202204" y="164606"/>
                  </a:lnTo>
                  <a:lnTo>
                    <a:pt x="196955" y="203194"/>
                  </a:lnTo>
                  <a:lnTo>
                    <a:pt x="194000" y="248452"/>
                  </a:lnTo>
                  <a:lnTo>
                    <a:pt x="192920" y="268840"/>
                  </a:lnTo>
                  <a:lnTo>
                    <a:pt x="213818" y="221993"/>
                  </a:lnTo>
                  <a:lnTo>
                    <a:pt x="238309" y="180933"/>
                  </a:lnTo>
                  <a:lnTo>
                    <a:pt x="253453" y="167648"/>
                  </a:lnTo>
                  <a:lnTo>
                    <a:pt x="263948" y="162683"/>
                  </a:lnTo>
                  <a:lnTo>
                    <a:pt x="267734" y="162347"/>
                  </a:lnTo>
                  <a:lnTo>
                    <a:pt x="270964" y="164945"/>
                  </a:lnTo>
                  <a:lnTo>
                    <a:pt x="276433" y="175357"/>
                  </a:lnTo>
                  <a:lnTo>
                    <a:pt x="280108" y="203829"/>
                  </a:lnTo>
                  <a:lnTo>
                    <a:pt x="277826" y="235705"/>
                  </a:lnTo>
                  <a:lnTo>
                    <a:pt x="270781" y="253139"/>
                  </a:lnTo>
                  <a:lnTo>
                    <a:pt x="265940" y="260750"/>
                  </a:lnTo>
                  <a:lnTo>
                    <a:pt x="251152" y="271090"/>
                  </a:lnTo>
                  <a:lnTo>
                    <a:pt x="232821" y="277332"/>
                  </a:lnTo>
                  <a:lnTo>
                    <a:pt x="212915" y="280107"/>
                  </a:lnTo>
                  <a:lnTo>
                    <a:pt x="196071" y="277576"/>
                  </a:lnTo>
                  <a:lnTo>
                    <a:pt x="188616" y="274925"/>
                  </a:lnTo>
                  <a:lnTo>
                    <a:pt x="184351" y="270337"/>
                  </a:lnTo>
                  <a:lnTo>
                    <a:pt x="182214" y="264455"/>
                  </a:lnTo>
                  <a:lnTo>
                    <a:pt x="181495" y="257712"/>
                  </a:lnTo>
                  <a:lnTo>
                    <a:pt x="211806" y="199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51"/>
            <p:cNvSpPr/>
            <p:nvPr>
              <p:custDataLst>
                <p:tags r:id="rId56"/>
              </p:custDataLst>
            </p:nvPr>
          </p:nvSpPr>
          <p:spPr>
            <a:xfrm>
              <a:off x="5515075" y="5862815"/>
              <a:ext cx="168176" cy="277636"/>
            </a:xfrm>
            <a:custGeom>
              <a:avLst/>
              <a:gdLst/>
              <a:ahLst/>
              <a:cxnLst/>
              <a:rect l="0" t="0" r="0" b="0"/>
              <a:pathLst>
                <a:path w="168176" h="277636">
                  <a:moveTo>
                    <a:pt x="41175" y="10935"/>
                  </a:moveTo>
                  <a:lnTo>
                    <a:pt x="41175" y="10935"/>
                  </a:lnTo>
                  <a:lnTo>
                    <a:pt x="44546" y="4193"/>
                  </a:lnTo>
                  <a:lnTo>
                    <a:pt x="46244" y="2207"/>
                  </a:lnTo>
                  <a:lnTo>
                    <a:pt x="50013" y="0"/>
                  </a:lnTo>
                  <a:lnTo>
                    <a:pt x="50595" y="2234"/>
                  </a:lnTo>
                  <a:lnTo>
                    <a:pt x="42696" y="35505"/>
                  </a:lnTo>
                  <a:lnTo>
                    <a:pt x="32679" y="67715"/>
                  </a:lnTo>
                  <a:lnTo>
                    <a:pt x="21171" y="105551"/>
                  </a:lnTo>
                  <a:lnTo>
                    <a:pt x="10883" y="145885"/>
                  </a:lnTo>
                  <a:lnTo>
                    <a:pt x="3017" y="184507"/>
                  </a:lnTo>
                  <a:lnTo>
                    <a:pt x="0" y="227934"/>
                  </a:lnTo>
                  <a:lnTo>
                    <a:pt x="4295" y="247078"/>
                  </a:lnTo>
                  <a:lnTo>
                    <a:pt x="8828" y="252325"/>
                  </a:lnTo>
                  <a:lnTo>
                    <a:pt x="14671" y="255117"/>
                  </a:lnTo>
                  <a:lnTo>
                    <a:pt x="21389" y="256273"/>
                  </a:lnTo>
                  <a:lnTo>
                    <a:pt x="28690" y="253515"/>
                  </a:lnTo>
                  <a:lnTo>
                    <a:pt x="44328" y="241045"/>
                  </a:lnTo>
                  <a:lnTo>
                    <a:pt x="75952" y="199225"/>
                  </a:lnTo>
                  <a:lnTo>
                    <a:pt x="93487" y="157724"/>
                  </a:lnTo>
                  <a:lnTo>
                    <a:pt x="95100" y="151128"/>
                  </a:lnTo>
                  <a:lnTo>
                    <a:pt x="94764" y="147436"/>
                  </a:lnTo>
                  <a:lnTo>
                    <a:pt x="93129" y="145680"/>
                  </a:lnTo>
                  <a:lnTo>
                    <a:pt x="90627" y="145215"/>
                  </a:lnTo>
                  <a:lnTo>
                    <a:pt x="73623" y="158045"/>
                  </a:lnTo>
                  <a:lnTo>
                    <a:pt x="54082" y="186461"/>
                  </a:lnTo>
                  <a:lnTo>
                    <a:pt x="41628" y="218322"/>
                  </a:lnTo>
                  <a:lnTo>
                    <a:pt x="43493" y="239514"/>
                  </a:lnTo>
                  <a:lnTo>
                    <a:pt x="46953" y="250104"/>
                  </a:lnTo>
                  <a:lnTo>
                    <a:pt x="54905" y="258575"/>
                  </a:lnTo>
                  <a:lnTo>
                    <a:pt x="78792" y="271751"/>
                  </a:lnTo>
                  <a:lnTo>
                    <a:pt x="111987" y="276666"/>
                  </a:lnTo>
                  <a:lnTo>
                    <a:pt x="168175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25"/>
          <p:cNvGrpSpPr/>
          <p:nvPr/>
        </p:nvGrpSpPr>
        <p:grpSpPr>
          <a:xfrm>
            <a:off x="5962393" y="5862104"/>
            <a:ext cx="1429008" cy="266811"/>
            <a:chOff x="5962393" y="5862104"/>
            <a:chExt cx="1429008" cy="266811"/>
          </a:xfrm>
        </p:grpSpPr>
        <p:sp>
          <p:nvSpPr>
            <p:cNvPr id="160" name="SMARTInkShape-2652"/>
            <p:cNvSpPr/>
            <p:nvPr>
              <p:custDataLst>
                <p:tags r:id="rId45"/>
              </p:custDataLst>
            </p:nvPr>
          </p:nvSpPr>
          <p:spPr>
            <a:xfrm>
              <a:off x="5962393" y="5862104"/>
              <a:ext cx="184408" cy="266811"/>
            </a:xfrm>
            <a:custGeom>
              <a:avLst/>
              <a:gdLst/>
              <a:ahLst/>
              <a:cxnLst/>
              <a:rect l="0" t="0" r="0" b="0"/>
              <a:pathLst>
                <a:path w="184408" h="266811">
                  <a:moveTo>
                    <a:pt x="184407" y="11646"/>
                  </a:moveTo>
                  <a:lnTo>
                    <a:pt x="184407" y="11646"/>
                  </a:lnTo>
                  <a:lnTo>
                    <a:pt x="181036" y="4904"/>
                  </a:lnTo>
                  <a:lnTo>
                    <a:pt x="177926" y="2918"/>
                  </a:lnTo>
                  <a:lnTo>
                    <a:pt x="168827" y="711"/>
                  </a:lnTo>
                  <a:lnTo>
                    <a:pt x="131235" y="0"/>
                  </a:lnTo>
                  <a:lnTo>
                    <a:pt x="90988" y="7804"/>
                  </a:lnTo>
                  <a:lnTo>
                    <a:pt x="68063" y="18739"/>
                  </a:lnTo>
                  <a:lnTo>
                    <a:pt x="62394" y="22724"/>
                  </a:lnTo>
                  <a:lnTo>
                    <a:pt x="47674" y="48560"/>
                  </a:lnTo>
                  <a:lnTo>
                    <a:pt x="31004" y="86397"/>
                  </a:lnTo>
                  <a:lnTo>
                    <a:pt x="16031" y="132258"/>
                  </a:lnTo>
                  <a:lnTo>
                    <a:pt x="2658" y="174853"/>
                  </a:lnTo>
                  <a:lnTo>
                    <a:pt x="0" y="220692"/>
                  </a:lnTo>
                  <a:lnTo>
                    <a:pt x="1592" y="243859"/>
                  </a:lnTo>
                  <a:lnTo>
                    <a:pt x="6965" y="255023"/>
                  </a:lnTo>
                  <a:lnTo>
                    <a:pt x="17820" y="262806"/>
                  </a:lnTo>
                  <a:lnTo>
                    <a:pt x="24666" y="265868"/>
                  </a:lnTo>
                  <a:lnTo>
                    <a:pt x="61268" y="266810"/>
                  </a:lnTo>
                  <a:lnTo>
                    <a:pt x="104491" y="259249"/>
                  </a:lnTo>
                  <a:lnTo>
                    <a:pt x="145205" y="244700"/>
                  </a:lnTo>
                  <a:lnTo>
                    <a:pt x="171707" y="233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653"/>
            <p:cNvSpPr/>
            <p:nvPr>
              <p:custDataLst>
                <p:tags r:id="rId46"/>
              </p:custDataLst>
            </p:nvPr>
          </p:nvSpPr>
          <p:spPr>
            <a:xfrm>
              <a:off x="5976233" y="5981700"/>
              <a:ext cx="138818" cy="31751"/>
            </a:xfrm>
            <a:custGeom>
              <a:avLst/>
              <a:gdLst/>
              <a:ahLst/>
              <a:cxnLst/>
              <a:rect l="0" t="0" r="0" b="0"/>
              <a:pathLst>
                <a:path w="138818" h="31751">
                  <a:moveTo>
                    <a:pt x="5467" y="31750"/>
                  </a:moveTo>
                  <a:lnTo>
                    <a:pt x="5467" y="31750"/>
                  </a:lnTo>
                  <a:lnTo>
                    <a:pt x="441" y="19817"/>
                  </a:lnTo>
                  <a:lnTo>
                    <a:pt x="0" y="17445"/>
                  </a:lnTo>
                  <a:lnTo>
                    <a:pt x="3233" y="15157"/>
                  </a:lnTo>
                  <a:lnTo>
                    <a:pt x="39415" y="6417"/>
                  </a:lnTo>
                  <a:lnTo>
                    <a:pt x="86081" y="1901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654"/>
            <p:cNvSpPr/>
            <p:nvPr>
              <p:custDataLst>
                <p:tags r:id="rId47"/>
              </p:custDataLst>
            </p:nvPr>
          </p:nvSpPr>
          <p:spPr>
            <a:xfrm>
              <a:off x="6267450" y="5873750"/>
              <a:ext cx="209551" cy="211054"/>
            </a:xfrm>
            <a:custGeom>
              <a:avLst/>
              <a:gdLst/>
              <a:ahLst/>
              <a:cxnLst/>
              <a:rect l="0" t="0" r="0" b="0"/>
              <a:pathLst>
                <a:path w="209551" h="211054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762" y="52785"/>
                  </a:lnTo>
                  <a:lnTo>
                    <a:pt x="6088" y="86254"/>
                  </a:lnTo>
                  <a:lnTo>
                    <a:pt x="8115" y="122296"/>
                  </a:lnTo>
                  <a:lnTo>
                    <a:pt x="11368" y="156659"/>
                  </a:lnTo>
                  <a:lnTo>
                    <a:pt x="19205" y="201821"/>
                  </a:lnTo>
                  <a:lnTo>
                    <a:pt x="21270" y="208630"/>
                  </a:lnTo>
                  <a:lnTo>
                    <a:pt x="23352" y="211053"/>
                  </a:lnTo>
                  <a:lnTo>
                    <a:pt x="25446" y="210552"/>
                  </a:lnTo>
                  <a:lnTo>
                    <a:pt x="30359" y="202940"/>
                  </a:lnTo>
                  <a:lnTo>
                    <a:pt x="49058" y="159439"/>
                  </a:lnTo>
                  <a:lnTo>
                    <a:pt x="61327" y="126143"/>
                  </a:lnTo>
                  <a:lnTo>
                    <a:pt x="64872" y="122195"/>
                  </a:lnTo>
                  <a:lnTo>
                    <a:pt x="68649" y="119563"/>
                  </a:lnTo>
                  <a:lnTo>
                    <a:pt x="71871" y="119925"/>
                  </a:lnTo>
                  <a:lnTo>
                    <a:pt x="74725" y="122284"/>
                  </a:lnTo>
                  <a:lnTo>
                    <a:pt x="77333" y="125973"/>
                  </a:lnTo>
                  <a:lnTo>
                    <a:pt x="94301" y="173523"/>
                  </a:lnTo>
                  <a:lnTo>
                    <a:pt x="109591" y="200238"/>
                  </a:lnTo>
                  <a:lnTo>
                    <a:pt x="115265" y="205412"/>
                  </a:lnTo>
                  <a:lnTo>
                    <a:pt x="118471" y="206085"/>
                  </a:lnTo>
                  <a:lnTo>
                    <a:pt x="125796" y="204953"/>
                  </a:lnTo>
                  <a:lnTo>
                    <a:pt x="144595" y="190235"/>
                  </a:lnTo>
                  <a:lnTo>
                    <a:pt x="170457" y="154203"/>
                  </a:lnTo>
                  <a:lnTo>
                    <a:pt x="191767" y="108934"/>
                  </a:lnTo>
                  <a:lnTo>
                    <a:pt x="2095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55"/>
            <p:cNvSpPr/>
            <p:nvPr>
              <p:custDataLst>
                <p:tags r:id="rId48"/>
              </p:custDataLst>
            </p:nvPr>
          </p:nvSpPr>
          <p:spPr>
            <a:xfrm>
              <a:off x="6521721" y="5873272"/>
              <a:ext cx="238976" cy="229079"/>
            </a:xfrm>
            <a:custGeom>
              <a:avLst/>
              <a:gdLst/>
              <a:ahLst/>
              <a:cxnLst/>
              <a:rect l="0" t="0" r="0" b="0"/>
              <a:pathLst>
                <a:path w="238976" h="229079">
                  <a:moveTo>
                    <a:pt x="75929" y="38578"/>
                  </a:moveTo>
                  <a:lnTo>
                    <a:pt x="75929" y="38578"/>
                  </a:lnTo>
                  <a:lnTo>
                    <a:pt x="75929" y="34920"/>
                  </a:lnTo>
                  <a:lnTo>
                    <a:pt x="75929" y="36481"/>
                  </a:lnTo>
                  <a:lnTo>
                    <a:pt x="63719" y="75021"/>
                  </a:lnTo>
                  <a:lnTo>
                    <a:pt x="48792" y="113190"/>
                  </a:lnTo>
                  <a:lnTo>
                    <a:pt x="27593" y="152408"/>
                  </a:lnTo>
                  <a:lnTo>
                    <a:pt x="1792" y="199105"/>
                  </a:lnTo>
                  <a:lnTo>
                    <a:pt x="1105" y="199218"/>
                  </a:lnTo>
                  <a:lnTo>
                    <a:pt x="646" y="198588"/>
                  </a:lnTo>
                  <a:lnTo>
                    <a:pt x="0" y="180847"/>
                  </a:lnTo>
                  <a:lnTo>
                    <a:pt x="15696" y="136060"/>
                  </a:lnTo>
                  <a:lnTo>
                    <a:pt x="29638" y="103776"/>
                  </a:lnTo>
                  <a:lnTo>
                    <a:pt x="47123" y="68261"/>
                  </a:lnTo>
                  <a:lnTo>
                    <a:pt x="73038" y="23854"/>
                  </a:lnTo>
                  <a:lnTo>
                    <a:pt x="90359" y="2936"/>
                  </a:lnTo>
                  <a:lnTo>
                    <a:pt x="94015" y="0"/>
                  </a:lnTo>
                  <a:lnTo>
                    <a:pt x="97159" y="864"/>
                  </a:lnTo>
                  <a:lnTo>
                    <a:pt x="102533" y="9352"/>
                  </a:lnTo>
                  <a:lnTo>
                    <a:pt x="113969" y="56085"/>
                  </a:lnTo>
                  <a:lnTo>
                    <a:pt x="117517" y="60832"/>
                  </a:lnTo>
                  <a:lnTo>
                    <a:pt x="125221" y="66108"/>
                  </a:lnTo>
                  <a:lnTo>
                    <a:pt x="129251" y="66808"/>
                  </a:lnTo>
                  <a:lnTo>
                    <a:pt x="137493" y="65707"/>
                  </a:lnTo>
                  <a:lnTo>
                    <a:pt x="177344" y="48509"/>
                  </a:lnTo>
                  <a:lnTo>
                    <a:pt x="211359" y="28701"/>
                  </a:lnTo>
                  <a:lnTo>
                    <a:pt x="224549" y="25487"/>
                  </a:lnTo>
                  <a:lnTo>
                    <a:pt x="230042" y="25617"/>
                  </a:lnTo>
                  <a:lnTo>
                    <a:pt x="233704" y="28527"/>
                  </a:lnTo>
                  <a:lnTo>
                    <a:pt x="237773" y="39285"/>
                  </a:lnTo>
                  <a:lnTo>
                    <a:pt x="238975" y="80738"/>
                  </a:lnTo>
                  <a:lnTo>
                    <a:pt x="231404" y="126407"/>
                  </a:lnTo>
                  <a:lnTo>
                    <a:pt x="226638" y="161575"/>
                  </a:lnTo>
                  <a:lnTo>
                    <a:pt x="217830" y="208427"/>
                  </a:lnTo>
                  <a:lnTo>
                    <a:pt x="209279" y="229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656"/>
            <p:cNvSpPr/>
            <p:nvPr>
              <p:custDataLst>
                <p:tags r:id="rId49"/>
              </p:custDataLst>
            </p:nvPr>
          </p:nvSpPr>
          <p:spPr>
            <a:xfrm>
              <a:off x="6821549" y="5894212"/>
              <a:ext cx="152428" cy="200653"/>
            </a:xfrm>
            <a:custGeom>
              <a:avLst/>
              <a:gdLst/>
              <a:ahLst/>
              <a:cxnLst/>
              <a:rect l="0" t="0" r="0" b="0"/>
              <a:pathLst>
                <a:path w="152428" h="200653">
                  <a:moveTo>
                    <a:pt x="68201" y="30338"/>
                  </a:moveTo>
                  <a:lnTo>
                    <a:pt x="68201" y="30338"/>
                  </a:lnTo>
                  <a:lnTo>
                    <a:pt x="68200" y="37080"/>
                  </a:lnTo>
                  <a:lnTo>
                    <a:pt x="52992" y="73689"/>
                  </a:lnTo>
                  <a:lnTo>
                    <a:pt x="36413" y="117109"/>
                  </a:lnTo>
                  <a:lnTo>
                    <a:pt x="22250" y="159451"/>
                  </a:lnTo>
                  <a:lnTo>
                    <a:pt x="3920" y="199027"/>
                  </a:lnTo>
                  <a:lnTo>
                    <a:pt x="2063" y="200652"/>
                  </a:lnTo>
                  <a:lnTo>
                    <a:pt x="825" y="200325"/>
                  </a:lnTo>
                  <a:lnTo>
                    <a:pt x="0" y="198696"/>
                  </a:lnTo>
                  <a:lnTo>
                    <a:pt x="19290" y="157566"/>
                  </a:lnTo>
                  <a:lnTo>
                    <a:pt x="42655" y="113661"/>
                  </a:lnTo>
                  <a:lnTo>
                    <a:pt x="63903" y="77953"/>
                  </a:lnTo>
                  <a:lnTo>
                    <a:pt x="85105" y="38565"/>
                  </a:lnTo>
                  <a:lnTo>
                    <a:pt x="110133" y="7062"/>
                  </a:lnTo>
                  <a:lnTo>
                    <a:pt x="120469" y="707"/>
                  </a:lnTo>
                  <a:lnTo>
                    <a:pt x="124212" y="0"/>
                  </a:lnTo>
                  <a:lnTo>
                    <a:pt x="128825" y="3763"/>
                  </a:lnTo>
                  <a:lnTo>
                    <a:pt x="139595" y="19232"/>
                  </a:lnTo>
                  <a:lnTo>
                    <a:pt x="150816" y="61855"/>
                  </a:lnTo>
                  <a:lnTo>
                    <a:pt x="152427" y="94675"/>
                  </a:lnTo>
                  <a:lnTo>
                    <a:pt x="151247" y="139241"/>
                  </a:lnTo>
                  <a:lnTo>
                    <a:pt x="150770" y="186461"/>
                  </a:lnTo>
                  <a:lnTo>
                    <a:pt x="150751" y="189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657"/>
            <p:cNvSpPr/>
            <p:nvPr>
              <p:custDataLst>
                <p:tags r:id="rId50"/>
              </p:custDataLst>
            </p:nvPr>
          </p:nvSpPr>
          <p:spPr>
            <a:xfrm>
              <a:off x="6896623" y="5981700"/>
              <a:ext cx="132828" cy="3372"/>
            </a:xfrm>
            <a:custGeom>
              <a:avLst/>
              <a:gdLst/>
              <a:ahLst/>
              <a:cxnLst/>
              <a:rect l="0" t="0" r="0" b="0"/>
              <a:pathLst>
                <a:path w="132828" h="3372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  <a:lnTo>
                    <a:pt x="6374" y="3371"/>
                  </a:lnTo>
                  <a:lnTo>
                    <a:pt x="53704" y="1397"/>
                  </a:lnTo>
                  <a:lnTo>
                    <a:pt x="92487" y="622"/>
                  </a:lnTo>
                  <a:lnTo>
                    <a:pt x="132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658"/>
            <p:cNvSpPr/>
            <p:nvPr>
              <p:custDataLst>
                <p:tags r:id="rId51"/>
              </p:custDataLst>
            </p:nvPr>
          </p:nvSpPr>
          <p:spPr>
            <a:xfrm>
              <a:off x="7209015" y="6000750"/>
              <a:ext cx="182386" cy="3659"/>
            </a:xfrm>
            <a:custGeom>
              <a:avLst/>
              <a:gdLst/>
              <a:ahLst/>
              <a:cxnLst/>
              <a:rect l="0" t="0" r="0" b="0"/>
              <a:pathLst>
                <a:path w="182386" h="3659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4512" y="3658"/>
                  </a:lnTo>
                  <a:lnTo>
                    <a:pt x="83713" y="2095"/>
                  </a:lnTo>
                  <a:lnTo>
                    <a:pt x="123714" y="932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659"/>
            <p:cNvSpPr/>
            <p:nvPr>
              <p:custDataLst>
                <p:tags r:id="rId52"/>
              </p:custDataLst>
            </p:nvPr>
          </p:nvSpPr>
          <p:spPr>
            <a:xfrm>
              <a:off x="7285215" y="5944123"/>
              <a:ext cx="49036" cy="164578"/>
            </a:xfrm>
            <a:custGeom>
              <a:avLst/>
              <a:gdLst/>
              <a:ahLst/>
              <a:cxnLst/>
              <a:rect l="0" t="0" r="0" b="0"/>
              <a:pathLst>
                <a:path w="49036" h="164578">
                  <a:moveTo>
                    <a:pt x="10935" y="12177"/>
                  </a:moveTo>
                  <a:lnTo>
                    <a:pt x="10935" y="12177"/>
                  </a:lnTo>
                  <a:lnTo>
                    <a:pt x="0" y="1242"/>
                  </a:lnTo>
                  <a:lnTo>
                    <a:pt x="117" y="654"/>
                  </a:lnTo>
                  <a:lnTo>
                    <a:pt x="901" y="261"/>
                  </a:lnTo>
                  <a:lnTo>
                    <a:pt x="2129" y="0"/>
                  </a:lnTo>
                  <a:lnTo>
                    <a:pt x="13970" y="6374"/>
                  </a:lnTo>
                  <a:lnTo>
                    <a:pt x="27513" y="30683"/>
                  </a:lnTo>
                  <a:lnTo>
                    <a:pt x="37092" y="68069"/>
                  </a:lnTo>
                  <a:lnTo>
                    <a:pt x="41027" y="110426"/>
                  </a:lnTo>
                  <a:lnTo>
                    <a:pt x="49035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26"/>
          <p:cNvGrpSpPr/>
          <p:nvPr/>
        </p:nvGrpSpPr>
        <p:grpSpPr>
          <a:xfrm>
            <a:off x="7617549" y="5799315"/>
            <a:ext cx="1474017" cy="503306"/>
            <a:chOff x="7617549" y="5799315"/>
            <a:chExt cx="1474017" cy="503306"/>
          </a:xfrm>
        </p:grpSpPr>
        <p:sp>
          <p:nvSpPr>
            <p:cNvPr id="169" name="SMARTInkShape-2660"/>
            <p:cNvSpPr/>
            <p:nvPr>
              <p:custDataLst>
                <p:tags r:id="rId31"/>
              </p:custDataLst>
            </p:nvPr>
          </p:nvSpPr>
          <p:spPr>
            <a:xfrm>
              <a:off x="7617549" y="5976747"/>
              <a:ext cx="153978" cy="325874"/>
            </a:xfrm>
            <a:custGeom>
              <a:avLst/>
              <a:gdLst/>
              <a:ahLst/>
              <a:cxnLst/>
              <a:rect l="0" t="0" r="0" b="0"/>
              <a:pathLst>
                <a:path w="153978" h="325874">
                  <a:moveTo>
                    <a:pt x="34201" y="81153"/>
                  </a:moveTo>
                  <a:lnTo>
                    <a:pt x="34201" y="81153"/>
                  </a:lnTo>
                  <a:lnTo>
                    <a:pt x="27459" y="77782"/>
                  </a:lnTo>
                  <a:lnTo>
                    <a:pt x="24061" y="78906"/>
                  </a:lnTo>
                  <a:lnTo>
                    <a:pt x="16525" y="85798"/>
                  </a:lnTo>
                  <a:lnTo>
                    <a:pt x="7718" y="108321"/>
                  </a:lnTo>
                  <a:lnTo>
                    <a:pt x="639" y="147451"/>
                  </a:lnTo>
                  <a:lnTo>
                    <a:pt x="0" y="182349"/>
                  </a:lnTo>
                  <a:lnTo>
                    <a:pt x="2067" y="220674"/>
                  </a:lnTo>
                  <a:lnTo>
                    <a:pt x="5338" y="258873"/>
                  </a:lnTo>
                  <a:lnTo>
                    <a:pt x="4404" y="302595"/>
                  </a:lnTo>
                  <a:lnTo>
                    <a:pt x="2837" y="325873"/>
                  </a:lnTo>
                  <a:lnTo>
                    <a:pt x="3190" y="279636"/>
                  </a:lnTo>
                  <a:lnTo>
                    <a:pt x="5837" y="244627"/>
                  </a:lnTo>
                  <a:lnTo>
                    <a:pt x="9647" y="221180"/>
                  </a:lnTo>
                  <a:lnTo>
                    <a:pt x="15009" y="194260"/>
                  </a:lnTo>
                  <a:lnTo>
                    <a:pt x="21406" y="165025"/>
                  </a:lnTo>
                  <a:lnTo>
                    <a:pt x="29199" y="137772"/>
                  </a:lnTo>
                  <a:lnTo>
                    <a:pt x="37922" y="111844"/>
                  </a:lnTo>
                  <a:lnTo>
                    <a:pt x="56315" y="66571"/>
                  </a:lnTo>
                  <a:lnTo>
                    <a:pt x="81127" y="23367"/>
                  </a:lnTo>
                  <a:lnTo>
                    <a:pt x="92922" y="7023"/>
                  </a:lnTo>
                  <a:lnTo>
                    <a:pt x="100159" y="2805"/>
                  </a:lnTo>
                  <a:lnTo>
                    <a:pt x="117608" y="0"/>
                  </a:lnTo>
                  <a:lnTo>
                    <a:pt x="125788" y="3062"/>
                  </a:lnTo>
                  <a:lnTo>
                    <a:pt x="140523" y="15872"/>
                  </a:lnTo>
                  <a:lnTo>
                    <a:pt x="153977" y="42918"/>
                  </a:lnTo>
                  <a:lnTo>
                    <a:pt x="153563" y="53547"/>
                  </a:lnTo>
                  <a:lnTo>
                    <a:pt x="145576" y="76644"/>
                  </a:lnTo>
                  <a:lnTo>
                    <a:pt x="126975" y="97258"/>
                  </a:lnTo>
                  <a:lnTo>
                    <a:pt x="90617" y="120968"/>
                  </a:lnTo>
                  <a:lnTo>
                    <a:pt x="67742" y="129893"/>
                  </a:lnTo>
                  <a:lnTo>
                    <a:pt x="50519" y="131508"/>
                  </a:lnTo>
                  <a:lnTo>
                    <a:pt x="41453" y="129874"/>
                  </a:lnTo>
                  <a:lnTo>
                    <a:pt x="34201" y="125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61"/>
            <p:cNvSpPr/>
            <p:nvPr>
              <p:custDataLst>
                <p:tags r:id="rId32"/>
              </p:custDataLst>
            </p:nvPr>
          </p:nvSpPr>
          <p:spPr>
            <a:xfrm>
              <a:off x="7816511" y="5978006"/>
              <a:ext cx="133690" cy="117779"/>
            </a:xfrm>
            <a:custGeom>
              <a:avLst/>
              <a:gdLst/>
              <a:ahLst/>
              <a:cxnLst/>
              <a:rect l="0" t="0" r="0" b="0"/>
              <a:pathLst>
                <a:path w="133690" h="117779">
                  <a:moveTo>
                    <a:pt x="32089" y="48144"/>
                  </a:moveTo>
                  <a:lnTo>
                    <a:pt x="32089" y="48144"/>
                  </a:lnTo>
                  <a:lnTo>
                    <a:pt x="37863" y="43074"/>
                  </a:lnTo>
                  <a:lnTo>
                    <a:pt x="69079" y="25282"/>
                  </a:lnTo>
                  <a:lnTo>
                    <a:pt x="76751" y="15405"/>
                  </a:lnTo>
                  <a:lnTo>
                    <a:pt x="80160" y="6312"/>
                  </a:lnTo>
                  <a:lnTo>
                    <a:pt x="78954" y="3323"/>
                  </a:lnTo>
                  <a:lnTo>
                    <a:pt x="76032" y="1329"/>
                  </a:lnTo>
                  <a:lnTo>
                    <a:pt x="71968" y="0"/>
                  </a:lnTo>
                  <a:lnTo>
                    <a:pt x="49393" y="4874"/>
                  </a:lnTo>
                  <a:lnTo>
                    <a:pt x="20361" y="25367"/>
                  </a:lnTo>
                  <a:lnTo>
                    <a:pt x="7356" y="43901"/>
                  </a:lnTo>
                  <a:lnTo>
                    <a:pt x="635" y="63897"/>
                  </a:lnTo>
                  <a:lnTo>
                    <a:pt x="0" y="84543"/>
                  </a:lnTo>
                  <a:lnTo>
                    <a:pt x="4347" y="92872"/>
                  </a:lnTo>
                  <a:lnTo>
                    <a:pt x="20464" y="105888"/>
                  </a:lnTo>
                  <a:lnTo>
                    <a:pt x="60080" y="117778"/>
                  </a:lnTo>
                  <a:lnTo>
                    <a:pt x="104196" y="115657"/>
                  </a:lnTo>
                  <a:lnTo>
                    <a:pt x="133689" y="11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62"/>
            <p:cNvSpPr/>
            <p:nvPr>
              <p:custDataLst>
                <p:tags r:id="rId33"/>
              </p:custDataLst>
            </p:nvPr>
          </p:nvSpPr>
          <p:spPr>
            <a:xfrm>
              <a:off x="7951082" y="5966511"/>
              <a:ext cx="126119" cy="133047"/>
            </a:xfrm>
            <a:custGeom>
              <a:avLst/>
              <a:gdLst/>
              <a:ahLst/>
              <a:cxnLst/>
              <a:rect l="0" t="0" r="0" b="0"/>
              <a:pathLst>
                <a:path w="126119" h="133047">
                  <a:moveTo>
                    <a:pt x="5468" y="8839"/>
                  </a:moveTo>
                  <a:lnTo>
                    <a:pt x="5468" y="8839"/>
                  </a:lnTo>
                  <a:lnTo>
                    <a:pt x="2097" y="5468"/>
                  </a:lnTo>
                  <a:lnTo>
                    <a:pt x="442" y="1932"/>
                  </a:lnTo>
                  <a:lnTo>
                    <a:pt x="0" y="0"/>
                  </a:lnTo>
                  <a:lnTo>
                    <a:pt x="1822" y="124"/>
                  </a:lnTo>
                  <a:lnTo>
                    <a:pt x="29081" y="17526"/>
                  </a:lnTo>
                  <a:lnTo>
                    <a:pt x="49389" y="41673"/>
                  </a:lnTo>
                  <a:lnTo>
                    <a:pt x="62069" y="74542"/>
                  </a:lnTo>
                  <a:lnTo>
                    <a:pt x="66924" y="107720"/>
                  </a:lnTo>
                  <a:lnTo>
                    <a:pt x="64296" y="121696"/>
                  </a:lnTo>
                  <a:lnTo>
                    <a:pt x="61620" y="126411"/>
                  </a:lnTo>
                  <a:lnTo>
                    <a:pt x="58424" y="129553"/>
                  </a:lnTo>
                  <a:lnTo>
                    <a:pt x="51111" y="133046"/>
                  </a:lnTo>
                  <a:lnTo>
                    <a:pt x="47891" y="131860"/>
                  </a:lnTo>
                  <a:lnTo>
                    <a:pt x="42432" y="124899"/>
                  </a:lnTo>
                  <a:lnTo>
                    <a:pt x="35392" y="105708"/>
                  </a:lnTo>
                  <a:lnTo>
                    <a:pt x="38523" y="88346"/>
                  </a:lnTo>
                  <a:lnTo>
                    <a:pt x="54068" y="58738"/>
                  </a:lnTo>
                  <a:lnTo>
                    <a:pt x="68696" y="40894"/>
                  </a:lnTo>
                  <a:lnTo>
                    <a:pt x="84604" y="30612"/>
                  </a:lnTo>
                  <a:lnTo>
                    <a:pt x="126118" y="2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63"/>
            <p:cNvSpPr/>
            <p:nvPr>
              <p:custDataLst>
                <p:tags r:id="rId34"/>
              </p:custDataLst>
            </p:nvPr>
          </p:nvSpPr>
          <p:spPr>
            <a:xfrm>
              <a:off x="8140700" y="59880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91" y="48334"/>
                  </a:lnTo>
                  <a:lnTo>
                    <a:pt x="51" y="9550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64"/>
            <p:cNvSpPr/>
            <p:nvPr>
              <p:custDataLst>
                <p:tags r:id="rId35"/>
              </p:custDataLst>
            </p:nvPr>
          </p:nvSpPr>
          <p:spPr>
            <a:xfrm>
              <a:off x="8578646" y="5957706"/>
              <a:ext cx="95455" cy="134018"/>
            </a:xfrm>
            <a:custGeom>
              <a:avLst/>
              <a:gdLst/>
              <a:ahLst/>
              <a:cxnLst/>
              <a:rect l="0" t="0" r="0" b="0"/>
              <a:pathLst>
                <a:path w="95455" h="134018">
                  <a:moveTo>
                    <a:pt x="76404" y="17644"/>
                  </a:moveTo>
                  <a:lnTo>
                    <a:pt x="76404" y="17644"/>
                  </a:lnTo>
                  <a:lnTo>
                    <a:pt x="76404" y="10902"/>
                  </a:lnTo>
                  <a:lnTo>
                    <a:pt x="74992" y="8210"/>
                  </a:lnTo>
                  <a:lnTo>
                    <a:pt x="69662" y="3339"/>
                  </a:lnTo>
                  <a:lnTo>
                    <a:pt x="51985" y="0"/>
                  </a:lnTo>
                  <a:lnTo>
                    <a:pt x="36858" y="6744"/>
                  </a:lnTo>
                  <a:lnTo>
                    <a:pt x="22139" y="19855"/>
                  </a:lnTo>
                  <a:lnTo>
                    <a:pt x="6625" y="47775"/>
                  </a:lnTo>
                  <a:lnTo>
                    <a:pt x="0" y="70547"/>
                  </a:lnTo>
                  <a:lnTo>
                    <a:pt x="349" y="91015"/>
                  </a:lnTo>
                  <a:lnTo>
                    <a:pt x="2416" y="100425"/>
                  </a:lnTo>
                  <a:lnTo>
                    <a:pt x="12241" y="116525"/>
                  </a:lnTo>
                  <a:lnTo>
                    <a:pt x="18812" y="123781"/>
                  </a:lnTo>
                  <a:lnTo>
                    <a:pt x="35521" y="131843"/>
                  </a:lnTo>
                  <a:lnTo>
                    <a:pt x="54706" y="134017"/>
                  </a:lnTo>
                  <a:lnTo>
                    <a:pt x="95454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65"/>
            <p:cNvSpPr/>
            <p:nvPr>
              <p:custDataLst>
                <p:tags r:id="rId36"/>
              </p:custDataLst>
            </p:nvPr>
          </p:nvSpPr>
          <p:spPr>
            <a:xfrm>
              <a:off x="8309419" y="5829075"/>
              <a:ext cx="134490" cy="278568"/>
            </a:xfrm>
            <a:custGeom>
              <a:avLst/>
              <a:gdLst/>
              <a:ahLst/>
              <a:cxnLst/>
              <a:rect l="0" t="0" r="0" b="0"/>
              <a:pathLst>
                <a:path w="134490" h="278568">
                  <a:moveTo>
                    <a:pt x="91631" y="184375"/>
                  </a:moveTo>
                  <a:lnTo>
                    <a:pt x="91631" y="184375"/>
                  </a:lnTo>
                  <a:lnTo>
                    <a:pt x="77325" y="175536"/>
                  </a:lnTo>
                  <a:lnTo>
                    <a:pt x="53761" y="176190"/>
                  </a:lnTo>
                  <a:lnTo>
                    <a:pt x="26709" y="187594"/>
                  </a:lnTo>
                  <a:lnTo>
                    <a:pt x="13152" y="200387"/>
                  </a:lnTo>
                  <a:lnTo>
                    <a:pt x="7562" y="207749"/>
                  </a:lnTo>
                  <a:lnTo>
                    <a:pt x="1350" y="225338"/>
                  </a:lnTo>
                  <a:lnTo>
                    <a:pt x="0" y="244208"/>
                  </a:lnTo>
                  <a:lnTo>
                    <a:pt x="4105" y="262003"/>
                  </a:lnTo>
                  <a:lnTo>
                    <a:pt x="8586" y="268582"/>
                  </a:lnTo>
                  <a:lnTo>
                    <a:pt x="21090" y="277774"/>
                  </a:lnTo>
                  <a:lnTo>
                    <a:pt x="37937" y="278567"/>
                  </a:lnTo>
                  <a:lnTo>
                    <a:pt x="47369" y="276803"/>
                  </a:lnTo>
                  <a:lnTo>
                    <a:pt x="74125" y="260837"/>
                  </a:lnTo>
                  <a:lnTo>
                    <a:pt x="96557" y="231490"/>
                  </a:lnTo>
                  <a:lnTo>
                    <a:pt x="109867" y="185870"/>
                  </a:lnTo>
                  <a:lnTo>
                    <a:pt x="117610" y="144823"/>
                  </a:lnTo>
                  <a:lnTo>
                    <a:pt x="125049" y="100474"/>
                  </a:lnTo>
                  <a:lnTo>
                    <a:pt x="130708" y="59597"/>
                  </a:lnTo>
                  <a:lnTo>
                    <a:pt x="134489" y="17739"/>
                  </a:lnTo>
                  <a:lnTo>
                    <a:pt x="133491" y="4481"/>
                  </a:lnTo>
                  <a:lnTo>
                    <a:pt x="132238" y="946"/>
                  </a:lnTo>
                  <a:lnTo>
                    <a:pt x="130697" y="0"/>
                  </a:lnTo>
                  <a:lnTo>
                    <a:pt x="128964" y="781"/>
                  </a:lnTo>
                  <a:lnTo>
                    <a:pt x="127103" y="2712"/>
                  </a:lnTo>
                  <a:lnTo>
                    <a:pt x="117742" y="35769"/>
                  </a:lnTo>
                  <a:lnTo>
                    <a:pt x="110055" y="70115"/>
                  </a:lnTo>
                  <a:lnTo>
                    <a:pt x="103347" y="108899"/>
                  </a:lnTo>
                  <a:lnTo>
                    <a:pt x="100366" y="149653"/>
                  </a:lnTo>
                  <a:lnTo>
                    <a:pt x="99041" y="185642"/>
                  </a:lnTo>
                  <a:lnTo>
                    <a:pt x="100177" y="228024"/>
                  </a:lnTo>
                  <a:lnTo>
                    <a:pt x="101219" y="252812"/>
                  </a:lnTo>
                  <a:lnTo>
                    <a:pt x="100125" y="260652"/>
                  </a:lnTo>
                  <a:lnTo>
                    <a:pt x="100821" y="262743"/>
                  </a:lnTo>
                  <a:lnTo>
                    <a:pt x="104331" y="266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66"/>
            <p:cNvSpPr/>
            <p:nvPr>
              <p:custDataLst>
                <p:tags r:id="rId37"/>
              </p:custDataLst>
            </p:nvPr>
          </p:nvSpPr>
          <p:spPr>
            <a:xfrm>
              <a:off x="8178841" y="5989815"/>
              <a:ext cx="88860" cy="108110"/>
            </a:xfrm>
            <a:custGeom>
              <a:avLst/>
              <a:gdLst/>
              <a:ahLst/>
              <a:cxnLst/>
              <a:rect l="0" t="0" r="0" b="0"/>
              <a:pathLst>
                <a:path w="88860" h="108110">
                  <a:moveTo>
                    <a:pt x="88859" y="10935"/>
                  </a:moveTo>
                  <a:lnTo>
                    <a:pt x="88859" y="10935"/>
                  </a:lnTo>
                  <a:lnTo>
                    <a:pt x="82117" y="4193"/>
                  </a:lnTo>
                  <a:lnTo>
                    <a:pt x="73162" y="884"/>
                  </a:lnTo>
                  <a:lnTo>
                    <a:pt x="67811" y="0"/>
                  </a:lnTo>
                  <a:lnTo>
                    <a:pt x="43425" y="5500"/>
                  </a:lnTo>
                  <a:lnTo>
                    <a:pt x="20599" y="19438"/>
                  </a:lnTo>
                  <a:lnTo>
                    <a:pt x="3801" y="43714"/>
                  </a:lnTo>
                  <a:lnTo>
                    <a:pt x="20" y="63134"/>
                  </a:lnTo>
                  <a:lnTo>
                    <a:pt x="0" y="73250"/>
                  </a:lnTo>
                  <a:lnTo>
                    <a:pt x="5621" y="90136"/>
                  </a:lnTo>
                  <a:lnTo>
                    <a:pt x="10084" y="97602"/>
                  </a:lnTo>
                  <a:lnTo>
                    <a:pt x="16587" y="102580"/>
                  </a:lnTo>
                  <a:lnTo>
                    <a:pt x="33219" y="108109"/>
                  </a:lnTo>
                  <a:lnTo>
                    <a:pt x="52371" y="106806"/>
                  </a:lnTo>
                  <a:lnTo>
                    <a:pt x="62416" y="104482"/>
                  </a:lnTo>
                  <a:lnTo>
                    <a:pt x="77342" y="94374"/>
                  </a:lnTo>
                  <a:lnTo>
                    <a:pt x="83297" y="87728"/>
                  </a:lnTo>
                  <a:lnTo>
                    <a:pt x="85857" y="80474"/>
                  </a:lnTo>
                  <a:lnTo>
                    <a:pt x="84937" y="64889"/>
                  </a:lnTo>
                  <a:lnTo>
                    <a:pt x="77943" y="50437"/>
                  </a:lnTo>
                  <a:lnTo>
                    <a:pt x="61003" y="24655"/>
                  </a:lnTo>
                  <a:lnTo>
                    <a:pt x="59705" y="23609"/>
                  </a:lnTo>
                  <a:lnTo>
                    <a:pt x="57109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67"/>
            <p:cNvSpPr/>
            <p:nvPr>
              <p:custDataLst>
                <p:tags r:id="rId38"/>
              </p:custDataLst>
            </p:nvPr>
          </p:nvSpPr>
          <p:spPr>
            <a:xfrm>
              <a:off x="8178800" y="59145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68"/>
            <p:cNvSpPr/>
            <p:nvPr>
              <p:custDataLst>
                <p:tags r:id="rId39"/>
              </p:custDataLst>
            </p:nvPr>
          </p:nvSpPr>
          <p:spPr>
            <a:xfrm>
              <a:off x="8511691" y="601345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0"/>
                  </a:moveTo>
                  <a:lnTo>
                    <a:pt x="3659" y="0"/>
                  </a:lnTo>
                  <a:lnTo>
                    <a:pt x="0" y="20279"/>
                  </a:lnTo>
                  <a:lnTo>
                    <a:pt x="365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669"/>
            <p:cNvSpPr/>
            <p:nvPr>
              <p:custDataLst>
                <p:tags r:id="rId40"/>
              </p:custDataLst>
            </p:nvPr>
          </p:nvSpPr>
          <p:spPr>
            <a:xfrm>
              <a:off x="8540750" y="59182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6510"/>
                  </a:lnTo>
                  <a:lnTo>
                    <a:pt x="705" y="4339"/>
                  </a:lnTo>
                  <a:lnTo>
                    <a:pt x="1881" y="28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670"/>
            <p:cNvSpPr/>
            <p:nvPr>
              <p:custDataLst>
                <p:tags r:id="rId41"/>
              </p:custDataLst>
            </p:nvPr>
          </p:nvSpPr>
          <p:spPr>
            <a:xfrm>
              <a:off x="8775700" y="59880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5762" y="5357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71"/>
            <p:cNvSpPr/>
            <p:nvPr>
              <p:custDataLst>
                <p:tags r:id="rId42"/>
              </p:custDataLst>
            </p:nvPr>
          </p:nvSpPr>
          <p:spPr>
            <a:xfrm>
              <a:off x="8807450" y="59055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72"/>
            <p:cNvSpPr/>
            <p:nvPr>
              <p:custDataLst>
                <p:tags r:id="rId43"/>
              </p:custDataLst>
            </p:nvPr>
          </p:nvSpPr>
          <p:spPr>
            <a:xfrm>
              <a:off x="8872825" y="5799315"/>
              <a:ext cx="87026" cy="304479"/>
            </a:xfrm>
            <a:custGeom>
              <a:avLst/>
              <a:gdLst/>
              <a:ahLst/>
              <a:cxnLst/>
              <a:rect l="0" t="0" r="0" b="0"/>
              <a:pathLst>
                <a:path w="87026" h="304479">
                  <a:moveTo>
                    <a:pt x="80675" y="10935"/>
                  </a:moveTo>
                  <a:lnTo>
                    <a:pt x="80675" y="10935"/>
                  </a:lnTo>
                  <a:lnTo>
                    <a:pt x="80675" y="0"/>
                  </a:lnTo>
                  <a:lnTo>
                    <a:pt x="76912" y="35505"/>
                  </a:lnTo>
                  <a:lnTo>
                    <a:pt x="69831" y="67716"/>
                  </a:lnTo>
                  <a:lnTo>
                    <a:pt x="59627" y="105551"/>
                  </a:lnTo>
                  <a:lnTo>
                    <a:pt x="44274" y="145885"/>
                  </a:lnTo>
                  <a:lnTo>
                    <a:pt x="27808" y="186624"/>
                  </a:lnTo>
                  <a:lnTo>
                    <a:pt x="15786" y="225897"/>
                  </a:lnTo>
                  <a:lnTo>
                    <a:pt x="4456" y="266852"/>
                  </a:lnTo>
                  <a:lnTo>
                    <a:pt x="0" y="290119"/>
                  </a:lnTo>
                  <a:lnTo>
                    <a:pt x="1491" y="295130"/>
                  </a:lnTo>
                  <a:lnTo>
                    <a:pt x="4603" y="299176"/>
                  </a:lnTo>
                  <a:lnTo>
                    <a:pt x="8793" y="302579"/>
                  </a:lnTo>
                  <a:lnTo>
                    <a:pt x="24739" y="304478"/>
                  </a:lnTo>
                  <a:lnTo>
                    <a:pt x="55635" y="299700"/>
                  </a:lnTo>
                  <a:lnTo>
                    <a:pt x="87025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73"/>
            <p:cNvSpPr/>
            <p:nvPr>
              <p:custDataLst>
                <p:tags r:id="rId44"/>
              </p:custDataLst>
            </p:nvPr>
          </p:nvSpPr>
          <p:spPr>
            <a:xfrm>
              <a:off x="8858250" y="5952765"/>
              <a:ext cx="233316" cy="316433"/>
            </a:xfrm>
            <a:custGeom>
              <a:avLst/>
              <a:gdLst/>
              <a:ahLst/>
              <a:cxnLst/>
              <a:rect l="0" t="0" r="0" b="0"/>
              <a:pathLst>
                <a:path w="233316" h="316433">
                  <a:moveTo>
                    <a:pt x="0" y="3535"/>
                  </a:moveTo>
                  <a:lnTo>
                    <a:pt x="0" y="3535"/>
                  </a:lnTo>
                  <a:lnTo>
                    <a:pt x="38724" y="6906"/>
                  </a:lnTo>
                  <a:lnTo>
                    <a:pt x="83927" y="4932"/>
                  </a:lnTo>
                  <a:lnTo>
                    <a:pt x="126095" y="1930"/>
                  </a:lnTo>
                  <a:lnTo>
                    <a:pt x="137886" y="0"/>
                  </a:lnTo>
                  <a:lnTo>
                    <a:pt x="145479" y="1493"/>
                  </a:lnTo>
                  <a:lnTo>
                    <a:pt x="146375" y="4290"/>
                  </a:lnTo>
                  <a:lnTo>
                    <a:pt x="130162" y="50222"/>
                  </a:lnTo>
                  <a:lnTo>
                    <a:pt x="127625" y="70455"/>
                  </a:lnTo>
                  <a:lnTo>
                    <a:pt x="129534" y="73548"/>
                  </a:lnTo>
                  <a:lnTo>
                    <a:pt x="132922" y="75610"/>
                  </a:lnTo>
                  <a:lnTo>
                    <a:pt x="137298" y="76986"/>
                  </a:lnTo>
                  <a:lnTo>
                    <a:pt x="151567" y="72869"/>
                  </a:lnTo>
                  <a:lnTo>
                    <a:pt x="179360" y="56350"/>
                  </a:lnTo>
                  <a:lnTo>
                    <a:pt x="202803" y="36545"/>
                  </a:lnTo>
                  <a:lnTo>
                    <a:pt x="212666" y="32317"/>
                  </a:lnTo>
                  <a:lnTo>
                    <a:pt x="216567" y="31895"/>
                  </a:lnTo>
                  <a:lnTo>
                    <a:pt x="222782" y="33308"/>
                  </a:lnTo>
                  <a:lnTo>
                    <a:pt x="227895" y="41932"/>
                  </a:lnTo>
                  <a:lnTo>
                    <a:pt x="231815" y="57995"/>
                  </a:lnTo>
                  <a:lnTo>
                    <a:pt x="233315" y="99478"/>
                  </a:lnTo>
                  <a:lnTo>
                    <a:pt x="231166" y="133665"/>
                  </a:lnTo>
                  <a:lnTo>
                    <a:pt x="227858" y="170026"/>
                  </a:lnTo>
                  <a:lnTo>
                    <a:pt x="224037" y="206647"/>
                  </a:lnTo>
                  <a:lnTo>
                    <a:pt x="219987" y="241739"/>
                  </a:lnTo>
                  <a:lnTo>
                    <a:pt x="206997" y="286486"/>
                  </a:lnTo>
                  <a:lnTo>
                    <a:pt x="191953" y="305915"/>
                  </a:lnTo>
                  <a:lnTo>
                    <a:pt x="183002" y="313071"/>
                  </a:lnTo>
                  <a:lnTo>
                    <a:pt x="174213" y="316432"/>
                  </a:lnTo>
                  <a:lnTo>
                    <a:pt x="156921" y="316401"/>
                  </a:lnTo>
                  <a:lnTo>
                    <a:pt x="139826" y="306041"/>
                  </a:lnTo>
                  <a:lnTo>
                    <a:pt x="131318" y="298339"/>
                  </a:lnTo>
                  <a:lnTo>
                    <a:pt x="121865" y="280373"/>
                  </a:lnTo>
                  <a:lnTo>
                    <a:pt x="115794" y="243466"/>
                  </a:lnTo>
                  <a:lnTo>
                    <a:pt x="118726" y="229880"/>
                  </a:lnTo>
                  <a:lnTo>
                    <a:pt x="127000" y="213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2674"/>
          <p:cNvSpPr/>
          <p:nvPr>
            <p:custDataLst>
              <p:tags r:id="rId15"/>
            </p:custDataLst>
          </p:nvPr>
        </p:nvSpPr>
        <p:spPr>
          <a:xfrm>
            <a:off x="9283700" y="5742949"/>
            <a:ext cx="137331" cy="645152"/>
          </a:xfrm>
          <a:custGeom>
            <a:avLst/>
            <a:gdLst/>
            <a:ahLst/>
            <a:cxnLst/>
            <a:rect l="0" t="0" r="0" b="0"/>
            <a:pathLst>
              <a:path w="137331" h="645152">
                <a:moveTo>
                  <a:pt x="19050" y="29201"/>
                </a:moveTo>
                <a:lnTo>
                  <a:pt x="19050" y="29201"/>
                </a:lnTo>
                <a:lnTo>
                  <a:pt x="29894" y="14698"/>
                </a:lnTo>
                <a:lnTo>
                  <a:pt x="40098" y="6057"/>
                </a:lnTo>
                <a:lnTo>
                  <a:pt x="53570" y="1275"/>
                </a:lnTo>
                <a:lnTo>
                  <a:pt x="61113" y="0"/>
                </a:lnTo>
                <a:lnTo>
                  <a:pt x="68259" y="1267"/>
                </a:lnTo>
                <a:lnTo>
                  <a:pt x="81842" y="8319"/>
                </a:lnTo>
                <a:lnTo>
                  <a:pt x="101390" y="30932"/>
                </a:lnTo>
                <a:lnTo>
                  <a:pt x="117217" y="66717"/>
                </a:lnTo>
                <a:lnTo>
                  <a:pt x="118889" y="94323"/>
                </a:lnTo>
                <a:lnTo>
                  <a:pt x="110015" y="137630"/>
                </a:lnTo>
                <a:lnTo>
                  <a:pt x="95862" y="176099"/>
                </a:lnTo>
                <a:lnTo>
                  <a:pt x="79939" y="218140"/>
                </a:lnTo>
                <a:lnTo>
                  <a:pt x="78013" y="238288"/>
                </a:lnTo>
                <a:lnTo>
                  <a:pt x="87834" y="281879"/>
                </a:lnTo>
                <a:lnTo>
                  <a:pt x="106250" y="323523"/>
                </a:lnTo>
                <a:lnTo>
                  <a:pt x="118657" y="358961"/>
                </a:lnTo>
                <a:lnTo>
                  <a:pt x="131270" y="397371"/>
                </a:lnTo>
                <a:lnTo>
                  <a:pt x="135953" y="428487"/>
                </a:lnTo>
                <a:lnTo>
                  <a:pt x="137330" y="463484"/>
                </a:lnTo>
                <a:lnTo>
                  <a:pt x="135589" y="500205"/>
                </a:lnTo>
                <a:lnTo>
                  <a:pt x="130642" y="546465"/>
                </a:lnTo>
                <a:lnTo>
                  <a:pt x="117966" y="583612"/>
                </a:lnTo>
                <a:lnTo>
                  <a:pt x="94062" y="613590"/>
                </a:lnTo>
                <a:lnTo>
                  <a:pt x="57895" y="633604"/>
                </a:lnTo>
                <a:lnTo>
                  <a:pt x="15094" y="642870"/>
                </a:lnTo>
                <a:lnTo>
                  <a:pt x="0" y="6451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428"/>
          <p:cNvGrpSpPr/>
          <p:nvPr/>
        </p:nvGrpSpPr>
        <p:grpSpPr>
          <a:xfrm>
            <a:off x="9747350" y="5645150"/>
            <a:ext cx="1822351" cy="429881"/>
            <a:chOff x="9747350" y="5645150"/>
            <a:chExt cx="1822351" cy="429881"/>
          </a:xfrm>
        </p:grpSpPr>
        <p:sp>
          <p:nvSpPr>
            <p:cNvPr id="185" name="SMARTInkShape-2675"/>
            <p:cNvSpPr/>
            <p:nvPr>
              <p:custDataLst>
                <p:tags r:id="rId16"/>
              </p:custDataLst>
            </p:nvPr>
          </p:nvSpPr>
          <p:spPr>
            <a:xfrm>
              <a:off x="11474450" y="5744390"/>
              <a:ext cx="95251" cy="173811"/>
            </a:xfrm>
            <a:custGeom>
              <a:avLst/>
              <a:gdLst/>
              <a:ahLst/>
              <a:cxnLst/>
              <a:rect l="0" t="0" r="0" b="0"/>
              <a:pathLst>
                <a:path w="95251" h="173811">
                  <a:moveTo>
                    <a:pt x="95250" y="15060"/>
                  </a:moveTo>
                  <a:lnTo>
                    <a:pt x="95250" y="15060"/>
                  </a:lnTo>
                  <a:lnTo>
                    <a:pt x="88507" y="8318"/>
                  </a:lnTo>
                  <a:lnTo>
                    <a:pt x="70831" y="755"/>
                  </a:lnTo>
                  <a:lnTo>
                    <a:pt x="61349" y="0"/>
                  </a:lnTo>
                  <a:lnTo>
                    <a:pt x="57833" y="786"/>
                  </a:lnTo>
                  <a:lnTo>
                    <a:pt x="46142" y="8636"/>
                  </a:lnTo>
                  <a:lnTo>
                    <a:pt x="44166" y="12893"/>
                  </a:lnTo>
                  <a:lnTo>
                    <a:pt x="43854" y="23270"/>
                  </a:lnTo>
                  <a:lnTo>
                    <a:pt x="55176" y="52953"/>
                  </a:lnTo>
                  <a:lnTo>
                    <a:pt x="77064" y="92055"/>
                  </a:lnTo>
                  <a:lnTo>
                    <a:pt x="87168" y="112075"/>
                  </a:lnTo>
                  <a:lnTo>
                    <a:pt x="91657" y="130379"/>
                  </a:lnTo>
                  <a:lnTo>
                    <a:pt x="91444" y="137095"/>
                  </a:lnTo>
                  <a:lnTo>
                    <a:pt x="89891" y="142278"/>
                  </a:lnTo>
                  <a:lnTo>
                    <a:pt x="87442" y="146439"/>
                  </a:lnTo>
                  <a:lnTo>
                    <a:pt x="67146" y="162408"/>
                  </a:lnTo>
                  <a:lnTo>
                    <a:pt x="28676" y="170432"/>
                  </a:lnTo>
                  <a:lnTo>
                    <a:pt x="0" y="173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76"/>
            <p:cNvSpPr/>
            <p:nvPr>
              <p:custDataLst>
                <p:tags r:id="rId17"/>
              </p:custDataLst>
            </p:nvPr>
          </p:nvSpPr>
          <p:spPr>
            <a:xfrm>
              <a:off x="10617199" y="5708650"/>
              <a:ext cx="234952" cy="240110"/>
            </a:xfrm>
            <a:custGeom>
              <a:avLst/>
              <a:gdLst/>
              <a:ahLst/>
              <a:cxnLst/>
              <a:rect l="0" t="0" r="0" b="0"/>
              <a:pathLst>
                <a:path w="234952" h="240110">
                  <a:moveTo>
                    <a:pt x="1" y="50800"/>
                  </a:moveTo>
                  <a:lnTo>
                    <a:pt x="1" y="50800"/>
                  </a:lnTo>
                  <a:lnTo>
                    <a:pt x="0" y="40687"/>
                  </a:lnTo>
                  <a:lnTo>
                    <a:pt x="1412" y="37708"/>
                  </a:lnTo>
                  <a:lnTo>
                    <a:pt x="3764" y="35722"/>
                  </a:lnTo>
                  <a:lnTo>
                    <a:pt x="6743" y="34398"/>
                  </a:lnTo>
                  <a:lnTo>
                    <a:pt x="9434" y="34221"/>
                  </a:lnTo>
                  <a:lnTo>
                    <a:pt x="14306" y="35906"/>
                  </a:lnTo>
                  <a:lnTo>
                    <a:pt x="24386" y="54305"/>
                  </a:lnTo>
                  <a:lnTo>
                    <a:pt x="29568" y="95583"/>
                  </a:lnTo>
                  <a:lnTo>
                    <a:pt x="30780" y="129970"/>
                  </a:lnTo>
                  <a:lnTo>
                    <a:pt x="31319" y="164304"/>
                  </a:lnTo>
                  <a:lnTo>
                    <a:pt x="32328" y="205316"/>
                  </a:lnTo>
                  <a:lnTo>
                    <a:pt x="37200" y="239514"/>
                  </a:lnTo>
                  <a:lnTo>
                    <a:pt x="37500" y="240109"/>
                  </a:lnTo>
                  <a:lnTo>
                    <a:pt x="40040" y="228718"/>
                  </a:lnTo>
                  <a:lnTo>
                    <a:pt x="58789" y="188015"/>
                  </a:lnTo>
                  <a:lnTo>
                    <a:pt x="79504" y="152693"/>
                  </a:lnTo>
                  <a:lnTo>
                    <a:pt x="83341" y="149773"/>
                  </a:lnTo>
                  <a:lnTo>
                    <a:pt x="86606" y="149238"/>
                  </a:lnTo>
                  <a:lnTo>
                    <a:pt x="89487" y="150292"/>
                  </a:lnTo>
                  <a:lnTo>
                    <a:pt x="100285" y="165259"/>
                  </a:lnTo>
                  <a:lnTo>
                    <a:pt x="120756" y="208805"/>
                  </a:lnTo>
                  <a:lnTo>
                    <a:pt x="129164" y="224035"/>
                  </a:lnTo>
                  <a:lnTo>
                    <a:pt x="141126" y="235871"/>
                  </a:lnTo>
                  <a:lnTo>
                    <a:pt x="146919" y="238887"/>
                  </a:lnTo>
                  <a:lnTo>
                    <a:pt x="150863" y="236869"/>
                  </a:lnTo>
                  <a:lnTo>
                    <a:pt x="160890" y="227101"/>
                  </a:lnTo>
                  <a:lnTo>
                    <a:pt x="179505" y="181920"/>
                  </a:lnTo>
                  <a:lnTo>
                    <a:pt x="188200" y="151644"/>
                  </a:lnTo>
                  <a:lnTo>
                    <a:pt x="198650" y="111849"/>
                  </a:lnTo>
                  <a:lnTo>
                    <a:pt x="209645" y="69466"/>
                  </a:lnTo>
                  <a:lnTo>
                    <a:pt x="223063" y="22072"/>
                  </a:lnTo>
                  <a:lnTo>
                    <a:pt x="231114" y="3090"/>
                  </a:lnTo>
                  <a:lnTo>
                    <a:pt x="232393" y="1355"/>
                  </a:lnTo>
                  <a:lnTo>
                    <a:pt x="2349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77"/>
            <p:cNvSpPr/>
            <p:nvPr>
              <p:custDataLst>
                <p:tags r:id="rId18"/>
              </p:custDataLst>
            </p:nvPr>
          </p:nvSpPr>
          <p:spPr>
            <a:xfrm>
              <a:off x="10890250" y="58547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50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78"/>
            <p:cNvSpPr/>
            <p:nvPr>
              <p:custDataLst>
                <p:tags r:id="rId19"/>
              </p:custDataLst>
            </p:nvPr>
          </p:nvSpPr>
          <p:spPr>
            <a:xfrm>
              <a:off x="10902949" y="5762142"/>
              <a:ext cx="2" cy="3659"/>
            </a:xfrm>
            <a:custGeom>
              <a:avLst/>
              <a:gdLst/>
              <a:ahLst/>
              <a:cxnLst/>
              <a:rect l="0" t="0" r="0" b="0"/>
              <a:pathLst>
                <a:path w="2" h="36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79"/>
            <p:cNvSpPr/>
            <p:nvPr>
              <p:custDataLst>
                <p:tags r:id="rId20"/>
              </p:custDataLst>
            </p:nvPr>
          </p:nvSpPr>
          <p:spPr>
            <a:xfrm>
              <a:off x="10953773" y="5809867"/>
              <a:ext cx="79489" cy="121034"/>
            </a:xfrm>
            <a:custGeom>
              <a:avLst/>
              <a:gdLst/>
              <a:ahLst/>
              <a:cxnLst/>
              <a:rect l="0" t="0" r="0" b="0"/>
              <a:pathLst>
                <a:path w="79489" h="121034">
                  <a:moveTo>
                    <a:pt x="6327" y="6733"/>
                  </a:moveTo>
                  <a:lnTo>
                    <a:pt x="6327" y="6733"/>
                  </a:lnTo>
                  <a:lnTo>
                    <a:pt x="4446" y="19285"/>
                  </a:lnTo>
                  <a:lnTo>
                    <a:pt x="565" y="61303"/>
                  </a:lnTo>
                  <a:lnTo>
                    <a:pt x="28" y="106675"/>
                  </a:lnTo>
                  <a:lnTo>
                    <a:pt x="0" y="111123"/>
                  </a:lnTo>
                  <a:lnTo>
                    <a:pt x="3350" y="86581"/>
                  </a:lnTo>
                  <a:lnTo>
                    <a:pt x="16583" y="40093"/>
                  </a:lnTo>
                  <a:lnTo>
                    <a:pt x="32884" y="12697"/>
                  </a:lnTo>
                  <a:lnTo>
                    <a:pt x="44942" y="2799"/>
                  </a:lnTo>
                  <a:lnTo>
                    <a:pt x="50414" y="582"/>
                  </a:lnTo>
                  <a:lnTo>
                    <a:pt x="60258" y="0"/>
                  </a:lnTo>
                  <a:lnTo>
                    <a:pt x="64859" y="2245"/>
                  </a:lnTo>
                  <a:lnTo>
                    <a:pt x="73734" y="10383"/>
                  </a:lnTo>
                  <a:lnTo>
                    <a:pt x="78619" y="26699"/>
                  </a:lnTo>
                  <a:lnTo>
                    <a:pt x="79488" y="57804"/>
                  </a:lnTo>
                  <a:lnTo>
                    <a:pt x="73394" y="87482"/>
                  </a:lnTo>
                  <a:lnTo>
                    <a:pt x="57127" y="121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80"/>
            <p:cNvSpPr/>
            <p:nvPr>
              <p:custDataLst>
                <p:tags r:id="rId21"/>
              </p:custDataLst>
            </p:nvPr>
          </p:nvSpPr>
          <p:spPr>
            <a:xfrm>
              <a:off x="11142255" y="5645150"/>
              <a:ext cx="33746" cy="269695"/>
            </a:xfrm>
            <a:custGeom>
              <a:avLst/>
              <a:gdLst/>
              <a:ahLst/>
              <a:cxnLst/>
              <a:rect l="0" t="0" r="0" b="0"/>
              <a:pathLst>
                <a:path w="33746" h="269695">
                  <a:moveTo>
                    <a:pt x="8345" y="0"/>
                  </a:moveTo>
                  <a:lnTo>
                    <a:pt x="8345" y="0"/>
                  </a:lnTo>
                  <a:lnTo>
                    <a:pt x="11715" y="0"/>
                  </a:lnTo>
                  <a:lnTo>
                    <a:pt x="15252" y="5645"/>
                  </a:lnTo>
                  <a:lnTo>
                    <a:pt x="17183" y="10113"/>
                  </a:lnTo>
                  <a:lnTo>
                    <a:pt x="19901" y="39999"/>
                  </a:lnTo>
                  <a:lnTo>
                    <a:pt x="13964" y="86876"/>
                  </a:lnTo>
                  <a:lnTo>
                    <a:pt x="8960" y="122572"/>
                  </a:lnTo>
                  <a:lnTo>
                    <a:pt x="4386" y="158898"/>
                  </a:lnTo>
                  <a:lnTo>
                    <a:pt x="0" y="193858"/>
                  </a:lnTo>
                  <a:lnTo>
                    <a:pt x="307" y="238532"/>
                  </a:lnTo>
                  <a:lnTo>
                    <a:pt x="1493" y="261725"/>
                  </a:lnTo>
                  <a:lnTo>
                    <a:pt x="3072" y="265500"/>
                  </a:lnTo>
                  <a:lnTo>
                    <a:pt x="5534" y="268017"/>
                  </a:lnTo>
                  <a:lnTo>
                    <a:pt x="8588" y="269694"/>
                  </a:lnTo>
                  <a:lnTo>
                    <a:pt x="12739" y="268696"/>
                  </a:lnTo>
                  <a:lnTo>
                    <a:pt x="33745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81"/>
            <p:cNvSpPr/>
            <p:nvPr>
              <p:custDataLst>
                <p:tags r:id="rId22"/>
              </p:custDataLst>
            </p:nvPr>
          </p:nvSpPr>
          <p:spPr>
            <a:xfrm>
              <a:off x="11108841" y="5791200"/>
              <a:ext cx="111610" cy="6351"/>
            </a:xfrm>
            <a:custGeom>
              <a:avLst/>
              <a:gdLst/>
              <a:ahLst/>
              <a:cxnLst/>
              <a:rect l="0" t="0" r="0" b="0"/>
              <a:pathLst>
                <a:path w="11161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1563" y="883"/>
                  </a:lnTo>
                  <a:lnTo>
                    <a:pt x="45570" y="77"/>
                  </a:lnTo>
                  <a:lnTo>
                    <a:pt x="84360" y="23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82"/>
            <p:cNvSpPr/>
            <p:nvPr>
              <p:custDataLst>
                <p:tags r:id="rId23"/>
              </p:custDataLst>
            </p:nvPr>
          </p:nvSpPr>
          <p:spPr>
            <a:xfrm>
              <a:off x="11248541" y="5761317"/>
              <a:ext cx="98910" cy="113592"/>
            </a:xfrm>
            <a:custGeom>
              <a:avLst/>
              <a:gdLst/>
              <a:ahLst/>
              <a:cxnLst/>
              <a:rect l="0" t="0" r="0" b="0"/>
              <a:pathLst>
                <a:path w="98910" h="113592">
                  <a:moveTo>
                    <a:pt x="3659" y="42583"/>
                  </a:moveTo>
                  <a:lnTo>
                    <a:pt x="3659" y="42583"/>
                  </a:lnTo>
                  <a:lnTo>
                    <a:pt x="289" y="45954"/>
                  </a:lnTo>
                  <a:lnTo>
                    <a:pt x="0" y="46947"/>
                  </a:lnTo>
                  <a:lnTo>
                    <a:pt x="515" y="47609"/>
                  </a:lnTo>
                  <a:lnTo>
                    <a:pt x="1563" y="48050"/>
                  </a:lnTo>
                  <a:lnTo>
                    <a:pt x="13151" y="48671"/>
                  </a:lnTo>
                  <a:lnTo>
                    <a:pt x="51756" y="31233"/>
                  </a:lnTo>
                  <a:lnTo>
                    <a:pt x="62194" y="21311"/>
                  </a:lnTo>
                  <a:lnTo>
                    <a:pt x="67774" y="11256"/>
                  </a:lnTo>
                  <a:lnTo>
                    <a:pt x="68275" y="7588"/>
                  </a:lnTo>
                  <a:lnTo>
                    <a:pt x="67903" y="4436"/>
                  </a:lnTo>
                  <a:lnTo>
                    <a:pt x="64832" y="2335"/>
                  </a:lnTo>
                  <a:lnTo>
                    <a:pt x="53895" y="0"/>
                  </a:lnTo>
                  <a:lnTo>
                    <a:pt x="39628" y="4608"/>
                  </a:lnTo>
                  <a:lnTo>
                    <a:pt x="24583" y="15121"/>
                  </a:lnTo>
                  <a:lnTo>
                    <a:pt x="10842" y="31554"/>
                  </a:lnTo>
                  <a:lnTo>
                    <a:pt x="3323" y="56261"/>
                  </a:lnTo>
                  <a:lnTo>
                    <a:pt x="1319" y="70751"/>
                  </a:lnTo>
                  <a:lnTo>
                    <a:pt x="2805" y="82529"/>
                  </a:lnTo>
                  <a:lnTo>
                    <a:pt x="11981" y="101258"/>
                  </a:lnTo>
                  <a:lnTo>
                    <a:pt x="19790" y="107099"/>
                  </a:lnTo>
                  <a:lnTo>
                    <a:pt x="39757" y="113591"/>
                  </a:lnTo>
                  <a:lnTo>
                    <a:pt x="82835" y="109029"/>
                  </a:lnTo>
                  <a:lnTo>
                    <a:pt x="98909" y="106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83"/>
            <p:cNvSpPr/>
            <p:nvPr>
              <p:custDataLst>
                <p:tags r:id="rId24"/>
              </p:custDataLst>
            </p:nvPr>
          </p:nvSpPr>
          <p:spPr>
            <a:xfrm>
              <a:off x="11372850" y="5727700"/>
              <a:ext cx="127001" cy="158393"/>
            </a:xfrm>
            <a:custGeom>
              <a:avLst/>
              <a:gdLst/>
              <a:ahLst/>
              <a:cxnLst/>
              <a:rect l="0" t="0" r="0" b="0"/>
              <a:pathLst>
                <a:path w="127001" h="158393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12209" y="35121"/>
                  </a:lnTo>
                  <a:lnTo>
                    <a:pt x="32907" y="58495"/>
                  </a:lnTo>
                  <a:lnTo>
                    <a:pt x="44965" y="76562"/>
                  </a:lnTo>
                  <a:lnTo>
                    <a:pt x="53539" y="113310"/>
                  </a:lnTo>
                  <a:lnTo>
                    <a:pt x="52709" y="141993"/>
                  </a:lnTo>
                  <a:lnTo>
                    <a:pt x="47885" y="153184"/>
                  </a:lnTo>
                  <a:lnTo>
                    <a:pt x="44624" y="157155"/>
                  </a:lnTo>
                  <a:lnTo>
                    <a:pt x="41038" y="158392"/>
                  </a:lnTo>
                  <a:lnTo>
                    <a:pt x="37236" y="157806"/>
                  </a:lnTo>
                  <a:lnTo>
                    <a:pt x="33291" y="156004"/>
                  </a:lnTo>
                  <a:lnTo>
                    <a:pt x="30661" y="151980"/>
                  </a:lnTo>
                  <a:lnTo>
                    <a:pt x="27738" y="139984"/>
                  </a:lnTo>
                  <a:lnTo>
                    <a:pt x="32834" y="107250"/>
                  </a:lnTo>
                  <a:lnTo>
                    <a:pt x="50023" y="69643"/>
                  </a:lnTo>
                  <a:lnTo>
                    <a:pt x="76361" y="3506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84"/>
            <p:cNvSpPr/>
            <p:nvPr>
              <p:custDataLst>
                <p:tags r:id="rId25"/>
              </p:custDataLst>
            </p:nvPr>
          </p:nvSpPr>
          <p:spPr>
            <a:xfrm>
              <a:off x="9747350" y="5789184"/>
              <a:ext cx="165001" cy="285847"/>
            </a:xfrm>
            <a:custGeom>
              <a:avLst/>
              <a:gdLst/>
              <a:ahLst/>
              <a:cxnLst/>
              <a:rect l="0" t="0" r="0" b="0"/>
              <a:pathLst>
                <a:path w="165001" h="285847">
                  <a:moveTo>
                    <a:pt x="6250" y="21066"/>
                  </a:moveTo>
                  <a:lnTo>
                    <a:pt x="6250" y="21066"/>
                  </a:lnTo>
                  <a:lnTo>
                    <a:pt x="6250" y="14324"/>
                  </a:lnTo>
                  <a:lnTo>
                    <a:pt x="8131" y="9133"/>
                  </a:lnTo>
                  <a:lnTo>
                    <a:pt x="10613" y="4473"/>
                  </a:lnTo>
                  <a:lnTo>
                    <a:pt x="11717" y="51"/>
                  </a:lnTo>
                  <a:lnTo>
                    <a:pt x="12717" y="0"/>
                  </a:lnTo>
                  <a:lnTo>
                    <a:pt x="15710" y="3707"/>
                  </a:lnTo>
                  <a:lnTo>
                    <a:pt x="17604" y="50119"/>
                  </a:lnTo>
                  <a:lnTo>
                    <a:pt x="15294" y="88776"/>
                  </a:lnTo>
                  <a:lnTo>
                    <a:pt x="13798" y="131829"/>
                  </a:lnTo>
                  <a:lnTo>
                    <a:pt x="13133" y="176127"/>
                  </a:lnTo>
                  <a:lnTo>
                    <a:pt x="12836" y="219334"/>
                  </a:lnTo>
                  <a:lnTo>
                    <a:pt x="12671" y="263100"/>
                  </a:lnTo>
                  <a:lnTo>
                    <a:pt x="12620" y="283828"/>
                  </a:lnTo>
                  <a:lnTo>
                    <a:pt x="11908" y="285846"/>
                  </a:lnTo>
                  <a:lnTo>
                    <a:pt x="10727" y="285780"/>
                  </a:lnTo>
                  <a:lnTo>
                    <a:pt x="9234" y="284326"/>
                  </a:lnTo>
                  <a:lnTo>
                    <a:pt x="2476" y="246504"/>
                  </a:lnTo>
                  <a:lnTo>
                    <a:pt x="664" y="207885"/>
                  </a:lnTo>
                  <a:lnTo>
                    <a:pt x="0" y="169671"/>
                  </a:lnTo>
                  <a:lnTo>
                    <a:pt x="1378" y="166702"/>
                  </a:lnTo>
                  <a:lnTo>
                    <a:pt x="3708" y="164724"/>
                  </a:lnTo>
                  <a:lnTo>
                    <a:pt x="10764" y="162525"/>
                  </a:lnTo>
                  <a:lnTo>
                    <a:pt x="45452" y="158804"/>
                  </a:lnTo>
                  <a:lnTo>
                    <a:pt x="84990" y="134272"/>
                  </a:lnTo>
                  <a:lnTo>
                    <a:pt x="103351" y="109249"/>
                  </a:lnTo>
                  <a:lnTo>
                    <a:pt x="126560" y="64826"/>
                  </a:lnTo>
                  <a:lnTo>
                    <a:pt x="149860" y="17413"/>
                  </a:lnTo>
                  <a:lnTo>
                    <a:pt x="156046" y="6578"/>
                  </a:lnTo>
                  <a:lnTo>
                    <a:pt x="156914" y="5763"/>
                  </a:lnTo>
                  <a:lnTo>
                    <a:pt x="157492" y="5925"/>
                  </a:lnTo>
                  <a:lnTo>
                    <a:pt x="157878" y="6739"/>
                  </a:lnTo>
                  <a:lnTo>
                    <a:pt x="157792" y="40579"/>
                  </a:lnTo>
                  <a:lnTo>
                    <a:pt x="155211" y="71366"/>
                  </a:lnTo>
                  <a:lnTo>
                    <a:pt x="153594" y="108098"/>
                  </a:lnTo>
                  <a:lnTo>
                    <a:pt x="152874" y="147236"/>
                  </a:lnTo>
                  <a:lnTo>
                    <a:pt x="152556" y="185797"/>
                  </a:lnTo>
                  <a:lnTo>
                    <a:pt x="155746" y="229723"/>
                  </a:lnTo>
                  <a:lnTo>
                    <a:pt x="160150" y="272658"/>
                  </a:lnTo>
                  <a:lnTo>
                    <a:pt x="165000" y="28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85"/>
            <p:cNvSpPr/>
            <p:nvPr>
              <p:custDataLst>
                <p:tags r:id="rId26"/>
              </p:custDataLst>
            </p:nvPr>
          </p:nvSpPr>
          <p:spPr>
            <a:xfrm>
              <a:off x="9983091" y="5940530"/>
              <a:ext cx="60643" cy="92329"/>
            </a:xfrm>
            <a:custGeom>
              <a:avLst/>
              <a:gdLst/>
              <a:ahLst/>
              <a:cxnLst/>
              <a:rect l="0" t="0" r="0" b="0"/>
              <a:pathLst>
                <a:path w="60643" h="92329">
                  <a:moveTo>
                    <a:pt x="37209" y="9420"/>
                  </a:moveTo>
                  <a:lnTo>
                    <a:pt x="37209" y="9420"/>
                  </a:lnTo>
                  <a:lnTo>
                    <a:pt x="28371" y="581"/>
                  </a:lnTo>
                  <a:lnTo>
                    <a:pt x="26377" y="0"/>
                  </a:lnTo>
                  <a:lnTo>
                    <a:pt x="24343" y="318"/>
                  </a:lnTo>
                  <a:lnTo>
                    <a:pt x="22282" y="1235"/>
                  </a:lnTo>
                  <a:lnTo>
                    <a:pt x="9267" y="12639"/>
                  </a:lnTo>
                  <a:lnTo>
                    <a:pt x="3625" y="27313"/>
                  </a:lnTo>
                  <a:lnTo>
                    <a:pt x="0" y="58736"/>
                  </a:lnTo>
                  <a:lnTo>
                    <a:pt x="5150" y="72261"/>
                  </a:lnTo>
                  <a:lnTo>
                    <a:pt x="14493" y="83915"/>
                  </a:lnTo>
                  <a:lnTo>
                    <a:pt x="25703" y="91448"/>
                  </a:lnTo>
                  <a:lnTo>
                    <a:pt x="31654" y="92328"/>
                  </a:lnTo>
                  <a:lnTo>
                    <a:pt x="43912" y="89542"/>
                  </a:lnTo>
                  <a:lnTo>
                    <a:pt x="48732" y="86118"/>
                  </a:lnTo>
                  <a:lnTo>
                    <a:pt x="55971" y="76669"/>
                  </a:lnTo>
                  <a:lnTo>
                    <a:pt x="60642" y="59449"/>
                  </a:lnTo>
                  <a:lnTo>
                    <a:pt x="57971" y="47177"/>
                  </a:lnTo>
                  <a:lnTo>
                    <a:pt x="44913" y="18630"/>
                  </a:lnTo>
                  <a:lnTo>
                    <a:pt x="45167" y="17676"/>
                  </a:lnTo>
                  <a:lnTo>
                    <a:pt x="46042" y="17041"/>
                  </a:lnTo>
                  <a:lnTo>
                    <a:pt x="49909" y="15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86"/>
            <p:cNvSpPr/>
            <p:nvPr>
              <p:custDataLst>
                <p:tags r:id="rId27"/>
              </p:custDataLst>
            </p:nvPr>
          </p:nvSpPr>
          <p:spPr>
            <a:xfrm>
              <a:off x="10128250" y="5770575"/>
              <a:ext cx="12701" cy="274626"/>
            </a:xfrm>
            <a:custGeom>
              <a:avLst/>
              <a:gdLst/>
              <a:ahLst/>
              <a:cxnLst/>
              <a:rect l="0" t="0" r="0" b="0"/>
              <a:pathLst>
                <a:path w="12701" h="274626">
                  <a:moveTo>
                    <a:pt x="12700" y="26975"/>
                  </a:moveTo>
                  <a:lnTo>
                    <a:pt x="12700" y="26975"/>
                  </a:lnTo>
                  <a:lnTo>
                    <a:pt x="1177" y="270"/>
                  </a:lnTo>
                  <a:lnTo>
                    <a:pt x="784" y="0"/>
                  </a:lnTo>
                  <a:lnTo>
                    <a:pt x="522" y="525"/>
                  </a:lnTo>
                  <a:lnTo>
                    <a:pt x="6897" y="38345"/>
                  </a:lnTo>
                  <a:lnTo>
                    <a:pt x="10122" y="75538"/>
                  </a:lnTo>
                  <a:lnTo>
                    <a:pt x="11553" y="115587"/>
                  </a:lnTo>
                  <a:lnTo>
                    <a:pt x="12190" y="156904"/>
                  </a:lnTo>
                  <a:lnTo>
                    <a:pt x="10592" y="193142"/>
                  </a:lnTo>
                  <a:lnTo>
                    <a:pt x="5725" y="235665"/>
                  </a:lnTo>
                  <a:lnTo>
                    <a:pt x="0" y="274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87"/>
            <p:cNvSpPr/>
            <p:nvPr>
              <p:custDataLst>
                <p:tags r:id="rId28"/>
              </p:custDataLst>
            </p:nvPr>
          </p:nvSpPr>
          <p:spPr>
            <a:xfrm>
              <a:off x="10227295" y="5746844"/>
              <a:ext cx="59706" cy="271671"/>
            </a:xfrm>
            <a:custGeom>
              <a:avLst/>
              <a:gdLst/>
              <a:ahLst/>
              <a:cxnLst/>
              <a:rect l="0" t="0" r="0" b="0"/>
              <a:pathLst>
                <a:path w="59706" h="271671">
                  <a:moveTo>
                    <a:pt x="8905" y="38006"/>
                  </a:moveTo>
                  <a:lnTo>
                    <a:pt x="8905" y="38006"/>
                  </a:lnTo>
                  <a:lnTo>
                    <a:pt x="22720" y="9113"/>
                  </a:lnTo>
                  <a:lnTo>
                    <a:pt x="26581" y="3927"/>
                  </a:lnTo>
                  <a:lnTo>
                    <a:pt x="29863" y="1175"/>
                  </a:lnTo>
                  <a:lnTo>
                    <a:pt x="32754" y="47"/>
                  </a:lnTo>
                  <a:lnTo>
                    <a:pt x="35388" y="0"/>
                  </a:lnTo>
                  <a:lnTo>
                    <a:pt x="36437" y="2790"/>
                  </a:lnTo>
                  <a:lnTo>
                    <a:pt x="33054" y="36955"/>
                  </a:lnTo>
                  <a:lnTo>
                    <a:pt x="28810" y="69289"/>
                  </a:lnTo>
                  <a:lnTo>
                    <a:pt x="22220" y="107178"/>
                  </a:lnTo>
                  <a:lnTo>
                    <a:pt x="16469" y="145654"/>
                  </a:lnTo>
                  <a:lnTo>
                    <a:pt x="11561" y="182510"/>
                  </a:lnTo>
                  <a:lnTo>
                    <a:pt x="4832" y="228911"/>
                  </a:lnTo>
                  <a:lnTo>
                    <a:pt x="0" y="265301"/>
                  </a:lnTo>
                  <a:lnTo>
                    <a:pt x="851" y="269969"/>
                  </a:lnTo>
                  <a:lnTo>
                    <a:pt x="2830" y="271670"/>
                  </a:lnTo>
                  <a:lnTo>
                    <a:pt x="5560" y="271393"/>
                  </a:lnTo>
                  <a:lnTo>
                    <a:pt x="13768" y="265911"/>
                  </a:lnTo>
                  <a:lnTo>
                    <a:pt x="33552" y="245546"/>
                  </a:lnTo>
                  <a:lnTo>
                    <a:pt x="59705" y="203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88"/>
            <p:cNvSpPr/>
            <p:nvPr>
              <p:custDataLst>
                <p:tags r:id="rId29"/>
              </p:custDataLst>
            </p:nvPr>
          </p:nvSpPr>
          <p:spPr>
            <a:xfrm>
              <a:off x="10211682" y="5848350"/>
              <a:ext cx="119769" cy="16072"/>
            </a:xfrm>
            <a:custGeom>
              <a:avLst/>
              <a:gdLst/>
              <a:ahLst/>
              <a:cxnLst/>
              <a:rect l="0" t="0" r="0" b="0"/>
              <a:pathLst>
                <a:path w="119769" h="16072">
                  <a:moveTo>
                    <a:pt x="5468" y="12700"/>
                  </a:moveTo>
                  <a:lnTo>
                    <a:pt x="5468" y="12700"/>
                  </a:lnTo>
                  <a:lnTo>
                    <a:pt x="0" y="12699"/>
                  </a:lnTo>
                  <a:lnTo>
                    <a:pt x="9493" y="16071"/>
                  </a:lnTo>
                  <a:lnTo>
                    <a:pt x="53352" y="12686"/>
                  </a:lnTo>
                  <a:lnTo>
                    <a:pt x="97268" y="4386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89"/>
            <p:cNvSpPr/>
            <p:nvPr>
              <p:custDataLst>
                <p:tags r:id="rId30"/>
              </p:custDataLst>
            </p:nvPr>
          </p:nvSpPr>
          <p:spPr>
            <a:xfrm>
              <a:off x="10439400" y="5911850"/>
              <a:ext cx="88901" cy="12439"/>
            </a:xfrm>
            <a:custGeom>
              <a:avLst/>
              <a:gdLst/>
              <a:ahLst/>
              <a:cxnLst/>
              <a:rect l="0" t="0" r="0" b="0"/>
              <a:pathLst>
                <a:path w="88901" h="12439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6742" y="12438"/>
                  </a:lnTo>
                  <a:lnTo>
                    <a:pt x="50902" y="721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305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29"/>
          <p:cNvGrpSpPr/>
          <p:nvPr/>
        </p:nvGrpSpPr>
        <p:grpSpPr>
          <a:xfrm>
            <a:off x="499238" y="569012"/>
            <a:ext cx="468326" cy="319989"/>
            <a:chOff x="499238" y="569012"/>
            <a:chExt cx="468326" cy="319989"/>
          </a:xfrm>
        </p:grpSpPr>
        <p:sp>
          <p:nvSpPr>
            <p:cNvPr id="2" name="SMARTInkShape-2690"/>
            <p:cNvSpPr/>
            <p:nvPr>
              <p:custDataLst>
                <p:tags r:id="rId267"/>
              </p:custDataLst>
            </p:nvPr>
          </p:nvSpPr>
          <p:spPr>
            <a:xfrm>
              <a:off x="673762" y="599674"/>
              <a:ext cx="161726" cy="240784"/>
            </a:xfrm>
            <a:custGeom>
              <a:avLst/>
              <a:gdLst/>
              <a:ahLst/>
              <a:cxnLst/>
              <a:rect l="0" t="0" r="0" b="0"/>
              <a:pathLst>
                <a:path w="161726" h="240784">
                  <a:moveTo>
                    <a:pt x="31088" y="16276"/>
                  </a:moveTo>
                  <a:lnTo>
                    <a:pt x="31088" y="16276"/>
                  </a:lnTo>
                  <a:lnTo>
                    <a:pt x="31088" y="21743"/>
                  </a:lnTo>
                  <a:lnTo>
                    <a:pt x="31794" y="22038"/>
                  </a:lnTo>
                  <a:lnTo>
                    <a:pt x="59499" y="22603"/>
                  </a:lnTo>
                  <a:lnTo>
                    <a:pt x="106082" y="10690"/>
                  </a:lnTo>
                  <a:lnTo>
                    <a:pt x="149193" y="4200"/>
                  </a:lnTo>
                  <a:lnTo>
                    <a:pt x="157663" y="3148"/>
                  </a:lnTo>
                  <a:lnTo>
                    <a:pt x="159921" y="1880"/>
                  </a:lnTo>
                  <a:lnTo>
                    <a:pt x="161725" y="0"/>
                  </a:lnTo>
                  <a:lnTo>
                    <a:pt x="160175" y="1516"/>
                  </a:lnTo>
                  <a:lnTo>
                    <a:pt x="112708" y="12361"/>
                  </a:lnTo>
                  <a:lnTo>
                    <a:pt x="68456" y="11139"/>
                  </a:lnTo>
                  <a:lnTo>
                    <a:pt x="21079" y="10086"/>
                  </a:lnTo>
                  <a:lnTo>
                    <a:pt x="10647" y="11878"/>
                  </a:lnTo>
                  <a:lnTo>
                    <a:pt x="4364" y="15027"/>
                  </a:lnTo>
                  <a:lnTo>
                    <a:pt x="1572" y="18778"/>
                  </a:lnTo>
                  <a:lnTo>
                    <a:pt x="0" y="24857"/>
                  </a:lnTo>
                  <a:lnTo>
                    <a:pt x="2905" y="37869"/>
                  </a:lnTo>
                  <a:lnTo>
                    <a:pt x="19749" y="80391"/>
                  </a:lnTo>
                  <a:lnTo>
                    <a:pt x="24300" y="123722"/>
                  </a:lnTo>
                  <a:lnTo>
                    <a:pt x="24700" y="141234"/>
                  </a:lnTo>
                  <a:lnTo>
                    <a:pt x="26602" y="138606"/>
                  </a:lnTo>
                  <a:lnTo>
                    <a:pt x="33573" y="128791"/>
                  </a:lnTo>
                  <a:lnTo>
                    <a:pt x="46406" y="122208"/>
                  </a:lnTo>
                  <a:lnTo>
                    <a:pt x="66985" y="119159"/>
                  </a:lnTo>
                  <a:lnTo>
                    <a:pt x="90956" y="121627"/>
                  </a:lnTo>
                  <a:lnTo>
                    <a:pt x="112562" y="130198"/>
                  </a:lnTo>
                  <a:lnTo>
                    <a:pt x="122097" y="139580"/>
                  </a:lnTo>
                  <a:lnTo>
                    <a:pt x="127981" y="150806"/>
                  </a:lnTo>
                  <a:lnTo>
                    <a:pt x="132068" y="181531"/>
                  </a:lnTo>
                  <a:lnTo>
                    <a:pt x="126768" y="194145"/>
                  </a:lnTo>
                  <a:lnTo>
                    <a:pt x="110002" y="213146"/>
                  </a:lnTo>
                  <a:lnTo>
                    <a:pt x="94383" y="224424"/>
                  </a:lnTo>
                  <a:lnTo>
                    <a:pt x="52062" y="239901"/>
                  </a:lnTo>
                  <a:lnTo>
                    <a:pt x="40175" y="240783"/>
                  </a:lnTo>
                  <a:lnTo>
                    <a:pt x="35029" y="240031"/>
                  </a:lnTo>
                  <a:lnTo>
                    <a:pt x="31599" y="238118"/>
                  </a:lnTo>
                  <a:lnTo>
                    <a:pt x="29312" y="235432"/>
                  </a:lnTo>
                  <a:lnTo>
                    <a:pt x="24738" y="22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91"/>
            <p:cNvSpPr/>
            <p:nvPr>
              <p:custDataLst>
                <p:tags r:id="rId268"/>
              </p:custDataLst>
            </p:nvPr>
          </p:nvSpPr>
          <p:spPr>
            <a:xfrm>
              <a:off x="499238" y="604133"/>
              <a:ext cx="161163" cy="260817"/>
            </a:xfrm>
            <a:custGeom>
              <a:avLst/>
              <a:gdLst/>
              <a:ahLst/>
              <a:cxnLst/>
              <a:rect l="0" t="0" r="0" b="0"/>
              <a:pathLst>
                <a:path w="161163" h="260817">
                  <a:moveTo>
                    <a:pt x="59562" y="5467"/>
                  </a:moveTo>
                  <a:lnTo>
                    <a:pt x="59562" y="5467"/>
                  </a:lnTo>
                  <a:lnTo>
                    <a:pt x="54095" y="0"/>
                  </a:lnTo>
                  <a:lnTo>
                    <a:pt x="46732" y="6120"/>
                  </a:lnTo>
                  <a:lnTo>
                    <a:pt x="30896" y="28723"/>
                  </a:lnTo>
                  <a:lnTo>
                    <a:pt x="15555" y="65666"/>
                  </a:lnTo>
                  <a:lnTo>
                    <a:pt x="8724" y="98544"/>
                  </a:lnTo>
                  <a:lnTo>
                    <a:pt x="3336" y="136205"/>
                  </a:lnTo>
                  <a:lnTo>
                    <a:pt x="0" y="173639"/>
                  </a:lnTo>
                  <a:lnTo>
                    <a:pt x="870" y="204388"/>
                  </a:lnTo>
                  <a:lnTo>
                    <a:pt x="9252" y="230284"/>
                  </a:lnTo>
                  <a:lnTo>
                    <a:pt x="15439" y="242128"/>
                  </a:lnTo>
                  <a:lnTo>
                    <a:pt x="25208" y="250024"/>
                  </a:lnTo>
                  <a:lnTo>
                    <a:pt x="51114" y="258798"/>
                  </a:lnTo>
                  <a:lnTo>
                    <a:pt x="90850" y="260816"/>
                  </a:lnTo>
                  <a:lnTo>
                    <a:pt x="129912" y="260067"/>
                  </a:lnTo>
                  <a:lnTo>
                    <a:pt x="161162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92"/>
            <p:cNvSpPr/>
            <p:nvPr>
              <p:custDataLst>
                <p:tags r:id="rId269"/>
              </p:custDataLst>
            </p:nvPr>
          </p:nvSpPr>
          <p:spPr>
            <a:xfrm>
              <a:off x="831850" y="569012"/>
              <a:ext cx="135714" cy="319989"/>
            </a:xfrm>
            <a:custGeom>
              <a:avLst/>
              <a:gdLst/>
              <a:ahLst/>
              <a:cxnLst/>
              <a:rect l="0" t="0" r="0" b="0"/>
              <a:pathLst>
                <a:path w="135714" h="319989">
                  <a:moveTo>
                    <a:pt x="82550" y="8838"/>
                  </a:moveTo>
                  <a:lnTo>
                    <a:pt x="82550" y="8838"/>
                  </a:lnTo>
                  <a:lnTo>
                    <a:pt x="82550" y="5467"/>
                  </a:lnTo>
                  <a:lnTo>
                    <a:pt x="84431" y="1930"/>
                  </a:lnTo>
                  <a:lnTo>
                    <a:pt x="85921" y="0"/>
                  </a:lnTo>
                  <a:lnTo>
                    <a:pt x="89031" y="123"/>
                  </a:lnTo>
                  <a:lnTo>
                    <a:pt x="98130" y="4024"/>
                  </a:lnTo>
                  <a:lnTo>
                    <a:pt x="115153" y="27638"/>
                  </a:lnTo>
                  <a:lnTo>
                    <a:pt x="130232" y="68187"/>
                  </a:lnTo>
                  <a:lnTo>
                    <a:pt x="135492" y="105301"/>
                  </a:lnTo>
                  <a:lnTo>
                    <a:pt x="135713" y="146960"/>
                  </a:lnTo>
                  <a:lnTo>
                    <a:pt x="128756" y="188994"/>
                  </a:lnTo>
                  <a:lnTo>
                    <a:pt x="112964" y="225550"/>
                  </a:lnTo>
                  <a:lnTo>
                    <a:pt x="80273" y="270134"/>
                  </a:lnTo>
                  <a:lnTo>
                    <a:pt x="55432" y="292186"/>
                  </a:lnTo>
                  <a:lnTo>
                    <a:pt x="0" y="31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30"/>
          <p:cNvGrpSpPr/>
          <p:nvPr/>
        </p:nvGrpSpPr>
        <p:grpSpPr>
          <a:xfrm>
            <a:off x="1092200" y="469900"/>
            <a:ext cx="2190751" cy="590551"/>
            <a:chOff x="1092200" y="469900"/>
            <a:chExt cx="2190751" cy="590551"/>
          </a:xfrm>
        </p:grpSpPr>
        <p:sp>
          <p:nvSpPr>
            <p:cNvPr id="6" name="SMARTInkShape-2693"/>
            <p:cNvSpPr/>
            <p:nvPr>
              <p:custDataLst>
                <p:tags r:id="rId250"/>
              </p:custDataLst>
            </p:nvPr>
          </p:nvSpPr>
          <p:spPr>
            <a:xfrm>
              <a:off x="1753793" y="635000"/>
              <a:ext cx="98938" cy="142710"/>
            </a:xfrm>
            <a:custGeom>
              <a:avLst/>
              <a:gdLst/>
              <a:ahLst/>
              <a:cxnLst/>
              <a:rect l="0" t="0" r="0" b="0"/>
              <a:pathLst>
                <a:path w="98938" h="142710">
                  <a:moveTo>
                    <a:pt x="43257" y="0"/>
                  </a:moveTo>
                  <a:lnTo>
                    <a:pt x="43257" y="0"/>
                  </a:lnTo>
                  <a:lnTo>
                    <a:pt x="39886" y="0"/>
                  </a:lnTo>
                  <a:lnTo>
                    <a:pt x="31047" y="3371"/>
                  </a:lnTo>
                  <a:lnTo>
                    <a:pt x="15419" y="20970"/>
                  </a:lnTo>
                  <a:lnTo>
                    <a:pt x="7131" y="32603"/>
                  </a:lnTo>
                  <a:lnTo>
                    <a:pt x="1273" y="57795"/>
                  </a:lnTo>
                  <a:lnTo>
                    <a:pt x="0" y="97207"/>
                  </a:lnTo>
                  <a:lnTo>
                    <a:pt x="2394" y="115405"/>
                  </a:lnTo>
                  <a:lnTo>
                    <a:pt x="9574" y="129137"/>
                  </a:lnTo>
                  <a:lnTo>
                    <a:pt x="14451" y="134775"/>
                  </a:lnTo>
                  <a:lnTo>
                    <a:pt x="27397" y="141039"/>
                  </a:lnTo>
                  <a:lnTo>
                    <a:pt x="34800" y="142709"/>
                  </a:lnTo>
                  <a:lnTo>
                    <a:pt x="50552" y="138921"/>
                  </a:lnTo>
                  <a:lnTo>
                    <a:pt x="75287" y="123006"/>
                  </a:lnTo>
                  <a:lnTo>
                    <a:pt x="83660" y="115871"/>
                  </a:lnTo>
                  <a:lnTo>
                    <a:pt x="92964" y="100417"/>
                  </a:lnTo>
                  <a:lnTo>
                    <a:pt x="98937" y="70871"/>
                  </a:lnTo>
                  <a:lnTo>
                    <a:pt x="96605" y="64886"/>
                  </a:lnTo>
                  <a:lnTo>
                    <a:pt x="86487" y="54473"/>
                  </a:lnTo>
                  <a:lnTo>
                    <a:pt x="74465" y="48905"/>
                  </a:lnTo>
                  <a:lnTo>
                    <a:pt x="5595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94"/>
            <p:cNvSpPr/>
            <p:nvPr>
              <p:custDataLst>
                <p:tags r:id="rId251"/>
              </p:custDataLst>
            </p:nvPr>
          </p:nvSpPr>
          <p:spPr>
            <a:xfrm>
              <a:off x="1608479" y="647700"/>
              <a:ext cx="106022" cy="38101"/>
            </a:xfrm>
            <a:custGeom>
              <a:avLst/>
              <a:gdLst/>
              <a:ahLst/>
              <a:cxnLst/>
              <a:rect l="0" t="0" r="0" b="0"/>
              <a:pathLst>
                <a:path w="106022" h="38101">
                  <a:moveTo>
                    <a:pt x="29821" y="38100"/>
                  </a:moveTo>
                  <a:lnTo>
                    <a:pt x="29821" y="38100"/>
                  </a:lnTo>
                  <a:lnTo>
                    <a:pt x="7835" y="31192"/>
                  </a:lnTo>
                  <a:lnTo>
                    <a:pt x="2411" y="27269"/>
                  </a:lnTo>
                  <a:lnTo>
                    <a:pt x="0" y="23173"/>
                  </a:lnTo>
                  <a:lnTo>
                    <a:pt x="62" y="21093"/>
                  </a:lnTo>
                  <a:lnTo>
                    <a:pt x="2014" y="16901"/>
                  </a:lnTo>
                  <a:lnTo>
                    <a:pt x="17192" y="10574"/>
                  </a:lnTo>
                  <a:lnTo>
                    <a:pt x="57744" y="2820"/>
                  </a:lnTo>
                  <a:lnTo>
                    <a:pt x="106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95"/>
            <p:cNvSpPr/>
            <p:nvPr>
              <p:custDataLst>
                <p:tags r:id="rId252"/>
              </p:custDataLst>
            </p:nvPr>
          </p:nvSpPr>
          <p:spPr>
            <a:xfrm>
              <a:off x="1663864" y="469900"/>
              <a:ext cx="63337" cy="324411"/>
            </a:xfrm>
            <a:custGeom>
              <a:avLst/>
              <a:gdLst/>
              <a:ahLst/>
              <a:cxnLst/>
              <a:rect l="0" t="0" r="0" b="0"/>
              <a:pathLst>
                <a:path w="63337" h="324411">
                  <a:moveTo>
                    <a:pt x="25236" y="0"/>
                  </a:moveTo>
                  <a:lnTo>
                    <a:pt x="25236" y="0"/>
                  </a:lnTo>
                  <a:lnTo>
                    <a:pt x="21865" y="0"/>
                  </a:lnTo>
                  <a:lnTo>
                    <a:pt x="18328" y="7526"/>
                  </a:lnTo>
                  <a:lnTo>
                    <a:pt x="10309" y="48837"/>
                  </a:lnTo>
                  <a:lnTo>
                    <a:pt x="4037" y="95060"/>
                  </a:lnTo>
                  <a:lnTo>
                    <a:pt x="1703" y="129738"/>
                  </a:lnTo>
                  <a:lnTo>
                    <a:pt x="666" y="167022"/>
                  </a:lnTo>
                  <a:lnTo>
                    <a:pt x="205" y="207112"/>
                  </a:lnTo>
                  <a:lnTo>
                    <a:pt x="0" y="240922"/>
                  </a:lnTo>
                  <a:lnTo>
                    <a:pt x="1766" y="279994"/>
                  </a:lnTo>
                  <a:lnTo>
                    <a:pt x="8684" y="311737"/>
                  </a:lnTo>
                  <a:lnTo>
                    <a:pt x="14587" y="320348"/>
                  </a:lnTo>
                  <a:lnTo>
                    <a:pt x="18137" y="323632"/>
                  </a:lnTo>
                  <a:lnTo>
                    <a:pt x="22620" y="324410"/>
                  </a:lnTo>
                  <a:lnTo>
                    <a:pt x="33245" y="321512"/>
                  </a:lnTo>
                  <a:lnTo>
                    <a:pt x="43142" y="313639"/>
                  </a:lnTo>
                  <a:lnTo>
                    <a:pt x="6333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96"/>
            <p:cNvSpPr/>
            <p:nvPr>
              <p:custDataLst>
                <p:tags r:id="rId253"/>
              </p:custDataLst>
            </p:nvPr>
          </p:nvSpPr>
          <p:spPr>
            <a:xfrm>
              <a:off x="1460500" y="692150"/>
              <a:ext cx="165101" cy="126978"/>
            </a:xfrm>
            <a:custGeom>
              <a:avLst/>
              <a:gdLst/>
              <a:ahLst/>
              <a:cxnLst/>
              <a:rect l="0" t="0" r="0" b="0"/>
              <a:pathLst>
                <a:path w="165101" h="126978">
                  <a:moveTo>
                    <a:pt x="0" y="0"/>
                  </a:moveTo>
                  <a:lnTo>
                    <a:pt x="0" y="0"/>
                  </a:lnTo>
                  <a:lnTo>
                    <a:pt x="0" y="40080"/>
                  </a:lnTo>
                  <a:lnTo>
                    <a:pt x="3371" y="84231"/>
                  </a:lnTo>
                  <a:lnTo>
                    <a:pt x="14927" y="123219"/>
                  </a:lnTo>
                  <a:lnTo>
                    <a:pt x="17712" y="125890"/>
                  </a:lnTo>
                  <a:lnTo>
                    <a:pt x="20981" y="126966"/>
                  </a:lnTo>
                  <a:lnTo>
                    <a:pt x="24570" y="126977"/>
                  </a:lnTo>
                  <a:lnTo>
                    <a:pt x="34204" y="119464"/>
                  </a:lnTo>
                  <a:lnTo>
                    <a:pt x="57635" y="91645"/>
                  </a:lnTo>
                  <a:lnTo>
                    <a:pt x="76871" y="46586"/>
                  </a:lnTo>
                  <a:lnTo>
                    <a:pt x="88134" y="6699"/>
                  </a:lnTo>
                  <a:lnTo>
                    <a:pt x="88389" y="6582"/>
                  </a:lnTo>
                  <a:lnTo>
                    <a:pt x="85378" y="13161"/>
                  </a:lnTo>
                  <a:lnTo>
                    <a:pt x="86759" y="30789"/>
                  </a:lnTo>
                  <a:lnTo>
                    <a:pt x="94252" y="61324"/>
                  </a:lnTo>
                  <a:lnTo>
                    <a:pt x="109238" y="88222"/>
                  </a:lnTo>
                  <a:lnTo>
                    <a:pt x="113748" y="89859"/>
                  </a:lnTo>
                  <a:lnTo>
                    <a:pt x="126284" y="89797"/>
                  </a:lnTo>
                  <a:lnTo>
                    <a:pt x="1651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97"/>
            <p:cNvSpPr/>
            <p:nvPr>
              <p:custDataLst>
                <p:tags r:id="rId254"/>
              </p:custDataLst>
            </p:nvPr>
          </p:nvSpPr>
          <p:spPr>
            <a:xfrm>
              <a:off x="1220965" y="723900"/>
              <a:ext cx="125236" cy="50801"/>
            </a:xfrm>
            <a:custGeom>
              <a:avLst/>
              <a:gdLst/>
              <a:ahLst/>
              <a:cxnLst/>
              <a:rect l="0" t="0" r="0" b="0"/>
              <a:pathLst>
                <a:path w="1252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117" y="49389"/>
                  </a:lnTo>
                  <a:lnTo>
                    <a:pt x="2129" y="44058"/>
                  </a:lnTo>
                  <a:lnTo>
                    <a:pt x="13970" y="33123"/>
                  </a:lnTo>
                  <a:lnTo>
                    <a:pt x="47074" y="17492"/>
                  </a:lnTo>
                  <a:lnTo>
                    <a:pt x="89465" y="6878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98"/>
            <p:cNvSpPr/>
            <p:nvPr>
              <p:custDataLst>
                <p:tags r:id="rId255"/>
              </p:custDataLst>
            </p:nvPr>
          </p:nvSpPr>
          <p:spPr>
            <a:xfrm>
              <a:off x="1232353" y="512507"/>
              <a:ext cx="190048" cy="360785"/>
            </a:xfrm>
            <a:custGeom>
              <a:avLst/>
              <a:gdLst/>
              <a:ahLst/>
              <a:cxnLst/>
              <a:rect l="0" t="0" r="0" b="0"/>
              <a:pathLst>
                <a:path w="190048" h="360785">
                  <a:moveTo>
                    <a:pt x="37647" y="122493"/>
                  </a:moveTo>
                  <a:lnTo>
                    <a:pt x="37647" y="122493"/>
                  </a:lnTo>
                  <a:lnTo>
                    <a:pt x="37647" y="117026"/>
                  </a:lnTo>
                  <a:lnTo>
                    <a:pt x="28213" y="161238"/>
                  </a:lnTo>
                  <a:lnTo>
                    <a:pt x="23341" y="192394"/>
                  </a:lnTo>
                  <a:lnTo>
                    <a:pt x="16943" y="226938"/>
                  </a:lnTo>
                  <a:lnTo>
                    <a:pt x="10101" y="263457"/>
                  </a:lnTo>
                  <a:lnTo>
                    <a:pt x="4708" y="300855"/>
                  </a:lnTo>
                  <a:lnTo>
                    <a:pt x="1076" y="340755"/>
                  </a:lnTo>
                  <a:lnTo>
                    <a:pt x="0" y="360338"/>
                  </a:lnTo>
                  <a:lnTo>
                    <a:pt x="555" y="360784"/>
                  </a:lnTo>
                  <a:lnTo>
                    <a:pt x="3052" y="353754"/>
                  </a:lnTo>
                  <a:lnTo>
                    <a:pt x="6041" y="314695"/>
                  </a:lnTo>
                  <a:lnTo>
                    <a:pt x="11506" y="268028"/>
                  </a:lnTo>
                  <a:lnTo>
                    <a:pt x="18032" y="227627"/>
                  </a:lnTo>
                  <a:lnTo>
                    <a:pt x="27518" y="181919"/>
                  </a:lnTo>
                  <a:lnTo>
                    <a:pt x="38790" y="135499"/>
                  </a:lnTo>
                  <a:lnTo>
                    <a:pt x="50855" y="93701"/>
                  </a:lnTo>
                  <a:lnTo>
                    <a:pt x="69547" y="47953"/>
                  </a:lnTo>
                  <a:lnTo>
                    <a:pt x="92378" y="4353"/>
                  </a:lnTo>
                  <a:lnTo>
                    <a:pt x="95301" y="1399"/>
                  </a:lnTo>
                  <a:lnTo>
                    <a:pt x="97955" y="136"/>
                  </a:lnTo>
                  <a:lnTo>
                    <a:pt x="100430" y="0"/>
                  </a:lnTo>
                  <a:lnTo>
                    <a:pt x="102786" y="614"/>
                  </a:lnTo>
                  <a:lnTo>
                    <a:pt x="112843" y="18334"/>
                  </a:lnTo>
                  <a:lnTo>
                    <a:pt x="121389" y="56040"/>
                  </a:lnTo>
                  <a:lnTo>
                    <a:pt x="131761" y="102960"/>
                  </a:lnTo>
                  <a:lnTo>
                    <a:pt x="137801" y="135919"/>
                  </a:lnTo>
                  <a:lnTo>
                    <a:pt x="142838" y="169382"/>
                  </a:lnTo>
                  <a:lnTo>
                    <a:pt x="147428" y="203070"/>
                  </a:lnTo>
                  <a:lnTo>
                    <a:pt x="157350" y="250398"/>
                  </a:lnTo>
                  <a:lnTo>
                    <a:pt x="169227" y="292330"/>
                  </a:lnTo>
                  <a:lnTo>
                    <a:pt x="183185" y="327719"/>
                  </a:lnTo>
                  <a:lnTo>
                    <a:pt x="188692" y="336285"/>
                  </a:lnTo>
                  <a:lnTo>
                    <a:pt x="189143" y="336282"/>
                  </a:lnTo>
                  <a:lnTo>
                    <a:pt x="189445" y="335574"/>
                  </a:lnTo>
                  <a:lnTo>
                    <a:pt x="190047" y="332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99"/>
            <p:cNvSpPr/>
            <p:nvPr>
              <p:custDataLst>
                <p:tags r:id="rId256"/>
              </p:custDataLst>
            </p:nvPr>
          </p:nvSpPr>
          <p:spPr>
            <a:xfrm>
              <a:off x="3265665" y="781050"/>
              <a:ext cx="17286" cy="12701"/>
            </a:xfrm>
            <a:custGeom>
              <a:avLst/>
              <a:gdLst/>
              <a:ahLst/>
              <a:cxnLst/>
              <a:rect l="0" t="0" r="0" b="0"/>
              <a:pathLst>
                <a:path w="17286" h="1270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762"/>
                  </a:lnTo>
                  <a:lnTo>
                    <a:pt x="172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00"/>
            <p:cNvSpPr/>
            <p:nvPr>
              <p:custDataLst>
                <p:tags r:id="rId257"/>
              </p:custDataLst>
            </p:nvPr>
          </p:nvSpPr>
          <p:spPr>
            <a:xfrm>
              <a:off x="3251200" y="635000"/>
              <a:ext cx="9421" cy="38101"/>
            </a:xfrm>
            <a:custGeom>
              <a:avLst/>
              <a:gdLst/>
              <a:ahLst/>
              <a:cxnLst/>
              <a:rect l="0" t="0" r="0" b="0"/>
              <a:pathLst>
                <a:path w="9421" h="381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9420" y="141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01"/>
            <p:cNvSpPr/>
            <p:nvPr>
              <p:custDataLst>
                <p:tags r:id="rId258"/>
              </p:custDataLst>
            </p:nvPr>
          </p:nvSpPr>
          <p:spPr>
            <a:xfrm>
              <a:off x="1092200" y="749300"/>
              <a:ext cx="2114551" cy="311151"/>
            </a:xfrm>
            <a:custGeom>
              <a:avLst/>
              <a:gdLst/>
              <a:ahLst/>
              <a:cxnLst/>
              <a:rect l="0" t="0" r="0" b="0"/>
              <a:pathLst>
                <a:path w="2114551" h="311151">
                  <a:moveTo>
                    <a:pt x="0" y="311150"/>
                  </a:moveTo>
                  <a:lnTo>
                    <a:pt x="0" y="311150"/>
                  </a:lnTo>
                  <a:lnTo>
                    <a:pt x="45466" y="307779"/>
                  </a:lnTo>
                  <a:lnTo>
                    <a:pt x="81591" y="302361"/>
                  </a:lnTo>
                  <a:lnTo>
                    <a:pt x="103077" y="298941"/>
                  </a:lnTo>
                  <a:lnTo>
                    <a:pt x="132218" y="294544"/>
                  </a:lnTo>
                  <a:lnTo>
                    <a:pt x="166462" y="289496"/>
                  </a:lnTo>
                  <a:lnTo>
                    <a:pt x="204108" y="284014"/>
                  </a:lnTo>
                  <a:lnTo>
                    <a:pt x="246844" y="278243"/>
                  </a:lnTo>
                  <a:lnTo>
                    <a:pt x="292974" y="272278"/>
                  </a:lnTo>
                  <a:lnTo>
                    <a:pt x="341366" y="266186"/>
                  </a:lnTo>
                  <a:lnTo>
                    <a:pt x="394794" y="259302"/>
                  </a:lnTo>
                  <a:lnTo>
                    <a:pt x="451579" y="251890"/>
                  </a:lnTo>
                  <a:lnTo>
                    <a:pt x="510603" y="244127"/>
                  </a:lnTo>
                  <a:lnTo>
                    <a:pt x="573235" y="235423"/>
                  </a:lnTo>
                  <a:lnTo>
                    <a:pt x="638273" y="226093"/>
                  </a:lnTo>
                  <a:lnTo>
                    <a:pt x="704915" y="216346"/>
                  </a:lnTo>
                  <a:lnTo>
                    <a:pt x="776860" y="207025"/>
                  </a:lnTo>
                  <a:lnTo>
                    <a:pt x="852340" y="197989"/>
                  </a:lnTo>
                  <a:lnTo>
                    <a:pt x="930177" y="189143"/>
                  </a:lnTo>
                  <a:lnTo>
                    <a:pt x="1008879" y="179717"/>
                  </a:lnTo>
                  <a:lnTo>
                    <a:pt x="1088158" y="169906"/>
                  </a:lnTo>
                  <a:lnTo>
                    <a:pt x="1167822" y="159837"/>
                  </a:lnTo>
                  <a:lnTo>
                    <a:pt x="1244215" y="150303"/>
                  </a:lnTo>
                  <a:lnTo>
                    <a:pt x="1318427" y="141124"/>
                  </a:lnTo>
                  <a:lnTo>
                    <a:pt x="1391184" y="132183"/>
                  </a:lnTo>
                  <a:lnTo>
                    <a:pt x="1462973" y="123400"/>
                  </a:lnTo>
                  <a:lnTo>
                    <a:pt x="1534115" y="114722"/>
                  </a:lnTo>
                  <a:lnTo>
                    <a:pt x="1604827" y="106115"/>
                  </a:lnTo>
                  <a:lnTo>
                    <a:pt x="1668196" y="98965"/>
                  </a:lnTo>
                  <a:lnTo>
                    <a:pt x="1726669" y="92788"/>
                  </a:lnTo>
                  <a:lnTo>
                    <a:pt x="1781879" y="87259"/>
                  </a:lnTo>
                  <a:lnTo>
                    <a:pt x="1830681" y="81456"/>
                  </a:lnTo>
                  <a:lnTo>
                    <a:pt x="1875209" y="75471"/>
                  </a:lnTo>
                  <a:lnTo>
                    <a:pt x="1916890" y="69364"/>
                  </a:lnTo>
                  <a:lnTo>
                    <a:pt x="1951732" y="63176"/>
                  </a:lnTo>
                  <a:lnTo>
                    <a:pt x="1982016" y="56934"/>
                  </a:lnTo>
                  <a:lnTo>
                    <a:pt x="2009260" y="50656"/>
                  </a:lnTo>
                  <a:lnTo>
                    <a:pt x="2048939" y="41799"/>
                  </a:lnTo>
                  <a:lnTo>
                    <a:pt x="2089230" y="30965"/>
                  </a:lnTo>
                  <a:lnTo>
                    <a:pt x="2099787" y="26993"/>
                  </a:lnTo>
                  <a:lnTo>
                    <a:pt x="2106119" y="22229"/>
                  </a:lnTo>
                  <a:lnTo>
                    <a:pt x="2109635" y="16936"/>
                  </a:lnTo>
                  <a:lnTo>
                    <a:pt x="2114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02"/>
            <p:cNvSpPr/>
            <p:nvPr>
              <p:custDataLst>
                <p:tags r:id="rId259"/>
              </p:custDataLst>
            </p:nvPr>
          </p:nvSpPr>
          <p:spPr>
            <a:xfrm>
              <a:off x="2889250" y="584200"/>
              <a:ext cx="120960" cy="203201"/>
            </a:xfrm>
            <a:custGeom>
              <a:avLst/>
              <a:gdLst/>
              <a:ahLst/>
              <a:cxnLst/>
              <a:rect l="0" t="0" r="0" b="0"/>
              <a:pathLst>
                <a:path w="120960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8838" y="10113"/>
                  </a:lnTo>
                  <a:lnTo>
                    <a:pt x="11231" y="47702"/>
                  </a:lnTo>
                  <a:lnTo>
                    <a:pt x="5642" y="92129"/>
                  </a:lnTo>
                  <a:lnTo>
                    <a:pt x="1114" y="118387"/>
                  </a:lnTo>
                  <a:lnTo>
                    <a:pt x="1449" y="121258"/>
                  </a:lnTo>
                  <a:lnTo>
                    <a:pt x="2377" y="123172"/>
                  </a:lnTo>
                  <a:lnTo>
                    <a:pt x="3701" y="124448"/>
                  </a:lnTo>
                  <a:lnTo>
                    <a:pt x="5290" y="123182"/>
                  </a:lnTo>
                  <a:lnTo>
                    <a:pt x="27165" y="78443"/>
                  </a:lnTo>
                  <a:lnTo>
                    <a:pt x="44973" y="40489"/>
                  </a:lnTo>
                  <a:lnTo>
                    <a:pt x="62949" y="13251"/>
                  </a:lnTo>
                  <a:lnTo>
                    <a:pt x="72898" y="5889"/>
                  </a:lnTo>
                  <a:lnTo>
                    <a:pt x="78937" y="6043"/>
                  </a:lnTo>
                  <a:lnTo>
                    <a:pt x="93174" y="11858"/>
                  </a:lnTo>
                  <a:lnTo>
                    <a:pt x="105146" y="25261"/>
                  </a:lnTo>
                  <a:lnTo>
                    <a:pt x="114465" y="44388"/>
                  </a:lnTo>
                  <a:lnTo>
                    <a:pt x="120959" y="69352"/>
                  </a:lnTo>
                  <a:lnTo>
                    <a:pt x="118468" y="111173"/>
                  </a:lnTo>
                  <a:lnTo>
                    <a:pt x="112164" y="151474"/>
                  </a:lnTo>
                  <a:lnTo>
                    <a:pt x="1079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03"/>
            <p:cNvSpPr/>
            <p:nvPr>
              <p:custDataLst>
                <p:tags r:id="rId260"/>
              </p:custDataLst>
            </p:nvPr>
          </p:nvSpPr>
          <p:spPr>
            <a:xfrm>
              <a:off x="2742557" y="607112"/>
              <a:ext cx="95591" cy="125683"/>
            </a:xfrm>
            <a:custGeom>
              <a:avLst/>
              <a:gdLst/>
              <a:ahLst/>
              <a:cxnLst/>
              <a:rect l="0" t="0" r="0" b="0"/>
              <a:pathLst>
                <a:path w="95591" h="125683">
                  <a:moveTo>
                    <a:pt x="51443" y="8838"/>
                  </a:moveTo>
                  <a:lnTo>
                    <a:pt x="51443" y="8838"/>
                  </a:lnTo>
                  <a:lnTo>
                    <a:pt x="42605" y="0"/>
                  </a:lnTo>
                  <a:lnTo>
                    <a:pt x="39201" y="123"/>
                  </a:lnTo>
                  <a:lnTo>
                    <a:pt x="29774" y="4024"/>
                  </a:lnTo>
                  <a:lnTo>
                    <a:pt x="15938" y="14154"/>
                  </a:lnTo>
                  <a:lnTo>
                    <a:pt x="2901" y="36205"/>
                  </a:lnTo>
                  <a:lnTo>
                    <a:pt x="0" y="55103"/>
                  </a:lnTo>
                  <a:lnTo>
                    <a:pt x="4215" y="85576"/>
                  </a:lnTo>
                  <a:lnTo>
                    <a:pt x="11403" y="104327"/>
                  </a:lnTo>
                  <a:lnTo>
                    <a:pt x="21653" y="117365"/>
                  </a:lnTo>
                  <a:lnTo>
                    <a:pt x="37027" y="124100"/>
                  </a:lnTo>
                  <a:lnTo>
                    <a:pt x="54914" y="125682"/>
                  </a:lnTo>
                  <a:lnTo>
                    <a:pt x="72271" y="121682"/>
                  </a:lnTo>
                  <a:lnTo>
                    <a:pt x="91167" y="111496"/>
                  </a:lnTo>
                  <a:lnTo>
                    <a:pt x="94154" y="106204"/>
                  </a:lnTo>
                  <a:lnTo>
                    <a:pt x="95590" y="92799"/>
                  </a:lnTo>
                  <a:lnTo>
                    <a:pt x="90114" y="77434"/>
                  </a:lnTo>
                  <a:lnTo>
                    <a:pt x="64087" y="36895"/>
                  </a:lnTo>
                  <a:lnTo>
                    <a:pt x="45093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704"/>
            <p:cNvSpPr/>
            <p:nvPr>
              <p:custDataLst>
                <p:tags r:id="rId261"/>
              </p:custDataLst>
            </p:nvPr>
          </p:nvSpPr>
          <p:spPr>
            <a:xfrm>
              <a:off x="2707791" y="532212"/>
              <a:ext cx="3660" cy="20239"/>
            </a:xfrm>
            <a:custGeom>
              <a:avLst/>
              <a:gdLst/>
              <a:ahLst/>
              <a:cxnLst/>
              <a:rect l="0" t="0" r="0" b="0"/>
              <a:pathLst>
                <a:path w="3660" h="20239">
                  <a:moveTo>
                    <a:pt x="3659" y="20238"/>
                  </a:moveTo>
                  <a:lnTo>
                    <a:pt x="3659" y="20238"/>
                  </a:lnTo>
                  <a:lnTo>
                    <a:pt x="2953" y="6440"/>
                  </a:lnTo>
                  <a:lnTo>
                    <a:pt x="0" y="0"/>
                  </a:lnTo>
                  <a:lnTo>
                    <a:pt x="3659" y="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05"/>
            <p:cNvSpPr/>
            <p:nvPr>
              <p:custDataLst>
                <p:tags r:id="rId262"/>
              </p:custDataLst>
            </p:nvPr>
          </p:nvSpPr>
          <p:spPr>
            <a:xfrm>
              <a:off x="2692400" y="628650"/>
              <a:ext cx="11818" cy="101601"/>
            </a:xfrm>
            <a:custGeom>
              <a:avLst/>
              <a:gdLst/>
              <a:ahLst/>
              <a:cxnLst/>
              <a:rect l="0" t="0" r="0" b="0"/>
              <a:pathLst>
                <a:path w="11818" h="1016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1817" y="6742"/>
                  </a:lnTo>
                  <a:lnTo>
                    <a:pt x="3784" y="542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06"/>
            <p:cNvSpPr/>
            <p:nvPr>
              <p:custDataLst>
                <p:tags r:id="rId263"/>
              </p:custDataLst>
            </p:nvPr>
          </p:nvSpPr>
          <p:spPr>
            <a:xfrm>
              <a:off x="2380043" y="581547"/>
              <a:ext cx="264488" cy="197320"/>
            </a:xfrm>
            <a:custGeom>
              <a:avLst/>
              <a:gdLst/>
              <a:ahLst/>
              <a:cxnLst/>
              <a:rect l="0" t="0" r="0" b="0"/>
              <a:pathLst>
                <a:path w="264488" h="197320">
                  <a:moveTo>
                    <a:pt x="7557" y="85203"/>
                  </a:moveTo>
                  <a:lnTo>
                    <a:pt x="7557" y="85203"/>
                  </a:lnTo>
                  <a:lnTo>
                    <a:pt x="14299" y="88574"/>
                  </a:lnTo>
                  <a:lnTo>
                    <a:pt x="17696" y="88156"/>
                  </a:lnTo>
                  <a:lnTo>
                    <a:pt x="40782" y="73615"/>
                  </a:lnTo>
                  <a:lnTo>
                    <a:pt x="48899" y="63825"/>
                  </a:lnTo>
                  <a:lnTo>
                    <a:pt x="59860" y="47035"/>
                  </a:lnTo>
                  <a:lnTo>
                    <a:pt x="60064" y="44235"/>
                  </a:lnTo>
                  <a:lnTo>
                    <a:pt x="58790" y="41664"/>
                  </a:lnTo>
                  <a:lnTo>
                    <a:pt x="56529" y="39243"/>
                  </a:lnTo>
                  <a:lnTo>
                    <a:pt x="53611" y="39041"/>
                  </a:lnTo>
                  <a:lnTo>
                    <a:pt x="46605" y="42579"/>
                  </a:lnTo>
                  <a:lnTo>
                    <a:pt x="27985" y="59247"/>
                  </a:lnTo>
                  <a:lnTo>
                    <a:pt x="11336" y="85430"/>
                  </a:lnTo>
                  <a:lnTo>
                    <a:pt x="837" y="118902"/>
                  </a:lnTo>
                  <a:lnTo>
                    <a:pt x="0" y="148888"/>
                  </a:lnTo>
                  <a:lnTo>
                    <a:pt x="4433" y="163132"/>
                  </a:lnTo>
                  <a:lnTo>
                    <a:pt x="7591" y="168905"/>
                  </a:lnTo>
                  <a:lnTo>
                    <a:pt x="12519" y="172754"/>
                  </a:lnTo>
                  <a:lnTo>
                    <a:pt x="25520" y="177031"/>
                  </a:lnTo>
                  <a:lnTo>
                    <a:pt x="52077" y="172697"/>
                  </a:lnTo>
                  <a:lnTo>
                    <a:pt x="97019" y="143382"/>
                  </a:lnTo>
                  <a:lnTo>
                    <a:pt x="119049" y="123995"/>
                  </a:lnTo>
                  <a:lnTo>
                    <a:pt x="133074" y="101739"/>
                  </a:lnTo>
                  <a:lnTo>
                    <a:pt x="140248" y="77735"/>
                  </a:lnTo>
                  <a:lnTo>
                    <a:pt x="141085" y="52956"/>
                  </a:lnTo>
                  <a:lnTo>
                    <a:pt x="137223" y="35358"/>
                  </a:lnTo>
                  <a:lnTo>
                    <a:pt x="134218" y="28690"/>
                  </a:lnTo>
                  <a:lnTo>
                    <a:pt x="130097" y="24244"/>
                  </a:lnTo>
                  <a:lnTo>
                    <a:pt x="119875" y="19305"/>
                  </a:lnTo>
                  <a:lnTo>
                    <a:pt x="115597" y="19399"/>
                  </a:lnTo>
                  <a:lnTo>
                    <a:pt x="112039" y="20872"/>
                  </a:lnTo>
                  <a:lnTo>
                    <a:pt x="108962" y="23266"/>
                  </a:lnTo>
                  <a:lnTo>
                    <a:pt x="105542" y="31570"/>
                  </a:lnTo>
                  <a:lnTo>
                    <a:pt x="104631" y="36748"/>
                  </a:lnTo>
                  <a:lnTo>
                    <a:pt x="107381" y="48145"/>
                  </a:lnTo>
                  <a:lnTo>
                    <a:pt x="114718" y="60972"/>
                  </a:lnTo>
                  <a:lnTo>
                    <a:pt x="143642" y="100452"/>
                  </a:lnTo>
                  <a:lnTo>
                    <a:pt x="157396" y="125548"/>
                  </a:lnTo>
                  <a:lnTo>
                    <a:pt x="160465" y="144291"/>
                  </a:lnTo>
                  <a:lnTo>
                    <a:pt x="160296" y="154229"/>
                  </a:lnTo>
                  <a:lnTo>
                    <a:pt x="154463" y="170914"/>
                  </a:lnTo>
                  <a:lnTo>
                    <a:pt x="140214" y="192131"/>
                  </a:lnTo>
                  <a:lnTo>
                    <a:pt x="135190" y="196227"/>
                  </a:lnTo>
                  <a:lnTo>
                    <a:pt x="132862" y="197319"/>
                  </a:lnTo>
                  <a:lnTo>
                    <a:pt x="131310" y="196636"/>
                  </a:lnTo>
                  <a:lnTo>
                    <a:pt x="130276" y="194769"/>
                  </a:lnTo>
                  <a:lnTo>
                    <a:pt x="129586" y="192114"/>
                  </a:lnTo>
                  <a:lnTo>
                    <a:pt x="131987" y="178264"/>
                  </a:lnTo>
                  <a:lnTo>
                    <a:pt x="155033" y="148845"/>
                  </a:lnTo>
                  <a:lnTo>
                    <a:pt x="194706" y="109795"/>
                  </a:lnTo>
                  <a:lnTo>
                    <a:pt x="236357" y="64739"/>
                  </a:lnTo>
                  <a:lnTo>
                    <a:pt x="260212" y="22260"/>
                  </a:lnTo>
                  <a:lnTo>
                    <a:pt x="264487" y="8780"/>
                  </a:lnTo>
                  <a:lnTo>
                    <a:pt x="262805" y="4621"/>
                  </a:lnTo>
                  <a:lnTo>
                    <a:pt x="258861" y="1848"/>
                  </a:lnTo>
                  <a:lnTo>
                    <a:pt x="253410" y="0"/>
                  </a:lnTo>
                  <a:lnTo>
                    <a:pt x="232254" y="769"/>
                  </a:lnTo>
                  <a:lnTo>
                    <a:pt x="220076" y="7460"/>
                  </a:lnTo>
                  <a:lnTo>
                    <a:pt x="214853" y="12208"/>
                  </a:lnTo>
                  <a:lnTo>
                    <a:pt x="209049" y="25009"/>
                  </a:lnTo>
                  <a:lnTo>
                    <a:pt x="207502" y="32374"/>
                  </a:lnTo>
                  <a:lnTo>
                    <a:pt x="209545" y="48082"/>
                  </a:lnTo>
                  <a:lnTo>
                    <a:pt x="222355" y="81163"/>
                  </a:lnTo>
                  <a:lnTo>
                    <a:pt x="248926" y="122948"/>
                  </a:lnTo>
                  <a:lnTo>
                    <a:pt x="253346" y="142248"/>
                  </a:lnTo>
                  <a:lnTo>
                    <a:pt x="252498" y="151243"/>
                  </a:lnTo>
                  <a:lnTo>
                    <a:pt x="249770" y="157593"/>
                  </a:lnTo>
                  <a:lnTo>
                    <a:pt x="246205" y="162767"/>
                  </a:lnTo>
                  <a:lnTo>
                    <a:pt x="243561" y="163724"/>
                  </a:lnTo>
                  <a:lnTo>
                    <a:pt x="229807" y="161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07"/>
            <p:cNvSpPr/>
            <p:nvPr>
              <p:custDataLst>
                <p:tags r:id="rId264"/>
              </p:custDataLst>
            </p:nvPr>
          </p:nvSpPr>
          <p:spPr>
            <a:xfrm>
              <a:off x="2254250" y="635000"/>
              <a:ext cx="76201" cy="118698"/>
            </a:xfrm>
            <a:custGeom>
              <a:avLst/>
              <a:gdLst/>
              <a:ahLst/>
              <a:cxnLst/>
              <a:rect l="0" t="0" r="0" b="0"/>
              <a:pathLst>
                <a:path w="76201" h="118698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6742" y="883"/>
                  </a:lnTo>
                  <a:lnTo>
                    <a:pt x="21048" y="3633"/>
                  </a:lnTo>
                  <a:lnTo>
                    <a:pt x="42063" y="19029"/>
                  </a:lnTo>
                  <a:lnTo>
                    <a:pt x="62793" y="44836"/>
                  </a:lnTo>
                  <a:lnTo>
                    <a:pt x="70241" y="64612"/>
                  </a:lnTo>
                  <a:lnTo>
                    <a:pt x="72553" y="93698"/>
                  </a:lnTo>
                  <a:lnTo>
                    <a:pt x="69640" y="109377"/>
                  </a:lnTo>
                  <a:lnTo>
                    <a:pt x="63642" y="118697"/>
                  </a:lnTo>
                  <a:lnTo>
                    <a:pt x="58656" y="117231"/>
                  </a:lnTo>
                  <a:lnTo>
                    <a:pt x="45590" y="104314"/>
                  </a:lnTo>
                  <a:lnTo>
                    <a:pt x="37901" y="86343"/>
                  </a:lnTo>
                  <a:lnTo>
                    <a:pt x="35851" y="76612"/>
                  </a:lnTo>
                  <a:lnTo>
                    <a:pt x="39217" y="54511"/>
                  </a:lnTo>
                  <a:lnTo>
                    <a:pt x="48474" y="3269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08"/>
            <p:cNvSpPr/>
            <p:nvPr>
              <p:custDataLst>
                <p:tags r:id="rId265"/>
              </p:custDataLst>
            </p:nvPr>
          </p:nvSpPr>
          <p:spPr>
            <a:xfrm>
              <a:off x="2022231" y="624534"/>
              <a:ext cx="223943" cy="332819"/>
            </a:xfrm>
            <a:custGeom>
              <a:avLst/>
              <a:gdLst/>
              <a:ahLst/>
              <a:cxnLst/>
              <a:rect l="0" t="0" r="0" b="0"/>
              <a:pathLst>
                <a:path w="223943" h="332819">
                  <a:moveTo>
                    <a:pt x="3419" y="42216"/>
                  </a:moveTo>
                  <a:lnTo>
                    <a:pt x="3419" y="42216"/>
                  </a:lnTo>
                  <a:lnTo>
                    <a:pt x="3419" y="47683"/>
                  </a:lnTo>
                  <a:lnTo>
                    <a:pt x="10161" y="48304"/>
                  </a:lnTo>
                  <a:lnTo>
                    <a:pt x="24467" y="45118"/>
                  </a:lnTo>
                  <a:lnTo>
                    <a:pt x="65625" y="21429"/>
                  </a:lnTo>
                  <a:lnTo>
                    <a:pt x="72929" y="15809"/>
                  </a:lnTo>
                  <a:lnTo>
                    <a:pt x="74453" y="12617"/>
                  </a:lnTo>
                  <a:lnTo>
                    <a:pt x="74265" y="5307"/>
                  </a:lnTo>
                  <a:lnTo>
                    <a:pt x="71817" y="2793"/>
                  </a:lnTo>
                  <a:lnTo>
                    <a:pt x="63451" y="0"/>
                  </a:lnTo>
                  <a:lnTo>
                    <a:pt x="50796" y="2522"/>
                  </a:lnTo>
                  <a:lnTo>
                    <a:pt x="36470" y="9052"/>
                  </a:lnTo>
                  <a:lnTo>
                    <a:pt x="17210" y="25334"/>
                  </a:lnTo>
                  <a:lnTo>
                    <a:pt x="6961" y="39887"/>
                  </a:lnTo>
                  <a:lnTo>
                    <a:pt x="0" y="67318"/>
                  </a:lnTo>
                  <a:lnTo>
                    <a:pt x="4016" y="85593"/>
                  </a:lnTo>
                  <a:lnTo>
                    <a:pt x="13562" y="102417"/>
                  </a:lnTo>
                  <a:lnTo>
                    <a:pt x="27212" y="116950"/>
                  </a:lnTo>
                  <a:lnTo>
                    <a:pt x="44568" y="124820"/>
                  </a:lnTo>
                  <a:lnTo>
                    <a:pt x="65452" y="127612"/>
                  </a:lnTo>
                  <a:lnTo>
                    <a:pt x="104271" y="123806"/>
                  </a:lnTo>
                  <a:lnTo>
                    <a:pt x="142897" y="109195"/>
                  </a:lnTo>
                  <a:lnTo>
                    <a:pt x="178331" y="87305"/>
                  </a:lnTo>
                  <a:lnTo>
                    <a:pt x="193106" y="71192"/>
                  </a:lnTo>
                  <a:lnTo>
                    <a:pt x="196199" y="63650"/>
                  </a:lnTo>
                  <a:lnTo>
                    <a:pt x="196850" y="56506"/>
                  </a:lnTo>
                  <a:lnTo>
                    <a:pt x="195873" y="49626"/>
                  </a:lnTo>
                  <a:lnTo>
                    <a:pt x="189143" y="36337"/>
                  </a:lnTo>
                  <a:lnTo>
                    <a:pt x="184385" y="29830"/>
                  </a:lnTo>
                  <a:lnTo>
                    <a:pt x="178391" y="26198"/>
                  </a:lnTo>
                  <a:lnTo>
                    <a:pt x="164205" y="24043"/>
                  </a:lnTo>
                  <a:lnTo>
                    <a:pt x="129854" y="32773"/>
                  </a:lnTo>
                  <a:lnTo>
                    <a:pt x="120055" y="37549"/>
                  </a:lnTo>
                  <a:lnTo>
                    <a:pt x="117159" y="41221"/>
                  </a:lnTo>
                  <a:lnTo>
                    <a:pt x="113942" y="50946"/>
                  </a:lnTo>
                  <a:lnTo>
                    <a:pt x="115201" y="55092"/>
                  </a:lnTo>
                  <a:lnTo>
                    <a:pt x="118157" y="58561"/>
                  </a:lnTo>
                  <a:lnTo>
                    <a:pt x="122244" y="61579"/>
                  </a:lnTo>
                  <a:lnTo>
                    <a:pt x="134312" y="63052"/>
                  </a:lnTo>
                  <a:lnTo>
                    <a:pt x="149082" y="60648"/>
                  </a:lnTo>
                  <a:lnTo>
                    <a:pt x="192529" y="41085"/>
                  </a:lnTo>
                  <a:lnTo>
                    <a:pt x="202944" y="38185"/>
                  </a:lnTo>
                  <a:lnTo>
                    <a:pt x="206285" y="38118"/>
                  </a:lnTo>
                  <a:lnTo>
                    <a:pt x="208513" y="38778"/>
                  </a:lnTo>
                  <a:lnTo>
                    <a:pt x="209998" y="39924"/>
                  </a:lnTo>
                  <a:lnTo>
                    <a:pt x="212089" y="55021"/>
                  </a:lnTo>
                  <a:lnTo>
                    <a:pt x="213501" y="96251"/>
                  </a:lnTo>
                  <a:lnTo>
                    <a:pt x="217987" y="138346"/>
                  </a:lnTo>
                  <a:lnTo>
                    <a:pt x="221784" y="172429"/>
                  </a:lnTo>
                  <a:lnTo>
                    <a:pt x="223942" y="204981"/>
                  </a:lnTo>
                  <a:lnTo>
                    <a:pt x="221394" y="251074"/>
                  </a:lnTo>
                  <a:lnTo>
                    <a:pt x="211702" y="290367"/>
                  </a:lnTo>
                  <a:lnTo>
                    <a:pt x="198012" y="318001"/>
                  </a:lnTo>
                  <a:lnTo>
                    <a:pt x="192414" y="325556"/>
                  </a:lnTo>
                  <a:lnTo>
                    <a:pt x="185860" y="329887"/>
                  </a:lnTo>
                  <a:lnTo>
                    <a:pt x="171052" y="332818"/>
                  </a:lnTo>
                  <a:lnTo>
                    <a:pt x="164563" y="331201"/>
                  </a:lnTo>
                  <a:lnTo>
                    <a:pt x="153590" y="323759"/>
                  </a:lnTo>
                  <a:lnTo>
                    <a:pt x="147773" y="309633"/>
                  </a:lnTo>
                  <a:lnTo>
                    <a:pt x="146222" y="300928"/>
                  </a:lnTo>
                  <a:lnTo>
                    <a:pt x="156824" y="256407"/>
                  </a:lnTo>
                  <a:lnTo>
                    <a:pt x="162169" y="23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09"/>
            <p:cNvSpPr/>
            <p:nvPr>
              <p:custDataLst>
                <p:tags r:id="rId266"/>
              </p:custDataLst>
            </p:nvPr>
          </p:nvSpPr>
          <p:spPr>
            <a:xfrm>
              <a:off x="1860550" y="609600"/>
              <a:ext cx="133351" cy="160012"/>
            </a:xfrm>
            <a:custGeom>
              <a:avLst/>
              <a:gdLst/>
              <a:ahLst/>
              <a:cxnLst/>
              <a:rect l="0" t="0" r="0" b="0"/>
              <a:pathLst>
                <a:path w="133351" h="160012">
                  <a:moveTo>
                    <a:pt x="0" y="19050"/>
                  </a:moveTo>
                  <a:lnTo>
                    <a:pt x="0" y="19050"/>
                  </a:lnTo>
                  <a:lnTo>
                    <a:pt x="5775" y="13980"/>
                  </a:lnTo>
                  <a:lnTo>
                    <a:pt x="12209" y="10212"/>
                  </a:lnTo>
                  <a:lnTo>
                    <a:pt x="21654" y="9948"/>
                  </a:lnTo>
                  <a:lnTo>
                    <a:pt x="27136" y="10865"/>
                  </a:lnTo>
                  <a:lnTo>
                    <a:pt x="44964" y="22269"/>
                  </a:lnTo>
                  <a:lnTo>
                    <a:pt x="67023" y="45796"/>
                  </a:lnTo>
                  <a:lnTo>
                    <a:pt x="81320" y="81851"/>
                  </a:lnTo>
                  <a:lnTo>
                    <a:pt x="86654" y="117072"/>
                  </a:lnTo>
                  <a:lnTo>
                    <a:pt x="81493" y="146479"/>
                  </a:lnTo>
                  <a:lnTo>
                    <a:pt x="78317" y="152686"/>
                  </a:lnTo>
                  <a:lnTo>
                    <a:pt x="74789" y="156824"/>
                  </a:lnTo>
                  <a:lnTo>
                    <a:pt x="71026" y="159583"/>
                  </a:lnTo>
                  <a:lnTo>
                    <a:pt x="67106" y="160011"/>
                  </a:lnTo>
                  <a:lnTo>
                    <a:pt x="58988" y="156723"/>
                  </a:lnTo>
                  <a:lnTo>
                    <a:pt x="52558" y="146795"/>
                  </a:lnTo>
                  <a:lnTo>
                    <a:pt x="48053" y="130859"/>
                  </a:lnTo>
                  <a:lnTo>
                    <a:pt x="47634" y="93414"/>
                  </a:lnTo>
                  <a:lnTo>
                    <a:pt x="60680" y="49707"/>
                  </a:lnTo>
                  <a:lnTo>
                    <a:pt x="74476" y="27501"/>
                  </a:lnTo>
                  <a:lnTo>
                    <a:pt x="90015" y="13869"/>
                  </a:lnTo>
                  <a:lnTo>
                    <a:pt x="105623" y="616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31"/>
          <p:cNvGrpSpPr/>
          <p:nvPr/>
        </p:nvGrpSpPr>
        <p:grpSpPr>
          <a:xfrm>
            <a:off x="3988624" y="446484"/>
            <a:ext cx="1019598" cy="539420"/>
            <a:chOff x="3988624" y="446484"/>
            <a:chExt cx="1019598" cy="539420"/>
          </a:xfrm>
        </p:grpSpPr>
        <p:sp>
          <p:nvSpPr>
            <p:cNvPr id="24" name="SMARTInkShape-2710"/>
            <p:cNvSpPr/>
            <p:nvPr>
              <p:custDataLst>
                <p:tags r:id="rId244"/>
              </p:custDataLst>
            </p:nvPr>
          </p:nvSpPr>
          <p:spPr>
            <a:xfrm>
              <a:off x="3988624" y="446484"/>
              <a:ext cx="189677" cy="361841"/>
            </a:xfrm>
            <a:custGeom>
              <a:avLst/>
              <a:gdLst/>
              <a:ahLst/>
              <a:cxnLst/>
              <a:rect l="0" t="0" r="0" b="0"/>
              <a:pathLst>
                <a:path w="189677" h="361841">
                  <a:moveTo>
                    <a:pt x="69026" y="137716"/>
                  </a:moveTo>
                  <a:lnTo>
                    <a:pt x="69026" y="137716"/>
                  </a:lnTo>
                  <a:lnTo>
                    <a:pt x="53446" y="177715"/>
                  </a:lnTo>
                  <a:lnTo>
                    <a:pt x="39794" y="224592"/>
                  </a:lnTo>
                  <a:lnTo>
                    <a:pt x="29223" y="258407"/>
                  </a:lnTo>
                  <a:lnTo>
                    <a:pt x="18174" y="291545"/>
                  </a:lnTo>
                  <a:lnTo>
                    <a:pt x="5432" y="334441"/>
                  </a:lnTo>
                  <a:lnTo>
                    <a:pt x="0" y="361840"/>
                  </a:lnTo>
                  <a:lnTo>
                    <a:pt x="18200" y="317086"/>
                  </a:lnTo>
                  <a:lnTo>
                    <a:pt x="32796" y="281406"/>
                  </a:lnTo>
                  <a:lnTo>
                    <a:pt x="50101" y="236856"/>
                  </a:lnTo>
                  <a:lnTo>
                    <a:pt x="60643" y="210159"/>
                  </a:lnTo>
                  <a:lnTo>
                    <a:pt x="71904" y="181778"/>
                  </a:lnTo>
                  <a:lnTo>
                    <a:pt x="83644" y="154391"/>
                  </a:lnTo>
                  <a:lnTo>
                    <a:pt x="95705" y="127666"/>
                  </a:lnTo>
                  <a:lnTo>
                    <a:pt x="107979" y="101383"/>
                  </a:lnTo>
                  <a:lnTo>
                    <a:pt x="129142" y="59009"/>
                  </a:lnTo>
                  <a:lnTo>
                    <a:pt x="151279" y="16793"/>
                  </a:lnTo>
                  <a:lnTo>
                    <a:pt x="160425" y="993"/>
                  </a:lnTo>
                  <a:lnTo>
                    <a:pt x="161709" y="0"/>
                  </a:lnTo>
                  <a:lnTo>
                    <a:pt x="163769" y="36717"/>
                  </a:lnTo>
                  <a:lnTo>
                    <a:pt x="164050" y="73542"/>
                  </a:lnTo>
                  <a:lnTo>
                    <a:pt x="166057" y="117661"/>
                  </a:lnTo>
                  <a:lnTo>
                    <a:pt x="167580" y="141279"/>
                  </a:lnTo>
                  <a:lnTo>
                    <a:pt x="169301" y="165492"/>
                  </a:lnTo>
                  <a:lnTo>
                    <a:pt x="171153" y="190100"/>
                  </a:lnTo>
                  <a:lnTo>
                    <a:pt x="175094" y="236492"/>
                  </a:lnTo>
                  <a:lnTo>
                    <a:pt x="179197" y="273574"/>
                  </a:lnTo>
                  <a:lnTo>
                    <a:pt x="185474" y="315475"/>
                  </a:lnTo>
                  <a:lnTo>
                    <a:pt x="189676" y="340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11"/>
            <p:cNvSpPr/>
            <p:nvPr>
              <p:custDataLst>
                <p:tags r:id="rId245"/>
              </p:custDataLst>
            </p:nvPr>
          </p:nvSpPr>
          <p:spPr>
            <a:xfrm>
              <a:off x="4607605" y="476250"/>
              <a:ext cx="104096" cy="330201"/>
            </a:xfrm>
            <a:custGeom>
              <a:avLst/>
              <a:gdLst/>
              <a:ahLst/>
              <a:cxnLst/>
              <a:rect l="0" t="0" r="0" b="0"/>
              <a:pathLst>
                <a:path w="104096" h="330201">
                  <a:moveTo>
                    <a:pt x="104095" y="0"/>
                  </a:moveTo>
                  <a:lnTo>
                    <a:pt x="104095" y="0"/>
                  </a:lnTo>
                  <a:lnTo>
                    <a:pt x="74209" y="12209"/>
                  </a:lnTo>
                  <a:lnTo>
                    <a:pt x="50476" y="33878"/>
                  </a:lnTo>
                  <a:lnTo>
                    <a:pt x="28941" y="76125"/>
                  </a:lnTo>
                  <a:lnTo>
                    <a:pt x="15660" y="114502"/>
                  </a:lnTo>
                  <a:lnTo>
                    <a:pt x="4818" y="156017"/>
                  </a:lnTo>
                  <a:lnTo>
                    <a:pt x="0" y="195636"/>
                  </a:lnTo>
                  <a:lnTo>
                    <a:pt x="3503" y="232529"/>
                  </a:lnTo>
                  <a:lnTo>
                    <a:pt x="14231" y="265624"/>
                  </a:lnTo>
                  <a:lnTo>
                    <a:pt x="33111" y="292092"/>
                  </a:lnTo>
                  <a:lnTo>
                    <a:pt x="59376" y="309970"/>
                  </a:lnTo>
                  <a:lnTo>
                    <a:pt x="104095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12"/>
            <p:cNvSpPr/>
            <p:nvPr>
              <p:custDataLst>
                <p:tags r:id="rId246"/>
              </p:custDataLst>
            </p:nvPr>
          </p:nvSpPr>
          <p:spPr>
            <a:xfrm>
              <a:off x="4788868" y="588229"/>
              <a:ext cx="134403" cy="397675"/>
            </a:xfrm>
            <a:custGeom>
              <a:avLst/>
              <a:gdLst/>
              <a:ahLst/>
              <a:cxnLst/>
              <a:rect l="0" t="0" r="0" b="0"/>
              <a:pathLst>
                <a:path w="134403" h="397675">
                  <a:moveTo>
                    <a:pt x="37132" y="110271"/>
                  </a:moveTo>
                  <a:lnTo>
                    <a:pt x="37132" y="110271"/>
                  </a:lnTo>
                  <a:lnTo>
                    <a:pt x="33761" y="106900"/>
                  </a:lnTo>
                  <a:lnTo>
                    <a:pt x="32063" y="108024"/>
                  </a:lnTo>
                  <a:lnTo>
                    <a:pt x="26300" y="120424"/>
                  </a:lnTo>
                  <a:lnTo>
                    <a:pt x="20831" y="144480"/>
                  </a:lnTo>
                  <a:lnTo>
                    <a:pt x="18191" y="186102"/>
                  </a:lnTo>
                  <a:lnTo>
                    <a:pt x="15073" y="217822"/>
                  </a:lnTo>
                  <a:lnTo>
                    <a:pt x="13217" y="252616"/>
                  </a:lnTo>
                  <a:lnTo>
                    <a:pt x="11686" y="288541"/>
                  </a:lnTo>
                  <a:lnTo>
                    <a:pt x="8654" y="323322"/>
                  </a:lnTo>
                  <a:lnTo>
                    <a:pt x="6351" y="364524"/>
                  </a:lnTo>
                  <a:lnTo>
                    <a:pt x="1209" y="396385"/>
                  </a:lnTo>
                  <a:lnTo>
                    <a:pt x="483" y="397674"/>
                  </a:lnTo>
                  <a:lnTo>
                    <a:pt x="0" y="397123"/>
                  </a:lnTo>
                  <a:lnTo>
                    <a:pt x="9211" y="352221"/>
                  </a:lnTo>
                  <a:lnTo>
                    <a:pt x="11317" y="313760"/>
                  </a:lnTo>
                  <a:lnTo>
                    <a:pt x="12867" y="289675"/>
                  </a:lnTo>
                  <a:lnTo>
                    <a:pt x="14605" y="263740"/>
                  </a:lnTo>
                  <a:lnTo>
                    <a:pt x="16470" y="235867"/>
                  </a:lnTo>
                  <a:lnTo>
                    <a:pt x="18418" y="206702"/>
                  </a:lnTo>
                  <a:lnTo>
                    <a:pt x="20423" y="176675"/>
                  </a:lnTo>
                  <a:lnTo>
                    <a:pt x="23170" y="148896"/>
                  </a:lnTo>
                  <a:lnTo>
                    <a:pt x="26413" y="122615"/>
                  </a:lnTo>
                  <a:lnTo>
                    <a:pt x="33779" y="75541"/>
                  </a:lnTo>
                  <a:lnTo>
                    <a:pt x="41757" y="38156"/>
                  </a:lnTo>
                  <a:lnTo>
                    <a:pt x="50006" y="16366"/>
                  </a:lnTo>
                  <a:lnTo>
                    <a:pt x="54181" y="9568"/>
                  </a:lnTo>
                  <a:lnTo>
                    <a:pt x="59787" y="5036"/>
                  </a:lnTo>
                  <a:lnTo>
                    <a:pt x="73541" y="0"/>
                  </a:lnTo>
                  <a:lnTo>
                    <a:pt x="90943" y="3406"/>
                  </a:lnTo>
                  <a:lnTo>
                    <a:pt x="100523" y="7278"/>
                  </a:lnTo>
                  <a:lnTo>
                    <a:pt x="116812" y="26631"/>
                  </a:lnTo>
                  <a:lnTo>
                    <a:pt x="128989" y="54048"/>
                  </a:lnTo>
                  <a:lnTo>
                    <a:pt x="134402" y="85048"/>
                  </a:lnTo>
                  <a:lnTo>
                    <a:pt x="127336" y="130863"/>
                  </a:lnTo>
                  <a:lnTo>
                    <a:pt x="109913" y="157053"/>
                  </a:lnTo>
                  <a:lnTo>
                    <a:pt x="76101" y="185986"/>
                  </a:lnTo>
                  <a:lnTo>
                    <a:pt x="54451" y="196839"/>
                  </a:lnTo>
                  <a:lnTo>
                    <a:pt x="11732" y="205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13"/>
            <p:cNvSpPr/>
            <p:nvPr>
              <p:custDataLst>
                <p:tags r:id="rId247"/>
              </p:custDataLst>
            </p:nvPr>
          </p:nvSpPr>
          <p:spPr>
            <a:xfrm>
              <a:off x="4902200" y="450850"/>
              <a:ext cx="106022" cy="406401"/>
            </a:xfrm>
            <a:custGeom>
              <a:avLst/>
              <a:gdLst/>
              <a:ahLst/>
              <a:cxnLst/>
              <a:rect l="0" t="0" r="0" b="0"/>
              <a:pathLst>
                <a:path w="106022" h="406401">
                  <a:moveTo>
                    <a:pt x="76200" y="0"/>
                  </a:moveTo>
                  <a:lnTo>
                    <a:pt x="76200" y="0"/>
                  </a:lnTo>
                  <a:lnTo>
                    <a:pt x="89684" y="16855"/>
                  </a:lnTo>
                  <a:lnTo>
                    <a:pt x="101440" y="61047"/>
                  </a:lnTo>
                  <a:lnTo>
                    <a:pt x="105056" y="104508"/>
                  </a:lnTo>
                  <a:lnTo>
                    <a:pt x="106021" y="128938"/>
                  </a:lnTo>
                  <a:lnTo>
                    <a:pt x="103841" y="154398"/>
                  </a:lnTo>
                  <a:lnTo>
                    <a:pt x="99567" y="180543"/>
                  </a:lnTo>
                  <a:lnTo>
                    <a:pt x="93894" y="207145"/>
                  </a:lnTo>
                  <a:lnTo>
                    <a:pt x="86585" y="232641"/>
                  </a:lnTo>
                  <a:lnTo>
                    <a:pt x="78184" y="257400"/>
                  </a:lnTo>
                  <a:lnTo>
                    <a:pt x="59443" y="303489"/>
                  </a:lnTo>
                  <a:lnTo>
                    <a:pt x="39354" y="342788"/>
                  </a:lnTo>
                  <a:lnTo>
                    <a:pt x="14953" y="383162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14"/>
            <p:cNvSpPr/>
            <p:nvPr>
              <p:custDataLst>
                <p:tags r:id="rId248"/>
              </p:custDataLst>
            </p:nvPr>
          </p:nvSpPr>
          <p:spPr>
            <a:xfrm>
              <a:off x="4301992" y="448689"/>
              <a:ext cx="168409" cy="336410"/>
            </a:xfrm>
            <a:custGeom>
              <a:avLst/>
              <a:gdLst/>
              <a:ahLst/>
              <a:cxnLst/>
              <a:rect l="0" t="0" r="0" b="0"/>
              <a:pathLst>
                <a:path w="168409" h="336410">
                  <a:moveTo>
                    <a:pt x="28708" y="122811"/>
                  </a:moveTo>
                  <a:lnTo>
                    <a:pt x="28708" y="122811"/>
                  </a:lnTo>
                  <a:lnTo>
                    <a:pt x="25337" y="122811"/>
                  </a:lnTo>
                  <a:lnTo>
                    <a:pt x="21801" y="126574"/>
                  </a:lnTo>
                  <a:lnTo>
                    <a:pt x="19870" y="129553"/>
                  </a:lnTo>
                  <a:lnTo>
                    <a:pt x="16516" y="174908"/>
                  </a:lnTo>
                  <a:lnTo>
                    <a:pt x="16158" y="220327"/>
                  </a:lnTo>
                  <a:lnTo>
                    <a:pt x="12290" y="265769"/>
                  </a:lnTo>
                  <a:lnTo>
                    <a:pt x="5969" y="304163"/>
                  </a:lnTo>
                  <a:lnTo>
                    <a:pt x="2215" y="330356"/>
                  </a:lnTo>
                  <a:lnTo>
                    <a:pt x="0" y="336409"/>
                  </a:lnTo>
                  <a:lnTo>
                    <a:pt x="8700" y="293963"/>
                  </a:lnTo>
                  <a:lnTo>
                    <a:pt x="15347" y="260027"/>
                  </a:lnTo>
                  <a:lnTo>
                    <a:pt x="23004" y="215781"/>
                  </a:lnTo>
                  <a:lnTo>
                    <a:pt x="27022" y="191141"/>
                  </a:lnTo>
                  <a:lnTo>
                    <a:pt x="33229" y="164131"/>
                  </a:lnTo>
                  <a:lnTo>
                    <a:pt x="40894" y="135541"/>
                  </a:lnTo>
                  <a:lnTo>
                    <a:pt x="49532" y="105898"/>
                  </a:lnTo>
                  <a:lnTo>
                    <a:pt x="58819" y="80491"/>
                  </a:lnTo>
                  <a:lnTo>
                    <a:pt x="78544" y="37209"/>
                  </a:lnTo>
                  <a:lnTo>
                    <a:pt x="97189" y="12329"/>
                  </a:lnTo>
                  <a:lnTo>
                    <a:pt x="106112" y="4706"/>
                  </a:lnTo>
                  <a:lnTo>
                    <a:pt x="113472" y="1036"/>
                  </a:lnTo>
                  <a:lnTo>
                    <a:pt x="119790" y="0"/>
                  </a:lnTo>
                  <a:lnTo>
                    <a:pt x="125412" y="720"/>
                  </a:lnTo>
                  <a:lnTo>
                    <a:pt x="129867" y="6845"/>
                  </a:lnTo>
                  <a:lnTo>
                    <a:pt x="136697" y="28702"/>
                  </a:lnTo>
                  <a:lnTo>
                    <a:pt x="138321" y="60994"/>
                  </a:lnTo>
                  <a:lnTo>
                    <a:pt x="134575" y="97453"/>
                  </a:lnTo>
                  <a:lnTo>
                    <a:pt x="123503" y="132472"/>
                  </a:lnTo>
                  <a:lnTo>
                    <a:pt x="98031" y="173808"/>
                  </a:lnTo>
                  <a:lnTo>
                    <a:pt x="74883" y="194914"/>
                  </a:lnTo>
                  <a:lnTo>
                    <a:pt x="59343" y="198837"/>
                  </a:lnTo>
                  <a:lnTo>
                    <a:pt x="45146" y="198228"/>
                  </a:lnTo>
                  <a:lnTo>
                    <a:pt x="36484" y="195606"/>
                  </a:lnTo>
                  <a:lnTo>
                    <a:pt x="33892" y="193918"/>
                  </a:lnTo>
                  <a:lnTo>
                    <a:pt x="31012" y="190162"/>
                  </a:lnTo>
                  <a:lnTo>
                    <a:pt x="30949" y="189584"/>
                  </a:lnTo>
                  <a:lnTo>
                    <a:pt x="31613" y="189904"/>
                  </a:lnTo>
                  <a:lnTo>
                    <a:pt x="76000" y="231527"/>
                  </a:lnTo>
                  <a:lnTo>
                    <a:pt x="122429" y="274735"/>
                  </a:lnTo>
                  <a:lnTo>
                    <a:pt x="160053" y="320173"/>
                  </a:lnTo>
                  <a:lnTo>
                    <a:pt x="168408" y="33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15"/>
            <p:cNvSpPr/>
            <p:nvPr>
              <p:custDataLst>
                <p:tags r:id="rId249"/>
              </p:custDataLst>
            </p:nvPr>
          </p:nvSpPr>
          <p:spPr>
            <a:xfrm>
              <a:off x="4006850" y="62865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43369" y="32241"/>
                  </a:lnTo>
                  <a:lnTo>
                    <a:pt x="76896" y="24677"/>
                  </a:lnTo>
                  <a:lnTo>
                    <a:pt x="114609" y="16612"/>
                  </a:lnTo>
                  <a:lnTo>
                    <a:pt x="152537" y="832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2716"/>
          <p:cNvSpPr/>
          <p:nvPr>
            <p:custDataLst>
              <p:tags r:id="rId1"/>
            </p:custDataLst>
          </p:nvPr>
        </p:nvSpPr>
        <p:spPr>
          <a:xfrm>
            <a:off x="4703382" y="1022781"/>
            <a:ext cx="186119" cy="41671"/>
          </a:xfrm>
          <a:custGeom>
            <a:avLst/>
            <a:gdLst/>
            <a:ahLst/>
            <a:cxnLst/>
            <a:rect l="0" t="0" r="0" b="0"/>
            <a:pathLst>
              <a:path w="186119" h="41671">
                <a:moveTo>
                  <a:pt x="21018" y="5919"/>
                </a:moveTo>
                <a:lnTo>
                  <a:pt x="21018" y="5919"/>
                </a:lnTo>
                <a:lnTo>
                  <a:pt x="4058" y="15971"/>
                </a:lnTo>
                <a:lnTo>
                  <a:pt x="1245" y="16854"/>
                </a:lnTo>
                <a:lnTo>
                  <a:pt x="74" y="18148"/>
                </a:lnTo>
                <a:lnTo>
                  <a:pt x="0" y="19716"/>
                </a:lnTo>
                <a:lnTo>
                  <a:pt x="656" y="21467"/>
                </a:lnTo>
                <a:lnTo>
                  <a:pt x="21805" y="20560"/>
                </a:lnTo>
                <a:lnTo>
                  <a:pt x="64996" y="12452"/>
                </a:lnTo>
                <a:lnTo>
                  <a:pt x="99830" y="6941"/>
                </a:lnTo>
                <a:lnTo>
                  <a:pt x="134362" y="2845"/>
                </a:lnTo>
                <a:lnTo>
                  <a:pt x="179736" y="216"/>
                </a:lnTo>
                <a:lnTo>
                  <a:pt x="183980" y="0"/>
                </a:lnTo>
                <a:lnTo>
                  <a:pt x="184693" y="562"/>
                </a:lnTo>
                <a:lnTo>
                  <a:pt x="179840" y="3068"/>
                </a:lnTo>
                <a:lnTo>
                  <a:pt x="144982" y="11816"/>
                </a:lnTo>
                <a:lnTo>
                  <a:pt x="112097" y="19358"/>
                </a:lnTo>
                <a:lnTo>
                  <a:pt x="77725" y="27414"/>
                </a:lnTo>
                <a:lnTo>
                  <a:pt x="34841" y="38472"/>
                </a:lnTo>
                <a:lnTo>
                  <a:pt x="20576" y="41554"/>
                </a:lnTo>
                <a:lnTo>
                  <a:pt x="20723" y="41670"/>
                </a:lnTo>
                <a:lnTo>
                  <a:pt x="60784" y="34905"/>
                </a:lnTo>
                <a:lnTo>
                  <a:pt x="99369" y="27974"/>
                </a:lnTo>
                <a:lnTo>
                  <a:pt x="142389" y="20190"/>
                </a:lnTo>
                <a:lnTo>
                  <a:pt x="186118" y="122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433"/>
          <p:cNvGrpSpPr/>
          <p:nvPr/>
        </p:nvGrpSpPr>
        <p:grpSpPr>
          <a:xfrm>
            <a:off x="1926698" y="2325271"/>
            <a:ext cx="213253" cy="430436"/>
            <a:chOff x="1926698" y="2325271"/>
            <a:chExt cx="213253" cy="430436"/>
          </a:xfrm>
        </p:grpSpPr>
        <p:sp>
          <p:nvSpPr>
            <p:cNvPr id="32" name="SMARTInkShape-2717"/>
            <p:cNvSpPr/>
            <p:nvPr>
              <p:custDataLst>
                <p:tags r:id="rId242"/>
              </p:custDataLst>
            </p:nvPr>
          </p:nvSpPr>
          <p:spPr>
            <a:xfrm>
              <a:off x="1926698" y="2559050"/>
              <a:ext cx="213253" cy="56007"/>
            </a:xfrm>
            <a:custGeom>
              <a:avLst/>
              <a:gdLst/>
              <a:ahLst/>
              <a:cxnLst/>
              <a:rect l="0" t="0" r="0" b="0"/>
              <a:pathLst>
                <a:path w="213253" h="56007">
                  <a:moveTo>
                    <a:pt x="16402" y="44450"/>
                  </a:moveTo>
                  <a:lnTo>
                    <a:pt x="16402" y="44450"/>
                  </a:lnTo>
                  <a:lnTo>
                    <a:pt x="3310" y="49519"/>
                  </a:lnTo>
                  <a:lnTo>
                    <a:pt x="0" y="53288"/>
                  </a:lnTo>
                  <a:lnTo>
                    <a:pt x="1940" y="54575"/>
                  </a:lnTo>
                  <a:lnTo>
                    <a:pt x="11621" y="56006"/>
                  </a:lnTo>
                  <a:lnTo>
                    <a:pt x="49792" y="46698"/>
                  </a:lnTo>
                  <a:lnTo>
                    <a:pt x="87216" y="36276"/>
                  </a:lnTo>
                  <a:lnTo>
                    <a:pt x="129014" y="24590"/>
                  </a:lnTo>
                  <a:lnTo>
                    <a:pt x="171109" y="12340"/>
                  </a:lnTo>
                  <a:lnTo>
                    <a:pt x="213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18"/>
            <p:cNvSpPr/>
            <p:nvPr>
              <p:custDataLst>
                <p:tags r:id="rId243"/>
              </p:custDataLst>
            </p:nvPr>
          </p:nvSpPr>
          <p:spPr>
            <a:xfrm>
              <a:off x="1950781" y="2325271"/>
              <a:ext cx="189170" cy="430436"/>
            </a:xfrm>
            <a:custGeom>
              <a:avLst/>
              <a:gdLst/>
              <a:ahLst/>
              <a:cxnLst/>
              <a:rect l="0" t="0" r="0" b="0"/>
              <a:pathLst>
                <a:path w="189170" h="430436">
                  <a:moveTo>
                    <a:pt x="49469" y="106779"/>
                  </a:moveTo>
                  <a:lnTo>
                    <a:pt x="49469" y="106779"/>
                  </a:lnTo>
                  <a:lnTo>
                    <a:pt x="49469" y="103408"/>
                  </a:lnTo>
                  <a:lnTo>
                    <a:pt x="47587" y="99871"/>
                  </a:lnTo>
                  <a:lnTo>
                    <a:pt x="46098" y="97940"/>
                  </a:lnTo>
                  <a:lnTo>
                    <a:pt x="45105" y="98064"/>
                  </a:lnTo>
                  <a:lnTo>
                    <a:pt x="44443" y="99558"/>
                  </a:lnTo>
                  <a:lnTo>
                    <a:pt x="34358" y="146355"/>
                  </a:lnTo>
                  <a:lnTo>
                    <a:pt x="30288" y="182224"/>
                  </a:lnTo>
                  <a:lnTo>
                    <a:pt x="25422" y="226388"/>
                  </a:lnTo>
                  <a:lnTo>
                    <a:pt x="22149" y="250018"/>
                  </a:lnTo>
                  <a:lnTo>
                    <a:pt x="15454" y="297441"/>
                  </a:lnTo>
                  <a:lnTo>
                    <a:pt x="10127" y="342036"/>
                  </a:lnTo>
                  <a:lnTo>
                    <a:pt x="5408" y="375968"/>
                  </a:lnTo>
                  <a:lnTo>
                    <a:pt x="0" y="413011"/>
                  </a:lnTo>
                  <a:lnTo>
                    <a:pt x="262" y="415356"/>
                  </a:lnTo>
                  <a:lnTo>
                    <a:pt x="1142" y="415508"/>
                  </a:lnTo>
                  <a:lnTo>
                    <a:pt x="2434" y="414198"/>
                  </a:lnTo>
                  <a:lnTo>
                    <a:pt x="14366" y="382016"/>
                  </a:lnTo>
                  <a:lnTo>
                    <a:pt x="25401" y="342230"/>
                  </a:lnTo>
                  <a:lnTo>
                    <a:pt x="31307" y="318780"/>
                  </a:lnTo>
                  <a:lnTo>
                    <a:pt x="38067" y="291857"/>
                  </a:lnTo>
                  <a:lnTo>
                    <a:pt x="45395" y="262620"/>
                  </a:lnTo>
                  <a:lnTo>
                    <a:pt x="53103" y="231840"/>
                  </a:lnTo>
                  <a:lnTo>
                    <a:pt x="61064" y="200736"/>
                  </a:lnTo>
                  <a:lnTo>
                    <a:pt x="69193" y="169417"/>
                  </a:lnTo>
                  <a:lnTo>
                    <a:pt x="77435" y="137954"/>
                  </a:lnTo>
                  <a:lnTo>
                    <a:pt x="85752" y="110629"/>
                  </a:lnTo>
                  <a:lnTo>
                    <a:pt x="102519" y="63335"/>
                  </a:lnTo>
                  <a:lnTo>
                    <a:pt x="124454" y="17863"/>
                  </a:lnTo>
                  <a:lnTo>
                    <a:pt x="137617" y="0"/>
                  </a:lnTo>
                  <a:lnTo>
                    <a:pt x="140690" y="1021"/>
                  </a:lnTo>
                  <a:lnTo>
                    <a:pt x="145986" y="11562"/>
                  </a:lnTo>
                  <a:lnTo>
                    <a:pt x="149563" y="57557"/>
                  </a:lnTo>
                  <a:lnTo>
                    <a:pt x="150399" y="102306"/>
                  </a:lnTo>
                  <a:lnTo>
                    <a:pt x="150623" y="127080"/>
                  </a:lnTo>
                  <a:lnTo>
                    <a:pt x="151477" y="154180"/>
                  </a:lnTo>
                  <a:lnTo>
                    <a:pt x="152752" y="182830"/>
                  </a:lnTo>
                  <a:lnTo>
                    <a:pt x="154308" y="212513"/>
                  </a:lnTo>
                  <a:lnTo>
                    <a:pt x="156756" y="242179"/>
                  </a:lnTo>
                  <a:lnTo>
                    <a:pt x="159799" y="271835"/>
                  </a:lnTo>
                  <a:lnTo>
                    <a:pt x="163239" y="301483"/>
                  </a:lnTo>
                  <a:lnTo>
                    <a:pt x="166238" y="327598"/>
                  </a:lnTo>
                  <a:lnTo>
                    <a:pt x="171451" y="373549"/>
                  </a:lnTo>
                  <a:lnTo>
                    <a:pt x="181724" y="414892"/>
                  </a:lnTo>
                  <a:lnTo>
                    <a:pt x="186963" y="430435"/>
                  </a:lnTo>
                  <a:lnTo>
                    <a:pt x="187698" y="429794"/>
                  </a:lnTo>
                  <a:lnTo>
                    <a:pt x="189169" y="411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34"/>
          <p:cNvGrpSpPr/>
          <p:nvPr/>
        </p:nvGrpSpPr>
        <p:grpSpPr>
          <a:xfrm>
            <a:off x="2313870" y="2317750"/>
            <a:ext cx="749974" cy="578130"/>
            <a:chOff x="2313870" y="2317750"/>
            <a:chExt cx="749974" cy="578130"/>
          </a:xfrm>
        </p:grpSpPr>
        <p:sp>
          <p:nvSpPr>
            <p:cNvPr id="35" name="SMARTInkShape-2719"/>
            <p:cNvSpPr/>
            <p:nvPr>
              <p:custDataLst>
                <p:tags r:id="rId238"/>
              </p:custDataLst>
            </p:nvPr>
          </p:nvSpPr>
          <p:spPr>
            <a:xfrm>
              <a:off x="2908300" y="2317750"/>
              <a:ext cx="155544" cy="431801"/>
            </a:xfrm>
            <a:custGeom>
              <a:avLst/>
              <a:gdLst/>
              <a:ahLst/>
              <a:cxnLst/>
              <a:rect l="0" t="0" r="0" b="0"/>
              <a:pathLst>
                <a:path w="155544" h="431801">
                  <a:moveTo>
                    <a:pt x="57150" y="0"/>
                  </a:moveTo>
                  <a:lnTo>
                    <a:pt x="57150" y="0"/>
                  </a:lnTo>
                  <a:lnTo>
                    <a:pt x="77428" y="33240"/>
                  </a:lnTo>
                  <a:lnTo>
                    <a:pt x="92504" y="66514"/>
                  </a:lnTo>
                  <a:lnTo>
                    <a:pt x="101886" y="88792"/>
                  </a:lnTo>
                  <a:lnTo>
                    <a:pt x="112374" y="114228"/>
                  </a:lnTo>
                  <a:lnTo>
                    <a:pt x="123599" y="141769"/>
                  </a:lnTo>
                  <a:lnTo>
                    <a:pt x="133905" y="169302"/>
                  </a:lnTo>
                  <a:lnTo>
                    <a:pt x="143598" y="196829"/>
                  </a:lnTo>
                  <a:lnTo>
                    <a:pt x="152882" y="224353"/>
                  </a:lnTo>
                  <a:lnTo>
                    <a:pt x="155543" y="250463"/>
                  </a:lnTo>
                  <a:lnTo>
                    <a:pt x="153790" y="275631"/>
                  </a:lnTo>
                  <a:lnTo>
                    <a:pt x="149093" y="300171"/>
                  </a:lnTo>
                  <a:lnTo>
                    <a:pt x="123179" y="344370"/>
                  </a:lnTo>
                  <a:lnTo>
                    <a:pt x="85790" y="381653"/>
                  </a:lnTo>
                  <a:lnTo>
                    <a:pt x="43303" y="407631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20"/>
            <p:cNvSpPr/>
            <p:nvPr>
              <p:custDataLst>
                <p:tags r:id="rId239"/>
              </p:custDataLst>
            </p:nvPr>
          </p:nvSpPr>
          <p:spPr>
            <a:xfrm>
              <a:off x="2781300" y="2465919"/>
              <a:ext cx="119874" cy="429961"/>
            </a:xfrm>
            <a:custGeom>
              <a:avLst/>
              <a:gdLst/>
              <a:ahLst/>
              <a:cxnLst/>
              <a:rect l="0" t="0" r="0" b="0"/>
              <a:pathLst>
                <a:path w="119874" h="429961">
                  <a:moveTo>
                    <a:pt x="31750" y="118531"/>
                  </a:moveTo>
                  <a:lnTo>
                    <a:pt x="31750" y="118531"/>
                  </a:lnTo>
                  <a:lnTo>
                    <a:pt x="22961" y="153687"/>
                  </a:lnTo>
                  <a:lnTo>
                    <a:pt x="15740" y="199503"/>
                  </a:lnTo>
                  <a:lnTo>
                    <a:pt x="14757" y="235658"/>
                  </a:lnTo>
                  <a:lnTo>
                    <a:pt x="16672" y="275245"/>
                  </a:lnTo>
                  <a:lnTo>
                    <a:pt x="19874" y="320120"/>
                  </a:lnTo>
                  <a:lnTo>
                    <a:pt x="23650" y="364760"/>
                  </a:lnTo>
                  <a:lnTo>
                    <a:pt x="27680" y="401062"/>
                  </a:lnTo>
                  <a:lnTo>
                    <a:pt x="30544" y="429041"/>
                  </a:lnTo>
                  <a:lnTo>
                    <a:pt x="30946" y="429960"/>
                  </a:lnTo>
                  <a:lnTo>
                    <a:pt x="33473" y="396680"/>
                  </a:lnTo>
                  <a:lnTo>
                    <a:pt x="35338" y="358569"/>
                  </a:lnTo>
                  <a:lnTo>
                    <a:pt x="34847" y="333590"/>
                  </a:lnTo>
                  <a:lnTo>
                    <a:pt x="33815" y="306353"/>
                  </a:lnTo>
                  <a:lnTo>
                    <a:pt x="33127" y="274085"/>
                  </a:lnTo>
                  <a:lnTo>
                    <a:pt x="32668" y="238461"/>
                  </a:lnTo>
                  <a:lnTo>
                    <a:pt x="32362" y="200601"/>
                  </a:lnTo>
                  <a:lnTo>
                    <a:pt x="33569" y="164072"/>
                  </a:lnTo>
                  <a:lnTo>
                    <a:pt x="35785" y="128431"/>
                  </a:lnTo>
                  <a:lnTo>
                    <a:pt x="38673" y="93381"/>
                  </a:lnTo>
                  <a:lnTo>
                    <a:pt x="42010" y="65781"/>
                  </a:lnTo>
                  <a:lnTo>
                    <a:pt x="49480" y="23826"/>
                  </a:lnTo>
                  <a:lnTo>
                    <a:pt x="55623" y="4238"/>
                  </a:lnTo>
                  <a:lnTo>
                    <a:pt x="58248" y="2"/>
                  </a:lnTo>
                  <a:lnTo>
                    <a:pt x="62821" y="0"/>
                  </a:lnTo>
                  <a:lnTo>
                    <a:pt x="75428" y="7525"/>
                  </a:lnTo>
                  <a:lnTo>
                    <a:pt x="101763" y="41112"/>
                  </a:lnTo>
                  <a:lnTo>
                    <a:pt x="114137" y="76597"/>
                  </a:lnTo>
                  <a:lnTo>
                    <a:pt x="119873" y="116121"/>
                  </a:lnTo>
                  <a:lnTo>
                    <a:pt x="117718" y="152503"/>
                  </a:lnTo>
                  <a:lnTo>
                    <a:pt x="104530" y="185605"/>
                  </a:lnTo>
                  <a:lnTo>
                    <a:pt x="83852" y="213253"/>
                  </a:lnTo>
                  <a:lnTo>
                    <a:pt x="58199" y="230244"/>
                  </a:lnTo>
                  <a:lnTo>
                    <a:pt x="34098" y="234974"/>
                  </a:lnTo>
                  <a:lnTo>
                    <a:pt x="0" y="23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21"/>
            <p:cNvSpPr/>
            <p:nvPr>
              <p:custDataLst>
                <p:tags r:id="rId240"/>
              </p:custDataLst>
            </p:nvPr>
          </p:nvSpPr>
          <p:spPr>
            <a:xfrm>
              <a:off x="2609934" y="2331469"/>
              <a:ext cx="126917" cy="404323"/>
            </a:xfrm>
            <a:custGeom>
              <a:avLst/>
              <a:gdLst/>
              <a:ahLst/>
              <a:cxnLst/>
              <a:rect l="0" t="0" r="0" b="0"/>
              <a:pathLst>
                <a:path w="126917" h="404323">
                  <a:moveTo>
                    <a:pt x="114216" y="11681"/>
                  </a:moveTo>
                  <a:lnTo>
                    <a:pt x="114216" y="11681"/>
                  </a:lnTo>
                  <a:lnTo>
                    <a:pt x="114216" y="1568"/>
                  </a:lnTo>
                  <a:lnTo>
                    <a:pt x="110688" y="0"/>
                  </a:lnTo>
                  <a:lnTo>
                    <a:pt x="97361" y="2021"/>
                  </a:lnTo>
                  <a:lnTo>
                    <a:pt x="73395" y="17834"/>
                  </a:lnTo>
                  <a:lnTo>
                    <a:pt x="45049" y="63990"/>
                  </a:lnTo>
                  <a:lnTo>
                    <a:pt x="28442" y="110659"/>
                  </a:lnTo>
                  <a:lnTo>
                    <a:pt x="21050" y="136933"/>
                  </a:lnTo>
                  <a:lnTo>
                    <a:pt x="14711" y="165032"/>
                  </a:lnTo>
                  <a:lnTo>
                    <a:pt x="9074" y="194349"/>
                  </a:lnTo>
                  <a:lnTo>
                    <a:pt x="3904" y="224476"/>
                  </a:lnTo>
                  <a:lnTo>
                    <a:pt x="1164" y="252322"/>
                  </a:lnTo>
                  <a:lnTo>
                    <a:pt x="42" y="278647"/>
                  </a:lnTo>
                  <a:lnTo>
                    <a:pt x="0" y="303959"/>
                  </a:lnTo>
                  <a:lnTo>
                    <a:pt x="11242" y="347134"/>
                  </a:lnTo>
                  <a:lnTo>
                    <a:pt x="31056" y="380905"/>
                  </a:lnTo>
                  <a:lnTo>
                    <a:pt x="56324" y="400617"/>
                  </a:lnTo>
                  <a:lnTo>
                    <a:pt x="69977" y="404322"/>
                  </a:lnTo>
                  <a:lnTo>
                    <a:pt x="126916" y="399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22"/>
            <p:cNvSpPr/>
            <p:nvPr>
              <p:custDataLst>
                <p:tags r:id="rId241"/>
              </p:custDataLst>
            </p:nvPr>
          </p:nvSpPr>
          <p:spPr>
            <a:xfrm>
              <a:off x="2313870" y="2333026"/>
              <a:ext cx="156281" cy="393185"/>
            </a:xfrm>
            <a:custGeom>
              <a:avLst/>
              <a:gdLst/>
              <a:ahLst/>
              <a:cxnLst/>
              <a:rect l="0" t="0" r="0" b="0"/>
              <a:pathLst>
                <a:path w="156281" h="393185">
                  <a:moveTo>
                    <a:pt x="22930" y="79974"/>
                  </a:moveTo>
                  <a:lnTo>
                    <a:pt x="22930" y="79974"/>
                  </a:lnTo>
                  <a:lnTo>
                    <a:pt x="18566" y="98005"/>
                  </a:lnTo>
                  <a:lnTo>
                    <a:pt x="17168" y="135568"/>
                  </a:lnTo>
                  <a:lnTo>
                    <a:pt x="16841" y="173592"/>
                  </a:lnTo>
                  <a:lnTo>
                    <a:pt x="16696" y="214480"/>
                  </a:lnTo>
                  <a:lnTo>
                    <a:pt x="16632" y="257582"/>
                  </a:lnTo>
                  <a:lnTo>
                    <a:pt x="16603" y="304961"/>
                  </a:lnTo>
                  <a:lnTo>
                    <a:pt x="14708" y="342951"/>
                  </a:lnTo>
                  <a:lnTo>
                    <a:pt x="11114" y="388350"/>
                  </a:lnTo>
                  <a:lnTo>
                    <a:pt x="10623" y="393184"/>
                  </a:lnTo>
                  <a:lnTo>
                    <a:pt x="10308" y="371305"/>
                  </a:lnTo>
                  <a:lnTo>
                    <a:pt x="12146" y="338571"/>
                  </a:lnTo>
                  <a:lnTo>
                    <a:pt x="14609" y="292978"/>
                  </a:lnTo>
                  <a:lnTo>
                    <a:pt x="15266" y="265016"/>
                  </a:lnTo>
                  <a:lnTo>
                    <a:pt x="15704" y="235085"/>
                  </a:lnTo>
                  <a:lnTo>
                    <a:pt x="18113" y="203137"/>
                  </a:lnTo>
                  <a:lnTo>
                    <a:pt x="21835" y="169844"/>
                  </a:lnTo>
                  <a:lnTo>
                    <a:pt x="26433" y="135654"/>
                  </a:lnTo>
                  <a:lnTo>
                    <a:pt x="33732" y="105099"/>
                  </a:lnTo>
                  <a:lnTo>
                    <a:pt x="42831" y="76969"/>
                  </a:lnTo>
                  <a:lnTo>
                    <a:pt x="62820" y="31366"/>
                  </a:lnTo>
                  <a:lnTo>
                    <a:pt x="81111" y="6395"/>
                  </a:lnTo>
                  <a:lnTo>
                    <a:pt x="89234" y="1288"/>
                  </a:lnTo>
                  <a:lnTo>
                    <a:pt x="96766" y="0"/>
                  </a:lnTo>
                  <a:lnTo>
                    <a:pt x="103904" y="1258"/>
                  </a:lnTo>
                  <a:lnTo>
                    <a:pt x="119361" y="15826"/>
                  </a:lnTo>
                  <a:lnTo>
                    <a:pt x="127434" y="26625"/>
                  </a:lnTo>
                  <a:lnTo>
                    <a:pt x="136404" y="61202"/>
                  </a:lnTo>
                  <a:lnTo>
                    <a:pt x="138274" y="103381"/>
                  </a:lnTo>
                  <a:lnTo>
                    <a:pt x="132050" y="145646"/>
                  </a:lnTo>
                  <a:lnTo>
                    <a:pt x="118465" y="184185"/>
                  </a:lnTo>
                  <a:lnTo>
                    <a:pt x="100668" y="218012"/>
                  </a:lnTo>
                  <a:lnTo>
                    <a:pt x="80999" y="244806"/>
                  </a:lnTo>
                  <a:lnTo>
                    <a:pt x="60497" y="260947"/>
                  </a:lnTo>
                  <a:lnTo>
                    <a:pt x="40332" y="269062"/>
                  </a:lnTo>
                  <a:lnTo>
                    <a:pt x="21962" y="270317"/>
                  </a:lnTo>
                  <a:lnTo>
                    <a:pt x="10035" y="266641"/>
                  </a:lnTo>
                  <a:lnTo>
                    <a:pt x="3088" y="261009"/>
                  </a:lnTo>
                  <a:lnTo>
                    <a:pt x="0" y="256155"/>
                  </a:lnTo>
                  <a:lnTo>
                    <a:pt x="1293" y="255283"/>
                  </a:lnTo>
                  <a:lnTo>
                    <a:pt x="8375" y="256197"/>
                  </a:lnTo>
                  <a:lnTo>
                    <a:pt x="49741" y="273377"/>
                  </a:lnTo>
                  <a:lnTo>
                    <a:pt x="86848" y="296656"/>
                  </a:lnTo>
                  <a:lnTo>
                    <a:pt x="122537" y="330442"/>
                  </a:lnTo>
                  <a:lnTo>
                    <a:pt x="156280" y="38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435"/>
          <p:cNvGrpSpPr/>
          <p:nvPr/>
        </p:nvGrpSpPr>
        <p:grpSpPr>
          <a:xfrm>
            <a:off x="4332022" y="2018405"/>
            <a:ext cx="591640" cy="871414"/>
            <a:chOff x="4332022" y="2018405"/>
            <a:chExt cx="591640" cy="871414"/>
          </a:xfrm>
        </p:grpSpPr>
        <p:sp>
          <p:nvSpPr>
            <p:cNvPr id="40" name="SMARTInkShape-2723"/>
            <p:cNvSpPr/>
            <p:nvPr>
              <p:custDataLst>
                <p:tags r:id="rId230"/>
              </p:custDataLst>
            </p:nvPr>
          </p:nvSpPr>
          <p:spPr>
            <a:xfrm>
              <a:off x="4908550" y="2727129"/>
              <a:ext cx="15112" cy="130372"/>
            </a:xfrm>
            <a:custGeom>
              <a:avLst/>
              <a:gdLst/>
              <a:ahLst/>
              <a:cxnLst/>
              <a:rect l="0" t="0" r="0" b="0"/>
              <a:pathLst>
                <a:path w="15112" h="1303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9460" y="28443"/>
                  </a:lnTo>
                  <a:lnTo>
                    <a:pt x="15111" y="69047"/>
                  </a:lnTo>
                  <a:lnTo>
                    <a:pt x="13908" y="114599"/>
                  </a:lnTo>
                  <a:lnTo>
                    <a:pt x="1270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24"/>
            <p:cNvSpPr/>
            <p:nvPr>
              <p:custDataLst>
                <p:tags r:id="rId231"/>
              </p:custDataLst>
            </p:nvPr>
          </p:nvSpPr>
          <p:spPr>
            <a:xfrm>
              <a:off x="4806950" y="27178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0"/>
                  </a:lnTo>
                  <a:lnTo>
                    <a:pt x="12700" y="44812"/>
                  </a:lnTo>
                  <a:lnTo>
                    <a:pt x="3972" y="89520"/>
                  </a:lnTo>
                  <a:lnTo>
                    <a:pt x="523" y="13699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25"/>
            <p:cNvSpPr/>
            <p:nvPr>
              <p:custDataLst>
                <p:tags r:id="rId232"/>
              </p:custDataLst>
            </p:nvPr>
          </p:nvSpPr>
          <p:spPr>
            <a:xfrm>
              <a:off x="4768850" y="2774950"/>
              <a:ext cx="69851" cy="22422"/>
            </a:xfrm>
            <a:custGeom>
              <a:avLst/>
              <a:gdLst/>
              <a:ahLst/>
              <a:cxnLst/>
              <a:rect l="0" t="0" r="0" b="0"/>
              <a:pathLst>
                <a:path w="69851" h="22422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0313"/>
                  </a:lnTo>
                  <a:lnTo>
                    <a:pt x="23867" y="1495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26"/>
            <p:cNvSpPr/>
            <p:nvPr>
              <p:custDataLst>
                <p:tags r:id="rId233"/>
              </p:custDataLst>
            </p:nvPr>
          </p:nvSpPr>
          <p:spPr>
            <a:xfrm>
              <a:off x="4592815" y="2774950"/>
              <a:ext cx="106186" cy="19051"/>
            </a:xfrm>
            <a:custGeom>
              <a:avLst/>
              <a:gdLst/>
              <a:ahLst/>
              <a:cxnLst/>
              <a:rect l="0" t="0" r="0" b="0"/>
              <a:pathLst>
                <a:path w="1061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20273" y="17639"/>
                  </a:lnTo>
                  <a:lnTo>
                    <a:pt x="65461" y="7116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27"/>
            <p:cNvSpPr/>
            <p:nvPr>
              <p:custDataLst>
                <p:tags r:id="rId234"/>
              </p:custDataLst>
            </p:nvPr>
          </p:nvSpPr>
          <p:spPr>
            <a:xfrm>
              <a:off x="4673600" y="2629783"/>
              <a:ext cx="44451" cy="260036"/>
            </a:xfrm>
            <a:custGeom>
              <a:avLst/>
              <a:gdLst/>
              <a:ahLst/>
              <a:cxnLst/>
              <a:rect l="0" t="0" r="0" b="0"/>
              <a:pathLst>
                <a:path w="44451" h="260036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60" y="6121"/>
                  </a:lnTo>
                  <a:lnTo>
                    <a:pt x="12059" y="41815"/>
                  </a:lnTo>
                  <a:lnTo>
                    <a:pt x="11805" y="82245"/>
                  </a:lnTo>
                  <a:lnTo>
                    <a:pt x="9244" y="113439"/>
                  </a:lnTo>
                  <a:lnTo>
                    <a:pt x="5755" y="147999"/>
                  </a:lnTo>
                  <a:lnTo>
                    <a:pt x="2558" y="182409"/>
                  </a:lnTo>
                  <a:lnTo>
                    <a:pt x="1463" y="223465"/>
                  </a:lnTo>
                  <a:lnTo>
                    <a:pt x="5294" y="248565"/>
                  </a:lnTo>
                  <a:lnTo>
                    <a:pt x="8938" y="257679"/>
                  </a:lnTo>
                  <a:lnTo>
                    <a:pt x="12309" y="259686"/>
                  </a:lnTo>
                  <a:lnTo>
                    <a:pt x="21698" y="260035"/>
                  </a:lnTo>
                  <a:lnTo>
                    <a:pt x="31045" y="255956"/>
                  </a:lnTo>
                  <a:lnTo>
                    <a:pt x="444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28"/>
            <p:cNvSpPr/>
            <p:nvPr>
              <p:custDataLst>
                <p:tags r:id="rId235"/>
              </p:custDataLst>
            </p:nvPr>
          </p:nvSpPr>
          <p:spPr>
            <a:xfrm>
              <a:off x="4332022" y="2018405"/>
              <a:ext cx="157429" cy="174989"/>
            </a:xfrm>
            <a:custGeom>
              <a:avLst/>
              <a:gdLst/>
              <a:ahLst/>
              <a:cxnLst/>
              <a:rect l="0" t="0" r="0" b="0"/>
              <a:pathLst>
                <a:path w="157429" h="174989">
                  <a:moveTo>
                    <a:pt x="30428" y="64395"/>
                  </a:moveTo>
                  <a:lnTo>
                    <a:pt x="30428" y="64395"/>
                  </a:lnTo>
                  <a:lnTo>
                    <a:pt x="18219" y="109861"/>
                  </a:lnTo>
                  <a:lnTo>
                    <a:pt x="7660" y="152659"/>
                  </a:lnTo>
                  <a:lnTo>
                    <a:pt x="0" y="174988"/>
                  </a:lnTo>
                  <a:lnTo>
                    <a:pt x="19842" y="132903"/>
                  </a:lnTo>
                  <a:lnTo>
                    <a:pt x="37404" y="85635"/>
                  </a:lnTo>
                  <a:lnTo>
                    <a:pt x="62755" y="38154"/>
                  </a:lnTo>
                  <a:lnTo>
                    <a:pt x="82497" y="6290"/>
                  </a:lnTo>
                  <a:lnTo>
                    <a:pt x="87013" y="1670"/>
                  </a:lnTo>
                  <a:lnTo>
                    <a:pt x="90729" y="0"/>
                  </a:lnTo>
                  <a:lnTo>
                    <a:pt x="93912" y="299"/>
                  </a:lnTo>
                  <a:lnTo>
                    <a:pt x="101211" y="10037"/>
                  </a:lnTo>
                  <a:lnTo>
                    <a:pt x="117396" y="51776"/>
                  </a:lnTo>
                  <a:lnTo>
                    <a:pt x="126595" y="89819"/>
                  </a:lnTo>
                  <a:lnTo>
                    <a:pt x="141093" y="134825"/>
                  </a:lnTo>
                  <a:lnTo>
                    <a:pt x="157428" y="172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29"/>
            <p:cNvSpPr/>
            <p:nvPr>
              <p:custDataLst>
                <p:tags r:id="rId236"/>
              </p:custDataLst>
            </p:nvPr>
          </p:nvSpPr>
          <p:spPr>
            <a:xfrm>
              <a:off x="4337050" y="2266950"/>
              <a:ext cx="247651" cy="419101"/>
            </a:xfrm>
            <a:custGeom>
              <a:avLst/>
              <a:gdLst/>
              <a:ahLst/>
              <a:cxnLst/>
              <a:rect l="0" t="0" r="0" b="0"/>
              <a:pathLst>
                <a:path w="247651" h="419101">
                  <a:moveTo>
                    <a:pt x="247650" y="0"/>
                  </a:moveTo>
                  <a:lnTo>
                    <a:pt x="247650" y="0"/>
                  </a:lnTo>
                  <a:lnTo>
                    <a:pt x="244279" y="0"/>
                  </a:lnTo>
                  <a:lnTo>
                    <a:pt x="240742" y="3763"/>
                  </a:lnTo>
                  <a:lnTo>
                    <a:pt x="219239" y="41274"/>
                  </a:lnTo>
                  <a:lnTo>
                    <a:pt x="200921" y="79727"/>
                  </a:lnTo>
                  <a:lnTo>
                    <a:pt x="180315" y="125040"/>
                  </a:lnTo>
                  <a:lnTo>
                    <a:pt x="168893" y="148977"/>
                  </a:lnTo>
                  <a:lnTo>
                    <a:pt x="157045" y="173401"/>
                  </a:lnTo>
                  <a:lnTo>
                    <a:pt x="143502" y="198856"/>
                  </a:lnTo>
                  <a:lnTo>
                    <a:pt x="128829" y="224999"/>
                  </a:lnTo>
                  <a:lnTo>
                    <a:pt x="113403" y="251599"/>
                  </a:lnTo>
                  <a:lnTo>
                    <a:pt x="98179" y="276388"/>
                  </a:lnTo>
                  <a:lnTo>
                    <a:pt x="68095" y="322747"/>
                  </a:lnTo>
                  <a:lnTo>
                    <a:pt x="42023" y="357462"/>
                  </a:lnTo>
                  <a:lnTo>
                    <a:pt x="10025" y="401750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30"/>
            <p:cNvSpPr/>
            <p:nvPr>
              <p:custDataLst>
                <p:tags r:id="rId237"/>
              </p:custDataLst>
            </p:nvPr>
          </p:nvSpPr>
          <p:spPr>
            <a:xfrm>
              <a:off x="4349750" y="2336800"/>
              <a:ext cx="209963" cy="330201"/>
            </a:xfrm>
            <a:custGeom>
              <a:avLst/>
              <a:gdLst/>
              <a:ahLst/>
              <a:cxnLst/>
              <a:rect l="0" t="0" r="0" b="0"/>
              <a:pathLst>
                <a:path w="209963" h="3302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33627" y="28170"/>
                  </a:lnTo>
                  <a:lnTo>
                    <a:pt x="65937" y="74434"/>
                  </a:lnTo>
                  <a:lnTo>
                    <a:pt x="89983" y="109987"/>
                  </a:lnTo>
                  <a:lnTo>
                    <a:pt x="114781" y="150719"/>
                  </a:lnTo>
                  <a:lnTo>
                    <a:pt x="139914" y="192575"/>
                  </a:lnTo>
                  <a:lnTo>
                    <a:pt x="165195" y="229992"/>
                  </a:lnTo>
                  <a:lnTo>
                    <a:pt x="193115" y="276049"/>
                  </a:lnTo>
                  <a:lnTo>
                    <a:pt x="209962" y="312918"/>
                  </a:lnTo>
                  <a:lnTo>
                    <a:pt x="2095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36"/>
          <p:cNvGrpSpPr/>
          <p:nvPr/>
        </p:nvGrpSpPr>
        <p:grpSpPr>
          <a:xfrm>
            <a:off x="5232400" y="2508250"/>
            <a:ext cx="196851" cy="93224"/>
            <a:chOff x="5232400" y="2508250"/>
            <a:chExt cx="196851" cy="93224"/>
          </a:xfrm>
        </p:grpSpPr>
        <p:sp>
          <p:nvSpPr>
            <p:cNvPr id="49" name="SMARTInkShape-2731"/>
            <p:cNvSpPr/>
            <p:nvPr>
              <p:custDataLst>
                <p:tags r:id="rId228"/>
              </p:custDataLst>
            </p:nvPr>
          </p:nvSpPr>
          <p:spPr>
            <a:xfrm>
              <a:off x="5245089" y="2584450"/>
              <a:ext cx="146062" cy="17024"/>
            </a:xfrm>
            <a:custGeom>
              <a:avLst/>
              <a:gdLst/>
              <a:ahLst/>
              <a:cxnLst/>
              <a:rect l="0" t="0" r="0" b="0"/>
              <a:pathLst>
                <a:path w="146062" h="17024">
                  <a:moveTo>
                    <a:pt x="31761" y="0"/>
                  </a:moveTo>
                  <a:lnTo>
                    <a:pt x="31761" y="0"/>
                  </a:lnTo>
                  <a:lnTo>
                    <a:pt x="9236" y="5775"/>
                  </a:lnTo>
                  <a:lnTo>
                    <a:pt x="1054" y="12209"/>
                  </a:lnTo>
                  <a:lnTo>
                    <a:pt x="0" y="14490"/>
                  </a:lnTo>
                  <a:lnTo>
                    <a:pt x="709" y="16009"/>
                  </a:lnTo>
                  <a:lnTo>
                    <a:pt x="2593" y="17023"/>
                  </a:lnTo>
                  <a:lnTo>
                    <a:pt x="35583" y="15078"/>
                  </a:lnTo>
                  <a:lnTo>
                    <a:pt x="75558" y="9994"/>
                  </a:lnTo>
                  <a:lnTo>
                    <a:pt x="114726" y="4442"/>
                  </a:lnTo>
                  <a:lnTo>
                    <a:pt x="146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32"/>
            <p:cNvSpPr/>
            <p:nvPr>
              <p:custDataLst>
                <p:tags r:id="rId229"/>
              </p:custDataLst>
            </p:nvPr>
          </p:nvSpPr>
          <p:spPr>
            <a:xfrm>
              <a:off x="5232400" y="250825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0"/>
                  </a:moveTo>
                  <a:lnTo>
                    <a:pt x="0" y="0"/>
                  </a:lnTo>
                  <a:lnTo>
                    <a:pt x="38282" y="0"/>
                  </a:lnTo>
                  <a:lnTo>
                    <a:pt x="73667" y="0"/>
                  </a:lnTo>
                  <a:lnTo>
                    <a:pt x="117312" y="0"/>
                  </a:lnTo>
                  <a:lnTo>
                    <a:pt x="160348" y="1882"/>
                  </a:lnTo>
                  <a:lnTo>
                    <a:pt x="196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37"/>
          <p:cNvGrpSpPr/>
          <p:nvPr/>
        </p:nvGrpSpPr>
        <p:grpSpPr>
          <a:xfrm>
            <a:off x="5906801" y="2309279"/>
            <a:ext cx="817850" cy="591567"/>
            <a:chOff x="5906801" y="2309279"/>
            <a:chExt cx="817850" cy="591567"/>
          </a:xfrm>
        </p:grpSpPr>
        <p:sp>
          <p:nvSpPr>
            <p:cNvPr id="52" name="SMARTInkShape-2733"/>
            <p:cNvSpPr/>
            <p:nvPr>
              <p:custDataLst>
                <p:tags r:id="rId224"/>
              </p:custDataLst>
            </p:nvPr>
          </p:nvSpPr>
          <p:spPr>
            <a:xfrm>
              <a:off x="6610505" y="2451983"/>
              <a:ext cx="31596" cy="202318"/>
            </a:xfrm>
            <a:custGeom>
              <a:avLst/>
              <a:gdLst/>
              <a:ahLst/>
              <a:cxnLst/>
              <a:rect l="0" t="0" r="0" b="0"/>
              <a:pathLst>
                <a:path w="31596" h="202318">
                  <a:moveTo>
                    <a:pt x="12545" y="5467"/>
                  </a:moveTo>
                  <a:lnTo>
                    <a:pt x="12545" y="5467"/>
                  </a:lnTo>
                  <a:lnTo>
                    <a:pt x="1610" y="0"/>
                  </a:lnTo>
                  <a:lnTo>
                    <a:pt x="1022" y="1116"/>
                  </a:lnTo>
                  <a:lnTo>
                    <a:pt x="0" y="26984"/>
                  </a:lnTo>
                  <a:lnTo>
                    <a:pt x="4945" y="71414"/>
                  </a:lnTo>
                  <a:lnTo>
                    <a:pt x="10685" y="111947"/>
                  </a:lnTo>
                  <a:lnTo>
                    <a:pt x="17560" y="151082"/>
                  </a:lnTo>
                  <a:lnTo>
                    <a:pt x="31595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734"/>
            <p:cNvSpPr/>
            <p:nvPr>
              <p:custDataLst>
                <p:tags r:id="rId225"/>
              </p:custDataLst>
            </p:nvPr>
          </p:nvSpPr>
          <p:spPr>
            <a:xfrm>
              <a:off x="6502400" y="252730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19050"/>
                  </a:moveTo>
                  <a:lnTo>
                    <a:pt x="0" y="19050"/>
                  </a:lnTo>
                  <a:lnTo>
                    <a:pt x="39998" y="10212"/>
                  </a:lnTo>
                  <a:lnTo>
                    <a:pt x="71870" y="6185"/>
                  </a:lnTo>
                  <a:lnTo>
                    <a:pt x="109553" y="2749"/>
                  </a:lnTo>
                  <a:lnTo>
                    <a:pt x="149820" y="1221"/>
                  </a:lnTo>
                  <a:lnTo>
                    <a:pt x="195301" y="36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35"/>
            <p:cNvSpPr/>
            <p:nvPr>
              <p:custDataLst>
                <p:tags r:id="rId226"/>
              </p:custDataLst>
            </p:nvPr>
          </p:nvSpPr>
          <p:spPr>
            <a:xfrm>
              <a:off x="6209444" y="2616200"/>
              <a:ext cx="74127" cy="103794"/>
            </a:xfrm>
            <a:custGeom>
              <a:avLst/>
              <a:gdLst/>
              <a:ahLst/>
              <a:cxnLst/>
              <a:rect l="0" t="0" r="0" b="0"/>
              <a:pathLst>
                <a:path w="74127" h="103794">
                  <a:moveTo>
                    <a:pt x="64356" y="12700"/>
                  </a:moveTo>
                  <a:lnTo>
                    <a:pt x="64356" y="12700"/>
                  </a:lnTo>
                  <a:lnTo>
                    <a:pt x="49852" y="11994"/>
                  </a:lnTo>
                  <a:lnTo>
                    <a:pt x="31785" y="7233"/>
                  </a:lnTo>
                  <a:lnTo>
                    <a:pt x="29236" y="7644"/>
                  </a:lnTo>
                  <a:lnTo>
                    <a:pt x="24523" y="9982"/>
                  </a:lnTo>
                  <a:lnTo>
                    <a:pt x="14532" y="22008"/>
                  </a:lnTo>
                  <a:lnTo>
                    <a:pt x="2635" y="45719"/>
                  </a:lnTo>
                  <a:lnTo>
                    <a:pt x="0" y="63123"/>
                  </a:lnTo>
                  <a:lnTo>
                    <a:pt x="285" y="71715"/>
                  </a:lnTo>
                  <a:lnTo>
                    <a:pt x="6247" y="86907"/>
                  </a:lnTo>
                  <a:lnTo>
                    <a:pt x="10800" y="93921"/>
                  </a:lnTo>
                  <a:lnTo>
                    <a:pt x="16657" y="98597"/>
                  </a:lnTo>
                  <a:lnTo>
                    <a:pt x="30692" y="103793"/>
                  </a:lnTo>
                  <a:lnTo>
                    <a:pt x="44456" y="102340"/>
                  </a:lnTo>
                  <a:lnTo>
                    <a:pt x="51089" y="99976"/>
                  </a:lnTo>
                  <a:lnTo>
                    <a:pt x="62222" y="87943"/>
                  </a:lnTo>
                  <a:lnTo>
                    <a:pt x="70463" y="71541"/>
                  </a:lnTo>
                  <a:lnTo>
                    <a:pt x="74126" y="54844"/>
                  </a:lnTo>
                  <a:lnTo>
                    <a:pt x="70110" y="38016"/>
                  </a:lnTo>
                  <a:lnTo>
                    <a:pt x="61269" y="22541"/>
                  </a:lnTo>
                  <a:lnTo>
                    <a:pt x="38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36"/>
            <p:cNvSpPr/>
            <p:nvPr>
              <p:custDataLst>
                <p:tags r:id="rId227"/>
              </p:custDataLst>
            </p:nvPr>
          </p:nvSpPr>
          <p:spPr>
            <a:xfrm>
              <a:off x="5906801" y="2309279"/>
              <a:ext cx="234302" cy="591567"/>
            </a:xfrm>
            <a:custGeom>
              <a:avLst/>
              <a:gdLst/>
              <a:ahLst/>
              <a:cxnLst/>
              <a:rect l="0" t="0" r="0" b="0"/>
              <a:pathLst>
                <a:path w="234302" h="591567">
                  <a:moveTo>
                    <a:pt x="24099" y="205321"/>
                  </a:moveTo>
                  <a:lnTo>
                    <a:pt x="24099" y="205321"/>
                  </a:lnTo>
                  <a:lnTo>
                    <a:pt x="24099" y="189773"/>
                  </a:lnTo>
                  <a:lnTo>
                    <a:pt x="24804" y="190017"/>
                  </a:lnTo>
                  <a:lnTo>
                    <a:pt x="27470" y="194051"/>
                  </a:lnTo>
                  <a:lnTo>
                    <a:pt x="29566" y="214368"/>
                  </a:lnTo>
                  <a:lnTo>
                    <a:pt x="26817" y="252843"/>
                  </a:lnTo>
                  <a:lnTo>
                    <a:pt x="27188" y="285709"/>
                  </a:lnTo>
                  <a:lnTo>
                    <a:pt x="28999" y="322188"/>
                  </a:lnTo>
                  <a:lnTo>
                    <a:pt x="29805" y="361919"/>
                  </a:lnTo>
                  <a:lnTo>
                    <a:pt x="32043" y="406859"/>
                  </a:lnTo>
                  <a:lnTo>
                    <a:pt x="33979" y="452232"/>
                  </a:lnTo>
                  <a:lnTo>
                    <a:pt x="32488" y="491213"/>
                  </a:lnTo>
                  <a:lnTo>
                    <a:pt x="31053" y="538150"/>
                  </a:lnTo>
                  <a:lnTo>
                    <a:pt x="30528" y="585421"/>
                  </a:lnTo>
                  <a:lnTo>
                    <a:pt x="30502" y="589954"/>
                  </a:lnTo>
                  <a:lnTo>
                    <a:pt x="29778" y="591566"/>
                  </a:lnTo>
                  <a:lnTo>
                    <a:pt x="28591" y="591229"/>
                  </a:lnTo>
                  <a:lnTo>
                    <a:pt x="27093" y="589593"/>
                  </a:lnTo>
                  <a:lnTo>
                    <a:pt x="24690" y="550069"/>
                  </a:lnTo>
                  <a:lnTo>
                    <a:pt x="24361" y="517998"/>
                  </a:lnTo>
                  <a:lnTo>
                    <a:pt x="20453" y="476933"/>
                  </a:lnTo>
                  <a:lnTo>
                    <a:pt x="17435" y="454129"/>
                  </a:lnTo>
                  <a:lnTo>
                    <a:pt x="14717" y="429049"/>
                  </a:lnTo>
                  <a:lnTo>
                    <a:pt x="12200" y="402450"/>
                  </a:lnTo>
                  <a:lnTo>
                    <a:pt x="9816" y="374840"/>
                  </a:lnTo>
                  <a:lnTo>
                    <a:pt x="7522" y="346556"/>
                  </a:lnTo>
                  <a:lnTo>
                    <a:pt x="5287" y="317822"/>
                  </a:lnTo>
                  <a:lnTo>
                    <a:pt x="3091" y="288788"/>
                  </a:lnTo>
                  <a:lnTo>
                    <a:pt x="1627" y="260966"/>
                  </a:lnTo>
                  <a:lnTo>
                    <a:pt x="650" y="233951"/>
                  </a:lnTo>
                  <a:lnTo>
                    <a:pt x="0" y="207474"/>
                  </a:lnTo>
                  <a:lnTo>
                    <a:pt x="977" y="182767"/>
                  </a:lnTo>
                  <a:lnTo>
                    <a:pt x="5826" y="136501"/>
                  </a:lnTo>
                  <a:lnTo>
                    <a:pt x="10803" y="98064"/>
                  </a:lnTo>
                  <a:lnTo>
                    <a:pt x="21335" y="50539"/>
                  </a:lnTo>
                  <a:lnTo>
                    <a:pt x="32748" y="25757"/>
                  </a:lnTo>
                  <a:lnTo>
                    <a:pt x="47228" y="10039"/>
                  </a:lnTo>
                  <a:lnTo>
                    <a:pt x="64953" y="2112"/>
                  </a:lnTo>
                  <a:lnTo>
                    <a:pt x="84589" y="0"/>
                  </a:lnTo>
                  <a:lnTo>
                    <a:pt x="105077" y="3765"/>
                  </a:lnTo>
                  <a:lnTo>
                    <a:pt x="136444" y="20561"/>
                  </a:lnTo>
                  <a:lnTo>
                    <a:pt x="151876" y="39244"/>
                  </a:lnTo>
                  <a:lnTo>
                    <a:pt x="157967" y="50153"/>
                  </a:lnTo>
                  <a:lnTo>
                    <a:pt x="159912" y="61659"/>
                  </a:lnTo>
                  <a:lnTo>
                    <a:pt x="156427" y="85732"/>
                  </a:lnTo>
                  <a:lnTo>
                    <a:pt x="135822" y="123085"/>
                  </a:lnTo>
                  <a:lnTo>
                    <a:pt x="108099" y="166447"/>
                  </a:lnTo>
                  <a:lnTo>
                    <a:pt x="90577" y="188895"/>
                  </a:lnTo>
                  <a:lnTo>
                    <a:pt x="91701" y="191548"/>
                  </a:lnTo>
                  <a:lnTo>
                    <a:pt x="98594" y="198259"/>
                  </a:lnTo>
                  <a:lnTo>
                    <a:pt x="142007" y="213180"/>
                  </a:lnTo>
                  <a:lnTo>
                    <a:pt x="177568" y="226700"/>
                  </a:lnTo>
                  <a:lnTo>
                    <a:pt x="211153" y="245992"/>
                  </a:lnTo>
                  <a:lnTo>
                    <a:pt x="220768" y="253602"/>
                  </a:lnTo>
                  <a:lnTo>
                    <a:pt x="231452" y="271465"/>
                  </a:lnTo>
                  <a:lnTo>
                    <a:pt x="234301" y="281167"/>
                  </a:lnTo>
                  <a:lnTo>
                    <a:pt x="233703" y="301354"/>
                  </a:lnTo>
                  <a:lnTo>
                    <a:pt x="227322" y="322086"/>
                  </a:lnTo>
                  <a:lnTo>
                    <a:pt x="207864" y="352180"/>
                  </a:lnTo>
                  <a:lnTo>
                    <a:pt x="176005" y="380145"/>
                  </a:lnTo>
                  <a:lnTo>
                    <a:pt x="161463" y="388148"/>
                  </a:lnTo>
                  <a:lnTo>
                    <a:pt x="152648" y="389353"/>
                  </a:lnTo>
                  <a:lnTo>
                    <a:pt x="151426" y="387981"/>
                  </a:lnTo>
                  <a:lnTo>
                    <a:pt x="152022" y="385656"/>
                  </a:lnTo>
                  <a:lnTo>
                    <a:pt x="157449" y="37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38"/>
          <p:cNvGrpSpPr/>
          <p:nvPr/>
        </p:nvGrpSpPr>
        <p:grpSpPr>
          <a:xfrm>
            <a:off x="6947339" y="2321057"/>
            <a:ext cx="971112" cy="522362"/>
            <a:chOff x="6947339" y="2321057"/>
            <a:chExt cx="971112" cy="522362"/>
          </a:xfrm>
        </p:grpSpPr>
        <p:sp>
          <p:nvSpPr>
            <p:cNvPr id="57" name="SMARTInkShape-2737"/>
            <p:cNvSpPr/>
            <p:nvPr>
              <p:custDataLst>
                <p:tags r:id="rId218"/>
              </p:custDataLst>
            </p:nvPr>
          </p:nvSpPr>
          <p:spPr>
            <a:xfrm>
              <a:off x="7830432" y="2673350"/>
              <a:ext cx="88019" cy="19051"/>
            </a:xfrm>
            <a:custGeom>
              <a:avLst/>
              <a:gdLst/>
              <a:ahLst/>
              <a:cxnLst/>
              <a:rect l="0" t="0" r="0" b="0"/>
              <a:pathLst>
                <a:path w="880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2508" y="8219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38"/>
            <p:cNvSpPr/>
            <p:nvPr>
              <p:custDataLst>
                <p:tags r:id="rId219"/>
              </p:custDataLst>
            </p:nvPr>
          </p:nvSpPr>
          <p:spPr>
            <a:xfrm>
              <a:off x="7869238" y="2574441"/>
              <a:ext cx="36513" cy="196154"/>
            </a:xfrm>
            <a:custGeom>
              <a:avLst/>
              <a:gdLst/>
              <a:ahLst/>
              <a:cxnLst/>
              <a:rect l="0" t="0" r="0" b="0"/>
              <a:pathLst>
                <a:path w="36513" h="196154">
                  <a:moveTo>
                    <a:pt x="36512" y="3659"/>
                  </a:moveTo>
                  <a:lnTo>
                    <a:pt x="36512" y="3659"/>
                  </a:lnTo>
                  <a:lnTo>
                    <a:pt x="33141" y="288"/>
                  </a:lnTo>
                  <a:lnTo>
                    <a:pt x="32148" y="0"/>
                  </a:lnTo>
                  <a:lnTo>
                    <a:pt x="31486" y="515"/>
                  </a:lnTo>
                  <a:lnTo>
                    <a:pt x="31045" y="1563"/>
                  </a:lnTo>
                  <a:lnTo>
                    <a:pt x="21407" y="45004"/>
                  </a:lnTo>
                  <a:lnTo>
                    <a:pt x="9775" y="88104"/>
                  </a:lnTo>
                  <a:lnTo>
                    <a:pt x="2877" y="128242"/>
                  </a:lnTo>
                  <a:lnTo>
                    <a:pt x="0" y="170137"/>
                  </a:lnTo>
                  <a:lnTo>
                    <a:pt x="3743" y="190569"/>
                  </a:lnTo>
                  <a:lnTo>
                    <a:pt x="7366" y="196091"/>
                  </a:lnTo>
                  <a:lnTo>
                    <a:pt x="11437" y="196153"/>
                  </a:lnTo>
                  <a:lnTo>
                    <a:pt x="36512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39"/>
            <p:cNvSpPr/>
            <p:nvPr>
              <p:custDataLst>
                <p:tags r:id="rId220"/>
              </p:custDataLst>
            </p:nvPr>
          </p:nvSpPr>
          <p:spPr>
            <a:xfrm>
              <a:off x="7594600" y="2333098"/>
              <a:ext cx="139701" cy="308503"/>
            </a:xfrm>
            <a:custGeom>
              <a:avLst/>
              <a:gdLst/>
              <a:ahLst/>
              <a:cxnLst/>
              <a:rect l="0" t="0" r="0" b="0"/>
              <a:pathLst>
                <a:path w="139701" h="308503">
                  <a:moveTo>
                    <a:pt x="139700" y="16402"/>
                  </a:moveTo>
                  <a:lnTo>
                    <a:pt x="139700" y="16402"/>
                  </a:lnTo>
                  <a:lnTo>
                    <a:pt x="136329" y="6289"/>
                  </a:lnTo>
                  <a:lnTo>
                    <a:pt x="133925" y="3310"/>
                  </a:lnTo>
                  <a:lnTo>
                    <a:pt x="127491" y="0"/>
                  </a:lnTo>
                  <a:lnTo>
                    <a:pt x="124505" y="1234"/>
                  </a:lnTo>
                  <a:lnTo>
                    <a:pt x="119306" y="8249"/>
                  </a:lnTo>
                  <a:lnTo>
                    <a:pt x="100079" y="52395"/>
                  </a:lnTo>
                  <a:lnTo>
                    <a:pt x="88224" y="87667"/>
                  </a:lnTo>
                  <a:lnTo>
                    <a:pt x="74018" y="126862"/>
                  </a:lnTo>
                  <a:lnTo>
                    <a:pt x="58296" y="167096"/>
                  </a:lnTo>
                  <a:lnTo>
                    <a:pt x="41901" y="206144"/>
                  </a:lnTo>
                  <a:lnTo>
                    <a:pt x="20176" y="253714"/>
                  </a:lnTo>
                  <a:lnTo>
                    <a:pt x="0" y="30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40"/>
            <p:cNvSpPr/>
            <p:nvPr>
              <p:custDataLst>
                <p:tags r:id="rId221"/>
              </p:custDataLst>
            </p:nvPr>
          </p:nvSpPr>
          <p:spPr>
            <a:xfrm>
              <a:off x="7512050" y="2352192"/>
              <a:ext cx="266701" cy="276709"/>
            </a:xfrm>
            <a:custGeom>
              <a:avLst/>
              <a:gdLst/>
              <a:ahLst/>
              <a:cxnLst/>
              <a:rect l="0" t="0" r="0" b="0"/>
              <a:pathLst>
                <a:path w="266701" h="2767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2209" y="27892"/>
                  </a:lnTo>
                  <a:lnTo>
                    <a:pt x="50233" y="65072"/>
                  </a:lnTo>
                  <a:lnTo>
                    <a:pt x="81592" y="88103"/>
                  </a:lnTo>
                  <a:lnTo>
                    <a:pt x="114815" y="114332"/>
                  </a:lnTo>
                  <a:lnTo>
                    <a:pt x="149101" y="142452"/>
                  </a:lnTo>
                  <a:lnTo>
                    <a:pt x="185506" y="171413"/>
                  </a:lnTo>
                  <a:lnTo>
                    <a:pt x="228218" y="218855"/>
                  </a:lnTo>
                  <a:lnTo>
                    <a:pt x="257635" y="262353"/>
                  </a:lnTo>
                  <a:lnTo>
                    <a:pt x="26670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41"/>
            <p:cNvSpPr/>
            <p:nvPr>
              <p:custDataLst>
                <p:tags r:id="rId222"/>
              </p:custDataLst>
            </p:nvPr>
          </p:nvSpPr>
          <p:spPr>
            <a:xfrm>
              <a:off x="7270750" y="25781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0818" y="4075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42"/>
            <p:cNvSpPr/>
            <p:nvPr>
              <p:custDataLst>
                <p:tags r:id="rId223"/>
              </p:custDataLst>
            </p:nvPr>
          </p:nvSpPr>
          <p:spPr>
            <a:xfrm>
              <a:off x="6947339" y="2321057"/>
              <a:ext cx="193115" cy="522362"/>
            </a:xfrm>
            <a:custGeom>
              <a:avLst/>
              <a:gdLst/>
              <a:ahLst/>
              <a:cxnLst/>
              <a:rect l="0" t="0" r="0" b="0"/>
              <a:pathLst>
                <a:path w="193115" h="522362">
                  <a:moveTo>
                    <a:pt x="18611" y="231643"/>
                  </a:moveTo>
                  <a:lnTo>
                    <a:pt x="18611" y="231643"/>
                  </a:lnTo>
                  <a:lnTo>
                    <a:pt x="14952" y="274289"/>
                  </a:lnTo>
                  <a:lnTo>
                    <a:pt x="17919" y="315461"/>
                  </a:lnTo>
                  <a:lnTo>
                    <a:pt x="21360" y="349329"/>
                  </a:lnTo>
                  <a:lnTo>
                    <a:pt x="23361" y="385548"/>
                  </a:lnTo>
                  <a:lnTo>
                    <a:pt x="24249" y="422812"/>
                  </a:lnTo>
                  <a:lnTo>
                    <a:pt x="24645" y="460540"/>
                  </a:lnTo>
                  <a:lnTo>
                    <a:pt x="24867" y="503997"/>
                  </a:lnTo>
                  <a:lnTo>
                    <a:pt x="24933" y="522361"/>
                  </a:lnTo>
                  <a:lnTo>
                    <a:pt x="24237" y="521410"/>
                  </a:lnTo>
                  <a:lnTo>
                    <a:pt x="12749" y="478480"/>
                  </a:lnTo>
                  <a:lnTo>
                    <a:pt x="7068" y="444124"/>
                  </a:lnTo>
                  <a:lnTo>
                    <a:pt x="2897" y="400163"/>
                  </a:lnTo>
                  <a:lnTo>
                    <a:pt x="1786" y="373623"/>
                  </a:lnTo>
                  <a:lnTo>
                    <a:pt x="1044" y="345346"/>
                  </a:lnTo>
                  <a:lnTo>
                    <a:pt x="549" y="316617"/>
                  </a:lnTo>
                  <a:lnTo>
                    <a:pt x="220" y="287587"/>
                  </a:lnTo>
                  <a:lnTo>
                    <a:pt x="0" y="258356"/>
                  </a:lnTo>
                  <a:lnTo>
                    <a:pt x="559" y="230401"/>
                  </a:lnTo>
                  <a:lnTo>
                    <a:pt x="1638" y="203298"/>
                  </a:lnTo>
                  <a:lnTo>
                    <a:pt x="3062" y="176763"/>
                  </a:lnTo>
                  <a:lnTo>
                    <a:pt x="8408" y="132228"/>
                  </a:lnTo>
                  <a:lnTo>
                    <a:pt x="16899" y="94325"/>
                  </a:lnTo>
                  <a:lnTo>
                    <a:pt x="30079" y="61016"/>
                  </a:lnTo>
                  <a:lnTo>
                    <a:pt x="53366" y="21239"/>
                  </a:lnTo>
                  <a:lnTo>
                    <a:pt x="71687" y="5721"/>
                  </a:lnTo>
                  <a:lnTo>
                    <a:pt x="81511" y="595"/>
                  </a:lnTo>
                  <a:lnTo>
                    <a:pt x="91589" y="0"/>
                  </a:lnTo>
                  <a:lnTo>
                    <a:pt x="112193" y="6864"/>
                  </a:lnTo>
                  <a:lnTo>
                    <a:pt x="119805" y="14763"/>
                  </a:lnTo>
                  <a:lnTo>
                    <a:pt x="130144" y="36709"/>
                  </a:lnTo>
                  <a:lnTo>
                    <a:pt x="136560" y="80203"/>
                  </a:lnTo>
                  <a:lnTo>
                    <a:pt x="131719" y="122096"/>
                  </a:lnTo>
                  <a:lnTo>
                    <a:pt x="121327" y="144620"/>
                  </a:lnTo>
                  <a:lnTo>
                    <a:pt x="95422" y="186152"/>
                  </a:lnTo>
                  <a:lnTo>
                    <a:pt x="96964" y="188612"/>
                  </a:lnTo>
                  <a:lnTo>
                    <a:pt x="98363" y="190255"/>
                  </a:lnTo>
                  <a:lnTo>
                    <a:pt x="139640" y="205464"/>
                  </a:lnTo>
                  <a:lnTo>
                    <a:pt x="173489" y="226393"/>
                  </a:lnTo>
                  <a:lnTo>
                    <a:pt x="185283" y="238482"/>
                  </a:lnTo>
                  <a:lnTo>
                    <a:pt x="191465" y="252792"/>
                  </a:lnTo>
                  <a:lnTo>
                    <a:pt x="193114" y="260559"/>
                  </a:lnTo>
                  <a:lnTo>
                    <a:pt x="191183" y="276715"/>
                  </a:lnTo>
                  <a:lnTo>
                    <a:pt x="188693" y="284974"/>
                  </a:lnTo>
                  <a:lnTo>
                    <a:pt x="178399" y="299796"/>
                  </a:lnTo>
                  <a:lnTo>
                    <a:pt x="164416" y="312028"/>
                  </a:lnTo>
                  <a:lnTo>
                    <a:pt x="127504" y="328167"/>
                  </a:lnTo>
                  <a:lnTo>
                    <a:pt x="118042" y="329106"/>
                  </a:lnTo>
                  <a:lnTo>
                    <a:pt x="111486" y="327171"/>
                  </a:lnTo>
                  <a:lnTo>
                    <a:pt x="101161" y="320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39"/>
          <p:cNvGrpSpPr/>
          <p:nvPr/>
        </p:nvGrpSpPr>
        <p:grpSpPr>
          <a:xfrm>
            <a:off x="8194191" y="2303231"/>
            <a:ext cx="2847683" cy="579670"/>
            <a:chOff x="8194191" y="2303231"/>
            <a:chExt cx="2847683" cy="579670"/>
          </a:xfrm>
        </p:grpSpPr>
        <p:sp>
          <p:nvSpPr>
            <p:cNvPr id="64" name="SMARTInkShape-2743"/>
            <p:cNvSpPr/>
            <p:nvPr>
              <p:custDataLst>
                <p:tags r:id="rId201"/>
              </p:custDataLst>
            </p:nvPr>
          </p:nvSpPr>
          <p:spPr>
            <a:xfrm>
              <a:off x="8268843" y="2444750"/>
              <a:ext cx="24258" cy="184151"/>
            </a:xfrm>
            <a:custGeom>
              <a:avLst/>
              <a:gdLst/>
              <a:ahLst/>
              <a:cxnLst/>
              <a:rect l="0" t="0" r="0" b="0"/>
              <a:pathLst>
                <a:path w="24258" h="1841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1881"/>
                  </a:lnTo>
                  <a:lnTo>
                    <a:pt x="2718" y="3371"/>
                  </a:lnTo>
                  <a:lnTo>
                    <a:pt x="0" y="22322"/>
                  </a:lnTo>
                  <a:lnTo>
                    <a:pt x="5937" y="57022"/>
                  </a:lnTo>
                  <a:lnTo>
                    <a:pt x="10941" y="88137"/>
                  </a:lnTo>
                  <a:lnTo>
                    <a:pt x="15516" y="121722"/>
                  </a:lnTo>
                  <a:lnTo>
                    <a:pt x="21353" y="163458"/>
                  </a:lnTo>
                  <a:lnTo>
                    <a:pt x="2425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44"/>
            <p:cNvSpPr/>
            <p:nvPr>
              <p:custDataLst>
                <p:tags r:id="rId202"/>
              </p:custDataLst>
            </p:nvPr>
          </p:nvSpPr>
          <p:spPr>
            <a:xfrm>
              <a:off x="8194191" y="2533650"/>
              <a:ext cx="168760" cy="19051"/>
            </a:xfrm>
            <a:custGeom>
              <a:avLst/>
              <a:gdLst/>
              <a:ahLst/>
              <a:cxnLst/>
              <a:rect l="0" t="0" r="0" b="0"/>
              <a:pathLst>
                <a:path w="1687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43474" y="10212"/>
                  </a:lnTo>
                  <a:lnTo>
                    <a:pt x="90479" y="4123"/>
                  </a:lnTo>
                  <a:lnTo>
                    <a:pt x="137882" y="1222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45"/>
            <p:cNvSpPr/>
            <p:nvPr>
              <p:custDataLst>
                <p:tags r:id="rId203"/>
              </p:custDataLst>
            </p:nvPr>
          </p:nvSpPr>
          <p:spPr>
            <a:xfrm>
              <a:off x="8480807" y="2303231"/>
              <a:ext cx="213986" cy="579670"/>
            </a:xfrm>
            <a:custGeom>
              <a:avLst/>
              <a:gdLst/>
              <a:ahLst/>
              <a:cxnLst/>
              <a:rect l="0" t="0" r="0" b="0"/>
              <a:pathLst>
                <a:path w="213986" h="579670">
                  <a:moveTo>
                    <a:pt x="28193" y="579669"/>
                  </a:moveTo>
                  <a:lnTo>
                    <a:pt x="28193" y="579669"/>
                  </a:lnTo>
                  <a:lnTo>
                    <a:pt x="16260" y="565854"/>
                  </a:lnTo>
                  <a:lnTo>
                    <a:pt x="11600" y="555890"/>
                  </a:lnTo>
                  <a:lnTo>
                    <a:pt x="2860" y="513223"/>
                  </a:lnTo>
                  <a:lnTo>
                    <a:pt x="0" y="476759"/>
                  </a:lnTo>
                  <a:lnTo>
                    <a:pt x="226" y="453207"/>
                  </a:lnTo>
                  <a:lnTo>
                    <a:pt x="1081" y="427628"/>
                  </a:lnTo>
                  <a:lnTo>
                    <a:pt x="3063" y="398580"/>
                  </a:lnTo>
                  <a:lnTo>
                    <a:pt x="5795" y="367221"/>
                  </a:lnTo>
                  <a:lnTo>
                    <a:pt x="9028" y="334320"/>
                  </a:lnTo>
                  <a:lnTo>
                    <a:pt x="13299" y="300392"/>
                  </a:lnTo>
                  <a:lnTo>
                    <a:pt x="18263" y="265779"/>
                  </a:lnTo>
                  <a:lnTo>
                    <a:pt x="23690" y="230709"/>
                  </a:lnTo>
                  <a:lnTo>
                    <a:pt x="30835" y="197451"/>
                  </a:lnTo>
                  <a:lnTo>
                    <a:pt x="39126" y="165401"/>
                  </a:lnTo>
                  <a:lnTo>
                    <a:pt x="48182" y="134157"/>
                  </a:lnTo>
                  <a:lnTo>
                    <a:pt x="59158" y="106978"/>
                  </a:lnTo>
                  <a:lnTo>
                    <a:pt x="84524" y="59845"/>
                  </a:lnTo>
                  <a:lnTo>
                    <a:pt x="123200" y="14465"/>
                  </a:lnTo>
                  <a:lnTo>
                    <a:pt x="144972" y="2265"/>
                  </a:lnTo>
                  <a:lnTo>
                    <a:pt x="154729" y="0"/>
                  </a:lnTo>
                  <a:lnTo>
                    <a:pt x="161940" y="2723"/>
                  </a:lnTo>
                  <a:lnTo>
                    <a:pt x="167452" y="8771"/>
                  </a:lnTo>
                  <a:lnTo>
                    <a:pt x="171832" y="17037"/>
                  </a:lnTo>
                  <a:lnTo>
                    <a:pt x="171055" y="43155"/>
                  </a:lnTo>
                  <a:lnTo>
                    <a:pt x="162242" y="74518"/>
                  </a:lnTo>
                  <a:lnTo>
                    <a:pt x="138153" y="119942"/>
                  </a:lnTo>
                  <a:lnTo>
                    <a:pt x="114239" y="161859"/>
                  </a:lnTo>
                  <a:lnTo>
                    <a:pt x="96565" y="194534"/>
                  </a:lnTo>
                  <a:lnTo>
                    <a:pt x="94941" y="200145"/>
                  </a:lnTo>
                  <a:lnTo>
                    <a:pt x="95270" y="203887"/>
                  </a:lnTo>
                  <a:lnTo>
                    <a:pt x="96900" y="206381"/>
                  </a:lnTo>
                  <a:lnTo>
                    <a:pt x="103885" y="209858"/>
                  </a:lnTo>
                  <a:lnTo>
                    <a:pt x="142678" y="223286"/>
                  </a:lnTo>
                  <a:lnTo>
                    <a:pt x="186117" y="245630"/>
                  </a:lnTo>
                  <a:lnTo>
                    <a:pt x="202803" y="263050"/>
                  </a:lnTo>
                  <a:lnTo>
                    <a:pt x="211631" y="282551"/>
                  </a:lnTo>
                  <a:lnTo>
                    <a:pt x="213985" y="292690"/>
                  </a:lnTo>
                  <a:lnTo>
                    <a:pt x="210955" y="315245"/>
                  </a:lnTo>
                  <a:lnTo>
                    <a:pt x="195468" y="349862"/>
                  </a:lnTo>
                  <a:lnTo>
                    <a:pt x="180148" y="370288"/>
                  </a:lnTo>
                  <a:lnTo>
                    <a:pt x="134664" y="404034"/>
                  </a:lnTo>
                  <a:lnTo>
                    <a:pt x="126784" y="408005"/>
                  </a:lnTo>
                  <a:lnTo>
                    <a:pt x="123443" y="408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46"/>
            <p:cNvSpPr/>
            <p:nvPr>
              <p:custDataLst>
                <p:tags r:id="rId204"/>
              </p:custDataLst>
            </p:nvPr>
          </p:nvSpPr>
          <p:spPr>
            <a:xfrm>
              <a:off x="8775700" y="2618488"/>
              <a:ext cx="114301" cy="97238"/>
            </a:xfrm>
            <a:custGeom>
              <a:avLst/>
              <a:gdLst/>
              <a:ahLst/>
              <a:cxnLst/>
              <a:rect l="0" t="0" r="0" b="0"/>
              <a:pathLst>
                <a:path w="114301" h="97238">
                  <a:moveTo>
                    <a:pt x="0" y="23112"/>
                  </a:moveTo>
                  <a:lnTo>
                    <a:pt x="0" y="23112"/>
                  </a:lnTo>
                  <a:lnTo>
                    <a:pt x="21663" y="2861"/>
                  </a:lnTo>
                  <a:lnTo>
                    <a:pt x="29853" y="0"/>
                  </a:lnTo>
                  <a:lnTo>
                    <a:pt x="45769" y="1761"/>
                  </a:lnTo>
                  <a:lnTo>
                    <a:pt x="50268" y="5350"/>
                  </a:lnTo>
                  <a:lnTo>
                    <a:pt x="57149" y="16864"/>
                  </a:lnTo>
                  <a:lnTo>
                    <a:pt x="57855" y="23180"/>
                  </a:lnTo>
                  <a:lnTo>
                    <a:pt x="54876" y="35842"/>
                  </a:lnTo>
                  <a:lnTo>
                    <a:pt x="36397" y="65582"/>
                  </a:lnTo>
                  <a:lnTo>
                    <a:pt x="16238" y="92309"/>
                  </a:lnTo>
                  <a:lnTo>
                    <a:pt x="15764" y="94644"/>
                  </a:lnTo>
                  <a:lnTo>
                    <a:pt x="16154" y="96200"/>
                  </a:lnTo>
                  <a:lnTo>
                    <a:pt x="17119" y="97237"/>
                  </a:lnTo>
                  <a:lnTo>
                    <a:pt x="60976" y="90292"/>
                  </a:lnTo>
                  <a:lnTo>
                    <a:pt x="114300" y="86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47"/>
            <p:cNvSpPr/>
            <p:nvPr>
              <p:custDataLst>
                <p:tags r:id="rId205"/>
              </p:custDataLst>
            </p:nvPr>
          </p:nvSpPr>
          <p:spPr>
            <a:xfrm>
              <a:off x="9048750" y="2381250"/>
              <a:ext cx="203201" cy="247651"/>
            </a:xfrm>
            <a:custGeom>
              <a:avLst/>
              <a:gdLst/>
              <a:ahLst/>
              <a:cxnLst/>
              <a:rect l="0" t="0" r="0" b="0"/>
              <a:pathLst>
                <a:path w="203201" h="2476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38281" y="27464"/>
                  </a:lnTo>
                  <a:lnTo>
                    <a:pt x="76646" y="71481"/>
                  </a:lnTo>
                  <a:lnTo>
                    <a:pt x="104856" y="111262"/>
                  </a:lnTo>
                  <a:lnTo>
                    <a:pt x="133855" y="149168"/>
                  </a:lnTo>
                  <a:lnTo>
                    <a:pt x="161090" y="184125"/>
                  </a:lnTo>
                  <a:lnTo>
                    <a:pt x="189469" y="226633"/>
                  </a:lnTo>
                  <a:lnTo>
                    <a:pt x="2032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48"/>
            <p:cNvSpPr/>
            <p:nvPr>
              <p:custDataLst>
                <p:tags r:id="rId206"/>
              </p:custDataLst>
            </p:nvPr>
          </p:nvSpPr>
          <p:spPr>
            <a:xfrm>
              <a:off x="9105900" y="2349108"/>
              <a:ext cx="203201" cy="330593"/>
            </a:xfrm>
            <a:custGeom>
              <a:avLst/>
              <a:gdLst/>
              <a:ahLst/>
              <a:cxnLst/>
              <a:rect l="0" t="0" r="0" b="0"/>
              <a:pathLst>
                <a:path w="203201" h="330593">
                  <a:moveTo>
                    <a:pt x="203200" y="6742"/>
                  </a:moveTo>
                  <a:lnTo>
                    <a:pt x="203200" y="6742"/>
                  </a:lnTo>
                  <a:lnTo>
                    <a:pt x="193087" y="0"/>
                  </a:lnTo>
                  <a:lnTo>
                    <a:pt x="187286" y="131"/>
                  </a:lnTo>
                  <a:lnTo>
                    <a:pt x="173314" y="5920"/>
                  </a:lnTo>
                  <a:lnTo>
                    <a:pt x="146210" y="31193"/>
                  </a:lnTo>
                  <a:lnTo>
                    <a:pt x="124248" y="63000"/>
                  </a:lnTo>
                  <a:lnTo>
                    <a:pt x="101082" y="103712"/>
                  </a:lnTo>
                  <a:lnTo>
                    <a:pt x="79028" y="150029"/>
                  </a:lnTo>
                  <a:lnTo>
                    <a:pt x="55584" y="193192"/>
                  </a:lnTo>
                  <a:lnTo>
                    <a:pt x="33170" y="232131"/>
                  </a:lnTo>
                  <a:lnTo>
                    <a:pt x="16153" y="265900"/>
                  </a:lnTo>
                  <a:lnTo>
                    <a:pt x="4786" y="305936"/>
                  </a:lnTo>
                  <a:lnTo>
                    <a:pt x="0" y="330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49"/>
            <p:cNvSpPr/>
            <p:nvPr>
              <p:custDataLst>
                <p:tags r:id="rId207"/>
              </p:custDataLst>
            </p:nvPr>
          </p:nvSpPr>
          <p:spPr>
            <a:xfrm>
              <a:off x="9399949" y="2622550"/>
              <a:ext cx="99652" cy="217378"/>
            </a:xfrm>
            <a:custGeom>
              <a:avLst/>
              <a:gdLst/>
              <a:ahLst/>
              <a:cxnLst/>
              <a:rect l="0" t="0" r="0" b="0"/>
              <a:pathLst>
                <a:path w="99652" h="217378">
                  <a:moveTo>
                    <a:pt x="23451" y="0"/>
                  </a:moveTo>
                  <a:lnTo>
                    <a:pt x="23451" y="0"/>
                  </a:lnTo>
                  <a:lnTo>
                    <a:pt x="22039" y="16620"/>
                  </a:lnTo>
                  <a:lnTo>
                    <a:pt x="11518" y="54292"/>
                  </a:lnTo>
                  <a:lnTo>
                    <a:pt x="4628" y="91816"/>
                  </a:lnTo>
                  <a:lnTo>
                    <a:pt x="0" y="132333"/>
                  </a:lnTo>
                  <a:lnTo>
                    <a:pt x="510" y="169267"/>
                  </a:lnTo>
                  <a:lnTo>
                    <a:pt x="4789" y="189530"/>
                  </a:lnTo>
                  <a:lnTo>
                    <a:pt x="13745" y="203239"/>
                  </a:lnTo>
                  <a:lnTo>
                    <a:pt x="26663" y="212154"/>
                  </a:lnTo>
                  <a:lnTo>
                    <a:pt x="34059" y="215520"/>
                  </a:lnTo>
                  <a:lnTo>
                    <a:pt x="51683" y="217377"/>
                  </a:lnTo>
                  <a:lnTo>
                    <a:pt x="61322" y="216885"/>
                  </a:lnTo>
                  <a:lnTo>
                    <a:pt x="77677" y="210693"/>
                  </a:lnTo>
                  <a:lnTo>
                    <a:pt x="9965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50"/>
            <p:cNvSpPr/>
            <p:nvPr>
              <p:custDataLst>
                <p:tags r:id="rId208"/>
              </p:custDataLst>
            </p:nvPr>
          </p:nvSpPr>
          <p:spPr>
            <a:xfrm>
              <a:off x="9979647" y="2476500"/>
              <a:ext cx="21604" cy="152401"/>
            </a:xfrm>
            <a:custGeom>
              <a:avLst/>
              <a:gdLst/>
              <a:ahLst/>
              <a:cxnLst/>
              <a:rect l="0" t="0" r="0" b="0"/>
              <a:pathLst>
                <a:path w="21604" h="152401">
                  <a:moveTo>
                    <a:pt x="21603" y="0"/>
                  </a:moveTo>
                  <a:lnTo>
                    <a:pt x="21603" y="0"/>
                  </a:lnTo>
                  <a:lnTo>
                    <a:pt x="7113" y="28848"/>
                  </a:lnTo>
                  <a:lnTo>
                    <a:pt x="1572" y="69904"/>
                  </a:lnTo>
                  <a:lnTo>
                    <a:pt x="0" y="91041"/>
                  </a:lnTo>
                  <a:lnTo>
                    <a:pt x="10822" y="137195"/>
                  </a:lnTo>
                  <a:lnTo>
                    <a:pt x="1525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51"/>
            <p:cNvSpPr/>
            <p:nvPr>
              <p:custDataLst>
                <p:tags r:id="rId209"/>
              </p:custDataLst>
            </p:nvPr>
          </p:nvSpPr>
          <p:spPr>
            <a:xfrm>
              <a:off x="9886950" y="25463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2"/>
                  </a:lnTo>
                  <a:lnTo>
                    <a:pt x="56369" y="1144"/>
                  </a:lnTo>
                  <a:lnTo>
                    <a:pt x="93921" y="339"/>
                  </a:lnTo>
                  <a:lnTo>
                    <a:pt x="132957" y="10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52"/>
            <p:cNvSpPr/>
            <p:nvPr>
              <p:custDataLst>
                <p:tags r:id="rId210"/>
              </p:custDataLst>
            </p:nvPr>
          </p:nvSpPr>
          <p:spPr>
            <a:xfrm>
              <a:off x="9715500" y="27114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2574" y="42632"/>
                  </a:lnTo>
                  <a:lnTo>
                    <a:pt x="339" y="90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53"/>
            <p:cNvSpPr/>
            <p:nvPr>
              <p:custDataLst>
                <p:tags r:id="rId211"/>
              </p:custDataLst>
            </p:nvPr>
          </p:nvSpPr>
          <p:spPr>
            <a:xfrm>
              <a:off x="9553091" y="2749550"/>
              <a:ext cx="67160" cy="12701"/>
            </a:xfrm>
            <a:custGeom>
              <a:avLst/>
              <a:gdLst/>
              <a:ahLst/>
              <a:cxnLst/>
              <a:rect l="0" t="0" r="0" b="0"/>
              <a:pathLst>
                <a:path w="671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3" y="9329"/>
                  </a:lnTo>
                  <a:lnTo>
                    <a:pt x="45570" y="3240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54"/>
            <p:cNvSpPr/>
            <p:nvPr>
              <p:custDataLst>
                <p:tags r:id="rId212"/>
              </p:custDataLst>
            </p:nvPr>
          </p:nvSpPr>
          <p:spPr>
            <a:xfrm>
              <a:off x="9362591" y="2730500"/>
              <a:ext cx="117960" cy="12701"/>
            </a:xfrm>
            <a:custGeom>
              <a:avLst/>
              <a:gdLst/>
              <a:ahLst/>
              <a:cxnLst/>
              <a:rect l="0" t="0" r="0" b="0"/>
              <a:pathLst>
                <a:path w="117960" h="127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70"/>
                  </a:lnTo>
                  <a:lnTo>
                    <a:pt x="514" y="6907"/>
                  </a:lnTo>
                  <a:lnTo>
                    <a:pt x="1563" y="8838"/>
                  </a:lnTo>
                  <a:lnTo>
                    <a:pt x="10253" y="10983"/>
                  </a:lnTo>
                  <a:lnTo>
                    <a:pt x="48942" y="12361"/>
                  </a:lnTo>
                  <a:lnTo>
                    <a:pt x="89826" y="12600"/>
                  </a:lnTo>
                  <a:lnTo>
                    <a:pt x="1179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55"/>
            <p:cNvSpPr/>
            <p:nvPr>
              <p:custDataLst>
                <p:tags r:id="rId213"/>
              </p:custDataLst>
            </p:nvPr>
          </p:nvSpPr>
          <p:spPr>
            <a:xfrm>
              <a:off x="10350500" y="25527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56"/>
            <p:cNvSpPr/>
            <p:nvPr>
              <p:custDataLst>
                <p:tags r:id="rId214"/>
              </p:custDataLst>
            </p:nvPr>
          </p:nvSpPr>
          <p:spPr>
            <a:xfrm>
              <a:off x="10185400" y="2565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57"/>
            <p:cNvSpPr/>
            <p:nvPr>
              <p:custDataLst>
                <p:tags r:id="rId215"/>
              </p:custDataLst>
            </p:nvPr>
          </p:nvSpPr>
          <p:spPr>
            <a:xfrm>
              <a:off x="10537341" y="2533650"/>
              <a:ext cx="181460" cy="25323"/>
            </a:xfrm>
            <a:custGeom>
              <a:avLst/>
              <a:gdLst/>
              <a:ahLst/>
              <a:cxnLst/>
              <a:rect l="0" t="0" r="0" b="0"/>
              <a:pathLst>
                <a:path w="181460" h="25323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3" y="24517"/>
                  </a:lnTo>
                  <a:lnTo>
                    <a:pt x="36732" y="25322"/>
                  </a:lnTo>
                  <a:lnTo>
                    <a:pt x="72803" y="18635"/>
                  </a:lnTo>
                  <a:lnTo>
                    <a:pt x="118141" y="11087"/>
                  </a:lnTo>
                  <a:lnTo>
                    <a:pt x="165294" y="2922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58"/>
            <p:cNvSpPr/>
            <p:nvPr>
              <p:custDataLst>
                <p:tags r:id="rId216"/>
              </p:custDataLst>
            </p:nvPr>
          </p:nvSpPr>
          <p:spPr>
            <a:xfrm>
              <a:off x="10603809" y="2463800"/>
              <a:ext cx="38792" cy="177801"/>
            </a:xfrm>
            <a:custGeom>
              <a:avLst/>
              <a:gdLst/>
              <a:ahLst/>
              <a:cxnLst/>
              <a:rect l="0" t="0" r="0" b="0"/>
              <a:pathLst>
                <a:path w="38792" h="177801">
                  <a:moveTo>
                    <a:pt x="19741" y="0"/>
                  </a:moveTo>
                  <a:lnTo>
                    <a:pt x="19741" y="0"/>
                  </a:lnTo>
                  <a:lnTo>
                    <a:pt x="9602" y="4364"/>
                  </a:lnTo>
                  <a:lnTo>
                    <a:pt x="2065" y="5467"/>
                  </a:lnTo>
                  <a:lnTo>
                    <a:pt x="195" y="7878"/>
                  </a:lnTo>
                  <a:lnTo>
                    <a:pt x="0" y="16202"/>
                  </a:lnTo>
                  <a:lnTo>
                    <a:pt x="14415" y="57463"/>
                  </a:lnTo>
                  <a:lnTo>
                    <a:pt x="24513" y="97224"/>
                  </a:lnTo>
                  <a:lnTo>
                    <a:pt x="31973" y="138403"/>
                  </a:lnTo>
                  <a:lnTo>
                    <a:pt x="3879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59"/>
            <p:cNvSpPr/>
            <p:nvPr>
              <p:custDataLst>
                <p:tags r:id="rId217"/>
              </p:custDataLst>
            </p:nvPr>
          </p:nvSpPr>
          <p:spPr>
            <a:xfrm>
              <a:off x="10865732" y="2355936"/>
              <a:ext cx="176142" cy="464994"/>
            </a:xfrm>
            <a:custGeom>
              <a:avLst/>
              <a:gdLst/>
              <a:ahLst/>
              <a:cxnLst/>
              <a:rect l="0" t="0" r="0" b="0"/>
              <a:pathLst>
                <a:path w="176142" h="464994">
                  <a:moveTo>
                    <a:pt x="5468" y="184064"/>
                  </a:moveTo>
                  <a:lnTo>
                    <a:pt x="5468" y="184064"/>
                  </a:lnTo>
                  <a:lnTo>
                    <a:pt x="4763" y="194908"/>
                  </a:lnTo>
                  <a:lnTo>
                    <a:pt x="1809" y="210796"/>
                  </a:lnTo>
                  <a:lnTo>
                    <a:pt x="4847" y="251502"/>
                  </a:lnTo>
                  <a:lnTo>
                    <a:pt x="5284" y="290202"/>
                  </a:lnTo>
                  <a:lnTo>
                    <a:pt x="5414" y="336319"/>
                  </a:lnTo>
                  <a:lnTo>
                    <a:pt x="5442" y="369090"/>
                  </a:lnTo>
                  <a:lnTo>
                    <a:pt x="5460" y="413629"/>
                  </a:lnTo>
                  <a:lnTo>
                    <a:pt x="1102" y="458966"/>
                  </a:lnTo>
                  <a:lnTo>
                    <a:pt x="0" y="464993"/>
                  </a:lnTo>
                  <a:lnTo>
                    <a:pt x="3656" y="447878"/>
                  </a:lnTo>
                  <a:lnTo>
                    <a:pt x="6991" y="403732"/>
                  </a:lnTo>
                  <a:lnTo>
                    <a:pt x="8967" y="369889"/>
                  </a:lnTo>
                  <a:lnTo>
                    <a:pt x="7493" y="331329"/>
                  </a:lnTo>
                  <a:lnTo>
                    <a:pt x="6818" y="308346"/>
                  </a:lnTo>
                  <a:lnTo>
                    <a:pt x="6368" y="283147"/>
                  </a:lnTo>
                  <a:lnTo>
                    <a:pt x="6068" y="256469"/>
                  </a:lnTo>
                  <a:lnTo>
                    <a:pt x="6574" y="229512"/>
                  </a:lnTo>
                  <a:lnTo>
                    <a:pt x="7617" y="202368"/>
                  </a:lnTo>
                  <a:lnTo>
                    <a:pt x="9017" y="175100"/>
                  </a:lnTo>
                  <a:lnTo>
                    <a:pt x="16218" y="127869"/>
                  </a:lnTo>
                  <a:lnTo>
                    <a:pt x="26473" y="87122"/>
                  </a:lnTo>
                  <a:lnTo>
                    <a:pt x="38087" y="52549"/>
                  </a:lnTo>
                  <a:lnTo>
                    <a:pt x="59896" y="15431"/>
                  </a:lnTo>
                  <a:lnTo>
                    <a:pt x="74107" y="3283"/>
                  </a:lnTo>
                  <a:lnTo>
                    <a:pt x="80861" y="43"/>
                  </a:lnTo>
                  <a:lnTo>
                    <a:pt x="88185" y="0"/>
                  </a:lnTo>
                  <a:lnTo>
                    <a:pt x="103850" y="5597"/>
                  </a:lnTo>
                  <a:lnTo>
                    <a:pt x="116456" y="20784"/>
                  </a:lnTo>
                  <a:lnTo>
                    <a:pt x="121793" y="30761"/>
                  </a:lnTo>
                  <a:lnTo>
                    <a:pt x="123961" y="55016"/>
                  </a:lnTo>
                  <a:lnTo>
                    <a:pt x="115365" y="96439"/>
                  </a:lnTo>
                  <a:lnTo>
                    <a:pt x="103176" y="134347"/>
                  </a:lnTo>
                  <a:lnTo>
                    <a:pt x="91869" y="166045"/>
                  </a:lnTo>
                  <a:lnTo>
                    <a:pt x="91995" y="169229"/>
                  </a:lnTo>
                  <a:lnTo>
                    <a:pt x="93899" y="176038"/>
                  </a:lnTo>
                  <a:lnTo>
                    <a:pt x="100971" y="180588"/>
                  </a:lnTo>
                  <a:lnTo>
                    <a:pt x="144260" y="196103"/>
                  </a:lnTo>
                  <a:lnTo>
                    <a:pt x="163620" y="216938"/>
                  </a:lnTo>
                  <a:lnTo>
                    <a:pt x="168053" y="222913"/>
                  </a:lnTo>
                  <a:lnTo>
                    <a:pt x="172978" y="237079"/>
                  </a:lnTo>
                  <a:lnTo>
                    <a:pt x="176141" y="269168"/>
                  </a:lnTo>
                  <a:lnTo>
                    <a:pt x="170928" y="285859"/>
                  </a:lnTo>
                  <a:lnTo>
                    <a:pt x="161555" y="301272"/>
                  </a:lnTo>
                  <a:lnTo>
                    <a:pt x="150335" y="312827"/>
                  </a:lnTo>
                  <a:lnTo>
                    <a:pt x="138292" y="318903"/>
                  </a:lnTo>
                  <a:lnTo>
                    <a:pt x="119768" y="323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40"/>
          <p:cNvGrpSpPr/>
          <p:nvPr/>
        </p:nvGrpSpPr>
        <p:grpSpPr>
          <a:xfrm>
            <a:off x="11165337" y="2419350"/>
            <a:ext cx="417064" cy="462069"/>
            <a:chOff x="11165337" y="2419350"/>
            <a:chExt cx="417064" cy="462069"/>
          </a:xfrm>
        </p:grpSpPr>
        <p:sp>
          <p:nvSpPr>
            <p:cNvPr id="82" name="SMARTInkShape-2760"/>
            <p:cNvSpPr/>
            <p:nvPr>
              <p:custDataLst>
                <p:tags r:id="rId198"/>
              </p:custDataLst>
            </p:nvPr>
          </p:nvSpPr>
          <p:spPr>
            <a:xfrm>
              <a:off x="11404600" y="2419350"/>
              <a:ext cx="171451" cy="247651"/>
            </a:xfrm>
            <a:custGeom>
              <a:avLst/>
              <a:gdLst/>
              <a:ahLst/>
              <a:cxnLst/>
              <a:rect l="0" t="0" r="0" b="0"/>
              <a:pathLst>
                <a:path w="171451" h="247651">
                  <a:moveTo>
                    <a:pt x="0" y="0"/>
                  </a:moveTo>
                  <a:lnTo>
                    <a:pt x="0" y="0"/>
                  </a:lnTo>
                  <a:lnTo>
                    <a:pt x="5774" y="7186"/>
                  </a:lnTo>
                  <a:lnTo>
                    <a:pt x="27136" y="44813"/>
                  </a:lnTo>
                  <a:lnTo>
                    <a:pt x="56213" y="90226"/>
                  </a:lnTo>
                  <a:lnTo>
                    <a:pt x="81488" y="127393"/>
                  </a:lnTo>
                  <a:lnTo>
                    <a:pt x="117514" y="174115"/>
                  </a:lnTo>
                  <a:lnTo>
                    <a:pt x="158176" y="219174"/>
                  </a:lnTo>
                  <a:lnTo>
                    <a:pt x="168097" y="236172"/>
                  </a:lnTo>
                  <a:lnTo>
                    <a:pt x="1714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61"/>
            <p:cNvSpPr/>
            <p:nvPr>
              <p:custDataLst>
                <p:tags r:id="rId199"/>
              </p:custDataLst>
            </p:nvPr>
          </p:nvSpPr>
          <p:spPr>
            <a:xfrm>
              <a:off x="11165337" y="2709578"/>
              <a:ext cx="72132" cy="171841"/>
            </a:xfrm>
            <a:custGeom>
              <a:avLst/>
              <a:gdLst/>
              <a:ahLst/>
              <a:cxnLst/>
              <a:rect l="0" t="0" r="0" b="0"/>
              <a:pathLst>
                <a:path w="72132" h="171841">
                  <a:moveTo>
                    <a:pt x="23363" y="46322"/>
                  </a:moveTo>
                  <a:lnTo>
                    <a:pt x="23363" y="46322"/>
                  </a:lnTo>
                  <a:lnTo>
                    <a:pt x="22658" y="52803"/>
                  </a:lnTo>
                  <a:lnTo>
                    <a:pt x="17895" y="82296"/>
                  </a:lnTo>
                  <a:lnTo>
                    <a:pt x="15248" y="122799"/>
                  </a:lnTo>
                  <a:lnTo>
                    <a:pt x="10841" y="169988"/>
                  </a:lnTo>
                  <a:lnTo>
                    <a:pt x="10742" y="171840"/>
                  </a:lnTo>
                  <a:lnTo>
                    <a:pt x="6314" y="157821"/>
                  </a:lnTo>
                  <a:lnTo>
                    <a:pt x="4577" y="118390"/>
                  </a:lnTo>
                  <a:lnTo>
                    <a:pt x="0" y="71611"/>
                  </a:lnTo>
                  <a:lnTo>
                    <a:pt x="247" y="33313"/>
                  </a:lnTo>
                  <a:lnTo>
                    <a:pt x="6880" y="11532"/>
                  </a:lnTo>
                  <a:lnTo>
                    <a:pt x="12746" y="4284"/>
                  </a:lnTo>
                  <a:lnTo>
                    <a:pt x="16285" y="1363"/>
                  </a:lnTo>
                  <a:lnTo>
                    <a:pt x="27743" y="0"/>
                  </a:lnTo>
                  <a:lnTo>
                    <a:pt x="54725" y="4873"/>
                  </a:lnTo>
                  <a:lnTo>
                    <a:pt x="59793" y="8106"/>
                  </a:lnTo>
                  <a:lnTo>
                    <a:pt x="67306" y="17343"/>
                  </a:lnTo>
                  <a:lnTo>
                    <a:pt x="71115" y="26622"/>
                  </a:lnTo>
                  <a:lnTo>
                    <a:pt x="72131" y="31072"/>
                  </a:lnTo>
                  <a:lnTo>
                    <a:pt x="70190" y="47448"/>
                  </a:lnTo>
                  <a:lnTo>
                    <a:pt x="65106" y="55759"/>
                  </a:lnTo>
                  <a:lnTo>
                    <a:pt x="50344" y="66844"/>
                  </a:lnTo>
                  <a:lnTo>
                    <a:pt x="34650" y="73648"/>
                  </a:lnTo>
                  <a:lnTo>
                    <a:pt x="30182" y="73711"/>
                  </a:lnTo>
                  <a:lnTo>
                    <a:pt x="26498" y="72343"/>
                  </a:lnTo>
                  <a:lnTo>
                    <a:pt x="17013" y="65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62"/>
            <p:cNvSpPr/>
            <p:nvPr>
              <p:custDataLst>
                <p:tags r:id="rId200"/>
              </p:custDataLst>
            </p:nvPr>
          </p:nvSpPr>
          <p:spPr>
            <a:xfrm>
              <a:off x="11449050" y="2425700"/>
              <a:ext cx="133351" cy="273051"/>
            </a:xfrm>
            <a:custGeom>
              <a:avLst/>
              <a:gdLst/>
              <a:ahLst/>
              <a:cxnLst/>
              <a:rect l="0" t="0" r="0" b="0"/>
              <a:pathLst>
                <a:path w="133351" h="273051">
                  <a:moveTo>
                    <a:pt x="133350" y="0"/>
                  </a:moveTo>
                  <a:lnTo>
                    <a:pt x="133350" y="0"/>
                  </a:lnTo>
                  <a:lnTo>
                    <a:pt x="129980" y="3371"/>
                  </a:lnTo>
                  <a:lnTo>
                    <a:pt x="106204" y="49514"/>
                  </a:lnTo>
                  <a:lnTo>
                    <a:pt x="87677" y="86167"/>
                  </a:lnTo>
                  <a:lnTo>
                    <a:pt x="72599" y="118730"/>
                  </a:lnTo>
                  <a:lnTo>
                    <a:pt x="48244" y="166020"/>
                  </a:lnTo>
                  <a:lnTo>
                    <a:pt x="26524" y="207941"/>
                  </a:lnTo>
                  <a:lnTo>
                    <a:pt x="7613" y="25526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441"/>
          <p:cNvGrpSpPr/>
          <p:nvPr/>
        </p:nvGrpSpPr>
        <p:grpSpPr>
          <a:xfrm>
            <a:off x="11639550" y="2679700"/>
            <a:ext cx="469848" cy="251899"/>
            <a:chOff x="11639550" y="2679700"/>
            <a:chExt cx="469848" cy="251899"/>
          </a:xfrm>
        </p:grpSpPr>
        <p:sp>
          <p:nvSpPr>
            <p:cNvPr id="86" name="SMARTInkShape-2763"/>
            <p:cNvSpPr/>
            <p:nvPr>
              <p:custDataLst>
                <p:tags r:id="rId191"/>
              </p:custDataLst>
            </p:nvPr>
          </p:nvSpPr>
          <p:spPr>
            <a:xfrm>
              <a:off x="11639550" y="27749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52853" y="17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64"/>
            <p:cNvSpPr/>
            <p:nvPr>
              <p:custDataLst>
                <p:tags r:id="rId192"/>
              </p:custDataLst>
            </p:nvPr>
          </p:nvSpPr>
          <p:spPr>
            <a:xfrm>
              <a:off x="11659605" y="2679700"/>
              <a:ext cx="56146" cy="182635"/>
            </a:xfrm>
            <a:custGeom>
              <a:avLst/>
              <a:gdLst/>
              <a:ahLst/>
              <a:cxnLst/>
              <a:rect l="0" t="0" r="0" b="0"/>
              <a:pathLst>
                <a:path w="56146" h="182635">
                  <a:moveTo>
                    <a:pt x="37095" y="0"/>
                  </a:moveTo>
                  <a:lnTo>
                    <a:pt x="37095" y="0"/>
                  </a:lnTo>
                  <a:lnTo>
                    <a:pt x="37095" y="3371"/>
                  </a:lnTo>
                  <a:lnTo>
                    <a:pt x="22168" y="48335"/>
                  </a:lnTo>
                  <a:lnTo>
                    <a:pt x="9425" y="85852"/>
                  </a:lnTo>
                  <a:lnTo>
                    <a:pt x="1265" y="125353"/>
                  </a:lnTo>
                  <a:lnTo>
                    <a:pt x="0" y="162635"/>
                  </a:lnTo>
                  <a:lnTo>
                    <a:pt x="2499" y="170590"/>
                  </a:lnTo>
                  <a:lnTo>
                    <a:pt x="7872" y="179035"/>
                  </a:lnTo>
                  <a:lnTo>
                    <a:pt x="10557" y="180740"/>
                  </a:lnTo>
                  <a:lnTo>
                    <a:pt x="17304" y="182634"/>
                  </a:lnTo>
                  <a:lnTo>
                    <a:pt x="32407" y="180330"/>
                  </a:lnTo>
                  <a:lnTo>
                    <a:pt x="5614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65"/>
            <p:cNvSpPr/>
            <p:nvPr>
              <p:custDataLst>
                <p:tags r:id="rId193"/>
              </p:custDataLst>
            </p:nvPr>
          </p:nvSpPr>
          <p:spPr>
            <a:xfrm>
              <a:off x="11843089" y="2769246"/>
              <a:ext cx="73387" cy="162353"/>
            </a:xfrm>
            <a:custGeom>
              <a:avLst/>
              <a:gdLst/>
              <a:ahLst/>
              <a:cxnLst/>
              <a:rect l="0" t="0" r="0" b="0"/>
              <a:pathLst>
                <a:path w="73387" h="162353">
                  <a:moveTo>
                    <a:pt x="12361" y="24754"/>
                  </a:moveTo>
                  <a:lnTo>
                    <a:pt x="12361" y="24754"/>
                  </a:lnTo>
                  <a:lnTo>
                    <a:pt x="12359" y="66439"/>
                  </a:lnTo>
                  <a:lnTo>
                    <a:pt x="10480" y="113969"/>
                  </a:lnTo>
                  <a:lnTo>
                    <a:pt x="169" y="161300"/>
                  </a:lnTo>
                  <a:lnTo>
                    <a:pt x="0" y="162352"/>
                  </a:lnTo>
                  <a:lnTo>
                    <a:pt x="3132" y="157089"/>
                  </a:lnTo>
                  <a:lnTo>
                    <a:pt x="9129" y="113498"/>
                  </a:lnTo>
                  <a:lnTo>
                    <a:pt x="14776" y="76605"/>
                  </a:lnTo>
                  <a:lnTo>
                    <a:pt x="23004" y="35806"/>
                  </a:lnTo>
                  <a:lnTo>
                    <a:pt x="31423" y="10396"/>
                  </a:lnTo>
                  <a:lnTo>
                    <a:pt x="33536" y="6715"/>
                  </a:lnTo>
                  <a:lnTo>
                    <a:pt x="36356" y="4261"/>
                  </a:lnTo>
                  <a:lnTo>
                    <a:pt x="43251" y="1535"/>
                  </a:lnTo>
                  <a:lnTo>
                    <a:pt x="55066" y="0"/>
                  </a:lnTo>
                  <a:lnTo>
                    <a:pt x="63326" y="3404"/>
                  </a:lnTo>
                  <a:lnTo>
                    <a:pt x="67505" y="6287"/>
                  </a:lnTo>
                  <a:lnTo>
                    <a:pt x="72147" y="13254"/>
                  </a:lnTo>
                  <a:lnTo>
                    <a:pt x="73386" y="17087"/>
                  </a:lnTo>
                  <a:lnTo>
                    <a:pt x="71757" y="32595"/>
                  </a:lnTo>
                  <a:lnTo>
                    <a:pt x="66804" y="47225"/>
                  </a:lnTo>
                  <a:lnTo>
                    <a:pt x="59136" y="54262"/>
                  </a:lnTo>
                  <a:lnTo>
                    <a:pt x="49377" y="59035"/>
                  </a:lnTo>
                  <a:lnTo>
                    <a:pt x="31411" y="62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66"/>
            <p:cNvSpPr/>
            <p:nvPr>
              <p:custDataLst>
                <p:tags r:id="rId194"/>
              </p:custDataLst>
            </p:nvPr>
          </p:nvSpPr>
          <p:spPr>
            <a:xfrm>
              <a:off x="11747500" y="2806700"/>
              <a:ext cx="69851" cy="6089"/>
            </a:xfrm>
            <a:custGeom>
              <a:avLst/>
              <a:gdLst/>
              <a:ahLst/>
              <a:cxnLst/>
              <a:rect l="0" t="0" r="0" b="0"/>
              <a:pathLst>
                <a:path w="69851" h="6089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1" y="6088"/>
                  </a:lnTo>
                  <a:lnTo>
                    <a:pt x="49902" y="57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67"/>
            <p:cNvSpPr/>
            <p:nvPr>
              <p:custDataLst>
                <p:tags r:id="rId195"/>
              </p:custDataLst>
            </p:nvPr>
          </p:nvSpPr>
          <p:spPr>
            <a:xfrm>
              <a:off x="11982450" y="2800350"/>
              <a:ext cx="31751" cy="5468"/>
            </a:xfrm>
            <a:custGeom>
              <a:avLst/>
              <a:gdLst/>
              <a:ahLst/>
              <a:cxnLst/>
              <a:rect l="0" t="0" r="0" b="0"/>
              <a:pathLst>
                <a:path w="31751" h="5468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12209" y="5467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68"/>
            <p:cNvSpPr/>
            <p:nvPr>
              <p:custDataLst>
                <p:tags r:id="rId196"/>
              </p:custDataLst>
            </p:nvPr>
          </p:nvSpPr>
          <p:spPr>
            <a:xfrm>
              <a:off x="11995150" y="27559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4469" y="4518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69"/>
            <p:cNvSpPr/>
            <p:nvPr>
              <p:custDataLst>
                <p:tags r:id="rId197"/>
              </p:custDataLst>
            </p:nvPr>
          </p:nvSpPr>
          <p:spPr>
            <a:xfrm>
              <a:off x="12103100" y="2736850"/>
              <a:ext cx="6298" cy="114301"/>
            </a:xfrm>
            <a:custGeom>
              <a:avLst/>
              <a:gdLst/>
              <a:ahLst/>
              <a:cxnLst/>
              <a:rect l="0" t="0" r="0" b="0"/>
              <a:pathLst>
                <a:path w="6298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2"/>
                  </a:lnTo>
                  <a:lnTo>
                    <a:pt x="5762" y="6481"/>
                  </a:lnTo>
                  <a:lnTo>
                    <a:pt x="6297" y="52466"/>
                  </a:lnTo>
                  <a:lnTo>
                    <a:pt x="2973" y="9702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42"/>
          <p:cNvGrpSpPr/>
          <p:nvPr/>
        </p:nvGrpSpPr>
        <p:grpSpPr>
          <a:xfrm>
            <a:off x="5916264" y="2931572"/>
            <a:ext cx="459137" cy="76447"/>
            <a:chOff x="5916264" y="2931572"/>
            <a:chExt cx="459137" cy="76447"/>
          </a:xfrm>
        </p:grpSpPr>
        <p:sp>
          <p:nvSpPr>
            <p:cNvPr id="94" name="SMARTInkShape-2770"/>
            <p:cNvSpPr/>
            <p:nvPr>
              <p:custDataLst>
                <p:tags r:id="rId189"/>
              </p:custDataLst>
            </p:nvPr>
          </p:nvSpPr>
          <p:spPr>
            <a:xfrm>
              <a:off x="5916264" y="2931572"/>
              <a:ext cx="363887" cy="27451"/>
            </a:xfrm>
            <a:custGeom>
              <a:avLst/>
              <a:gdLst/>
              <a:ahLst/>
              <a:cxnLst/>
              <a:rect l="0" t="0" r="0" b="0"/>
              <a:pathLst>
                <a:path w="363887" h="27451">
                  <a:moveTo>
                    <a:pt x="27336" y="21178"/>
                  </a:moveTo>
                  <a:lnTo>
                    <a:pt x="27336" y="21178"/>
                  </a:lnTo>
                  <a:lnTo>
                    <a:pt x="0" y="26645"/>
                  </a:lnTo>
                  <a:lnTo>
                    <a:pt x="645" y="26940"/>
                  </a:lnTo>
                  <a:lnTo>
                    <a:pt x="42714" y="27450"/>
                  </a:lnTo>
                  <a:lnTo>
                    <a:pt x="83325" y="23731"/>
                  </a:lnTo>
                  <a:lnTo>
                    <a:pt x="106995" y="20763"/>
                  </a:lnTo>
                  <a:lnTo>
                    <a:pt x="132652" y="17374"/>
                  </a:lnTo>
                  <a:lnTo>
                    <a:pt x="159636" y="13703"/>
                  </a:lnTo>
                  <a:lnTo>
                    <a:pt x="187502" y="9845"/>
                  </a:lnTo>
                  <a:lnTo>
                    <a:pt x="214547" y="6567"/>
                  </a:lnTo>
                  <a:lnTo>
                    <a:pt x="241043" y="3676"/>
                  </a:lnTo>
                  <a:lnTo>
                    <a:pt x="267174" y="1044"/>
                  </a:lnTo>
                  <a:lnTo>
                    <a:pt x="309378" y="0"/>
                  </a:lnTo>
                  <a:lnTo>
                    <a:pt x="363886" y="2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71"/>
            <p:cNvSpPr/>
            <p:nvPr>
              <p:custDataLst>
                <p:tags r:id="rId190"/>
              </p:custDataLst>
            </p:nvPr>
          </p:nvSpPr>
          <p:spPr>
            <a:xfrm>
              <a:off x="5981090" y="2940050"/>
              <a:ext cx="394311" cy="67969"/>
            </a:xfrm>
            <a:custGeom>
              <a:avLst/>
              <a:gdLst/>
              <a:ahLst/>
              <a:cxnLst/>
              <a:rect l="0" t="0" r="0" b="0"/>
              <a:pathLst>
                <a:path w="394311" h="67969">
                  <a:moveTo>
                    <a:pt x="57760" y="57150"/>
                  </a:moveTo>
                  <a:lnTo>
                    <a:pt x="57760" y="57150"/>
                  </a:lnTo>
                  <a:lnTo>
                    <a:pt x="17073" y="65878"/>
                  </a:lnTo>
                  <a:lnTo>
                    <a:pt x="0" y="67968"/>
                  </a:lnTo>
                  <a:lnTo>
                    <a:pt x="34304" y="58947"/>
                  </a:lnTo>
                  <a:lnTo>
                    <a:pt x="81202" y="48071"/>
                  </a:lnTo>
                  <a:lnTo>
                    <a:pt x="111488" y="41220"/>
                  </a:lnTo>
                  <a:lnTo>
                    <a:pt x="144378" y="33830"/>
                  </a:lnTo>
                  <a:lnTo>
                    <a:pt x="179005" y="27492"/>
                  </a:lnTo>
                  <a:lnTo>
                    <a:pt x="214790" y="21856"/>
                  </a:lnTo>
                  <a:lnTo>
                    <a:pt x="251347" y="16687"/>
                  </a:lnTo>
                  <a:lnTo>
                    <a:pt x="283478" y="12536"/>
                  </a:lnTo>
                  <a:lnTo>
                    <a:pt x="312662" y="9063"/>
                  </a:lnTo>
                  <a:lnTo>
                    <a:pt x="358022" y="4028"/>
                  </a:lnTo>
                  <a:lnTo>
                    <a:pt x="3943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43"/>
          <p:cNvGrpSpPr/>
          <p:nvPr/>
        </p:nvGrpSpPr>
        <p:grpSpPr>
          <a:xfrm>
            <a:off x="6946900" y="2921000"/>
            <a:ext cx="247651" cy="62618"/>
            <a:chOff x="6946900" y="2921000"/>
            <a:chExt cx="247651" cy="62618"/>
          </a:xfrm>
        </p:grpSpPr>
        <p:sp>
          <p:nvSpPr>
            <p:cNvPr id="97" name="SMARTInkShape-2772"/>
            <p:cNvSpPr/>
            <p:nvPr>
              <p:custDataLst>
                <p:tags r:id="rId187"/>
              </p:custDataLst>
            </p:nvPr>
          </p:nvSpPr>
          <p:spPr>
            <a:xfrm>
              <a:off x="6946900" y="29210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22322" y="3862"/>
                  </a:lnTo>
                  <a:lnTo>
                    <a:pt x="67135" y="1145"/>
                  </a:lnTo>
                  <a:lnTo>
                    <a:pt x="103216" y="509"/>
                  </a:lnTo>
                  <a:lnTo>
                    <a:pt x="139712" y="226"/>
                  </a:lnTo>
                  <a:lnTo>
                    <a:pt x="186348" y="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73"/>
            <p:cNvSpPr/>
            <p:nvPr>
              <p:custDataLst>
                <p:tags r:id="rId188"/>
              </p:custDataLst>
            </p:nvPr>
          </p:nvSpPr>
          <p:spPr>
            <a:xfrm>
              <a:off x="6989529" y="2952750"/>
              <a:ext cx="205022" cy="30868"/>
            </a:xfrm>
            <a:custGeom>
              <a:avLst/>
              <a:gdLst/>
              <a:ahLst/>
              <a:cxnLst/>
              <a:rect l="0" t="0" r="0" b="0"/>
              <a:pathLst>
                <a:path w="205022" h="30868">
                  <a:moveTo>
                    <a:pt x="8171" y="25400"/>
                  </a:moveTo>
                  <a:lnTo>
                    <a:pt x="8171" y="25400"/>
                  </a:lnTo>
                  <a:lnTo>
                    <a:pt x="148" y="29764"/>
                  </a:lnTo>
                  <a:lnTo>
                    <a:pt x="0" y="30426"/>
                  </a:lnTo>
                  <a:lnTo>
                    <a:pt x="607" y="30867"/>
                  </a:lnTo>
                  <a:lnTo>
                    <a:pt x="40595" y="25800"/>
                  </a:lnTo>
                  <a:lnTo>
                    <a:pt x="80438" y="19463"/>
                  </a:lnTo>
                  <a:lnTo>
                    <a:pt x="103621" y="15798"/>
                  </a:lnTo>
                  <a:lnTo>
                    <a:pt x="128248" y="11943"/>
                  </a:lnTo>
                  <a:lnTo>
                    <a:pt x="170899" y="5308"/>
                  </a:lnTo>
                  <a:lnTo>
                    <a:pt x="2050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44"/>
          <p:cNvGrpSpPr/>
          <p:nvPr/>
        </p:nvGrpSpPr>
        <p:grpSpPr>
          <a:xfrm>
            <a:off x="8499279" y="2921000"/>
            <a:ext cx="346272" cy="80786"/>
            <a:chOff x="8499279" y="2921000"/>
            <a:chExt cx="346272" cy="80786"/>
          </a:xfrm>
        </p:grpSpPr>
        <p:sp>
          <p:nvSpPr>
            <p:cNvPr id="100" name="SMARTInkShape-2774"/>
            <p:cNvSpPr/>
            <p:nvPr>
              <p:custDataLst>
                <p:tags r:id="rId185"/>
              </p:custDataLst>
            </p:nvPr>
          </p:nvSpPr>
          <p:spPr>
            <a:xfrm>
              <a:off x="8499279" y="2921000"/>
              <a:ext cx="308172" cy="16072"/>
            </a:xfrm>
            <a:custGeom>
              <a:avLst/>
              <a:gdLst/>
              <a:ahLst/>
              <a:cxnLst/>
              <a:rect l="0" t="0" r="0" b="0"/>
              <a:pathLst>
                <a:path w="308172" h="16072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8016" y="16071"/>
                  </a:lnTo>
                  <a:lnTo>
                    <a:pt x="48425" y="13392"/>
                  </a:lnTo>
                  <a:lnTo>
                    <a:pt x="85248" y="9950"/>
                  </a:lnTo>
                  <a:lnTo>
                    <a:pt x="108756" y="8044"/>
                  </a:lnTo>
                  <a:lnTo>
                    <a:pt x="135010" y="6069"/>
                  </a:lnTo>
                  <a:lnTo>
                    <a:pt x="163098" y="4046"/>
                  </a:lnTo>
                  <a:lnTo>
                    <a:pt x="191700" y="2697"/>
                  </a:lnTo>
                  <a:lnTo>
                    <a:pt x="220645" y="1798"/>
                  </a:lnTo>
                  <a:lnTo>
                    <a:pt x="249820" y="1199"/>
                  </a:lnTo>
                  <a:lnTo>
                    <a:pt x="3081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75"/>
            <p:cNvSpPr/>
            <p:nvPr>
              <p:custDataLst>
                <p:tags r:id="rId186"/>
              </p:custDataLst>
            </p:nvPr>
          </p:nvSpPr>
          <p:spPr>
            <a:xfrm>
              <a:off x="8580574" y="2984500"/>
              <a:ext cx="264977" cy="17286"/>
            </a:xfrm>
            <a:custGeom>
              <a:avLst/>
              <a:gdLst/>
              <a:ahLst/>
              <a:cxnLst/>
              <a:rect l="0" t="0" r="0" b="0"/>
              <a:pathLst>
                <a:path w="264977" h="17286">
                  <a:moveTo>
                    <a:pt x="10976" y="6350"/>
                  </a:moveTo>
                  <a:lnTo>
                    <a:pt x="10976" y="6350"/>
                  </a:lnTo>
                  <a:lnTo>
                    <a:pt x="863" y="13092"/>
                  </a:lnTo>
                  <a:lnTo>
                    <a:pt x="0" y="15078"/>
                  </a:lnTo>
                  <a:lnTo>
                    <a:pt x="1542" y="16402"/>
                  </a:lnTo>
                  <a:lnTo>
                    <a:pt x="4686" y="17285"/>
                  </a:lnTo>
                  <a:lnTo>
                    <a:pt x="39451" y="15156"/>
                  </a:lnTo>
                  <a:lnTo>
                    <a:pt x="81723" y="11910"/>
                  </a:lnTo>
                  <a:lnTo>
                    <a:pt x="106824" y="10056"/>
                  </a:lnTo>
                  <a:lnTo>
                    <a:pt x="135552" y="8116"/>
                  </a:lnTo>
                  <a:lnTo>
                    <a:pt x="166699" y="6116"/>
                  </a:lnTo>
                  <a:lnTo>
                    <a:pt x="199458" y="4078"/>
                  </a:lnTo>
                  <a:lnTo>
                    <a:pt x="2649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45"/>
          <p:cNvGrpSpPr/>
          <p:nvPr/>
        </p:nvGrpSpPr>
        <p:grpSpPr>
          <a:xfrm>
            <a:off x="10883899" y="2952750"/>
            <a:ext cx="285752" cy="68557"/>
            <a:chOff x="10883899" y="2952750"/>
            <a:chExt cx="285752" cy="68557"/>
          </a:xfrm>
        </p:grpSpPr>
        <p:sp>
          <p:nvSpPr>
            <p:cNvPr id="103" name="SMARTInkShape-2776"/>
            <p:cNvSpPr/>
            <p:nvPr>
              <p:custDataLst>
                <p:tags r:id="rId183"/>
              </p:custDataLst>
            </p:nvPr>
          </p:nvSpPr>
          <p:spPr>
            <a:xfrm>
              <a:off x="10883899" y="2952750"/>
              <a:ext cx="222252" cy="12701"/>
            </a:xfrm>
            <a:custGeom>
              <a:avLst/>
              <a:gdLst/>
              <a:ahLst/>
              <a:cxnLst/>
              <a:rect l="0" t="0" r="0" b="0"/>
              <a:pathLst>
                <a:path w="2222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2118" y="8336"/>
                  </a:lnTo>
                  <a:lnTo>
                    <a:pt x="43370" y="6611"/>
                  </a:lnTo>
                  <a:lnTo>
                    <a:pt x="78778" y="6466"/>
                  </a:lnTo>
                  <a:lnTo>
                    <a:pt x="121797" y="5696"/>
                  </a:lnTo>
                  <a:lnTo>
                    <a:pt x="146110" y="4503"/>
                  </a:lnTo>
                  <a:lnTo>
                    <a:pt x="188410" y="2001"/>
                  </a:lnTo>
                  <a:lnTo>
                    <a:pt x="2222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77"/>
            <p:cNvSpPr/>
            <p:nvPr>
              <p:custDataLst>
                <p:tags r:id="rId184"/>
              </p:custDataLst>
            </p:nvPr>
          </p:nvSpPr>
          <p:spPr>
            <a:xfrm>
              <a:off x="10963080" y="3003550"/>
              <a:ext cx="206571" cy="17757"/>
            </a:xfrm>
            <a:custGeom>
              <a:avLst/>
              <a:gdLst/>
              <a:ahLst/>
              <a:cxnLst/>
              <a:rect l="0" t="0" r="0" b="0"/>
              <a:pathLst>
                <a:path w="206571" h="17757">
                  <a:moveTo>
                    <a:pt x="3370" y="12700"/>
                  </a:moveTo>
                  <a:lnTo>
                    <a:pt x="3370" y="12700"/>
                  </a:lnTo>
                  <a:lnTo>
                    <a:pt x="0" y="16071"/>
                  </a:lnTo>
                  <a:lnTo>
                    <a:pt x="1828" y="17064"/>
                  </a:lnTo>
                  <a:lnTo>
                    <a:pt x="22120" y="17756"/>
                  </a:lnTo>
                  <a:lnTo>
                    <a:pt x="52860" y="15417"/>
                  </a:lnTo>
                  <a:lnTo>
                    <a:pt x="77286" y="13100"/>
                  </a:lnTo>
                  <a:lnTo>
                    <a:pt x="106975" y="10145"/>
                  </a:lnTo>
                  <a:lnTo>
                    <a:pt x="140173" y="6763"/>
                  </a:lnTo>
                  <a:lnTo>
                    <a:pt x="2065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2778"/>
          <p:cNvSpPr/>
          <p:nvPr>
            <p:custDataLst>
              <p:tags r:id="rId2"/>
            </p:custDataLst>
          </p:nvPr>
        </p:nvSpPr>
        <p:spPr>
          <a:xfrm>
            <a:off x="2712333" y="2973022"/>
            <a:ext cx="227718" cy="54249"/>
          </a:xfrm>
          <a:custGeom>
            <a:avLst/>
            <a:gdLst/>
            <a:ahLst/>
            <a:cxnLst/>
            <a:rect l="0" t="0" r="0" b="0"/>
            <a:pathLst>
              <a:path w="227718" h="54249">
                <a:moveTo>
                  <a:pt x="5467" y="17828"/>
                </a:moveTo>
                <a:lnTo>
                  <a:pt x="5467" y="17828"/>
                </a:lnTo>
                <a:lnTo>
                  <a:pt x="0" y="17828"/>
                </a:lnTo>
                <a:lnTo>
                  <a:pt x="37451" y="17828"/>
                </a:lnTo>
                <a:lnTo>
                  <a:pt x="75778" y="17122"/>
                </a:lnTo>
                <a:lnTo>
                  <a:pt x="117709" y="12759"/>
                </a:lnTo>
                <a:lnTo>
                  <a:pt x="155846" y="6997"/>
                </a:lnTo>
                <a:lnTo>
                  <a:pt x="190126" y="0"/>
                </a:lnTo>
                <a:lnTo>
                  <a:pt x="189956" y="298"/>
                </a:lnTo>
                <a:lnTo>
                  <a:pt x="142854" y="15456"/>
                </a:lnTo>
                <a:lnTo>
                  <a:pt x="102227" y="30295"/>
                </a:lnTo>
                <a:lnTo>
                  <a:pt x="57741" y="42346"/>
                </a:lnTo>
                <a:lnTo>
                  <a:pt x="41271" y="48150"/>
                </a:lnTo>
                <a:lnTo>
                  <a:pt x="77572" y="37243"/>
                </a:lnTo>
                <a:lnTo>
                  <a:pt x="120827" y="22404"/>
                </a:lnTo>
                <a:lnTo>
                  <a:pt x="167579" y="7891"/>
                </a:lnTo>
                <a:lnTo>
                  <a:pt x="170692" y="6969"/>
                </a:lnTo>
                <a:lnTo>
                  <a:pt x="169945" y="7767"/>
                </a:lnTo>
                <a:lnTo>
                  <a:pt x="130904" y="26337"/>
                </a:lnTo>
                <a:lnTo>
                  <a:pt x="86339" y="47423"/>
                </a:lnTo>
                <a:lnTo>
                  <a:pt x="77393" y="52148"/>
                </a:lnTo>
                <a:lnTo>
                  <a:pt x="75996" y="53408"/>
                </a:lnTo>
                <a:lnTo>
                  <a:pt x="75769" y="54248"/>
                </a:lnTo>
                <a:lnTo>
                  <a:pt x="113677" y="41892"/>
                </a:lnTo>
                <a:lnTo>
                  <a:pt x="151594" y="30132"/>
                </a:lnTo>
                <a:lnTo>
                  <a:pt x="189640" y="19592"/>
                </a:lnTo>
                <a:lnTo>
                  <a:pt x="227717" y="1147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447"/>
          <p:cNvGrpSpPr/>
          <p:nvPr/>
        </p:nvGrpSpPr>
        <p:grpSpPr>
          <a:xfrm>
            <a:off x="2038350" y="3508223"/>
            <a:ext cx="9607551" cy="1070128"/>
            <a:chOff x="2038350" y="3508223"/>
            <a:chExt cx="9607551" cy="1070128"/>
          </a:xfrm>
        </p:grpSpPr>
        <p:sp>
          <p:nvSpPr>
            <p:cNvPr id="107" name="SMARTInkShape-2779"/>
            <p:cNvSpPr/>
            <p:nvPr>
              <p:custDataLst>
                <p:tags r:id="rId137"/>
              </p:custDataLst>
            </p:nvPr>
          </p:nvSpPr>
          <p:spPr>
            <a:xfrm>
              <a:off x="2038350" y="3508223"/>
              <a:ext cx="9607551" cy="581178"/>
            </a:xfrm>
            <a:custGeom>
              <a:avLst/>
              <a:gdLst/>
              <a:ahLst/>
              <a:cxnLst/>
              <a:rect l="0" t="0" r="0" b="0"/>
              <a:pathLst>
                <a:path w="9607551" h="581178">
                  <a:moveTo>
                    <a:pt x="0" y="231927"/>
                  </a:moveTo>
                  <a:lnTo>
                    <a:pt x="0" y="231927"/>
                  </a:lnTo>
                  <a:lnTo>
                    <a:pt x="30339" y="221814"/>
                  </a:lnTo>
                  <a:lnTo>
                    <a:pt x="77219" y="207442"/>
                  </a:lnTo>
                  <a:lnTo>
                    <a:pt x="106513" y="198670"/>
                  </a:lnTo>
                  <a:lnTo>
                    <a:pt x="145092" y="189294"/>
                  </a:lnTo>
                  <a:lnTo>
                    <a:pt x="189861" y="179516"/>
                  </a:lnTo>
                  <a:lnTo>
                    <a:pt x="238758" y="169470"/>
                  </a:lnTo>
                  <a:lnTo>
                    <a:pt x="294638" y="159245"/>
                  </a:lnTo>
                  <a:lnTo>
                    <a:pt x="355175" y="148900"/>
                  </a:lnTo>
                  <a:lnTo>
                    <a:pt x="418817" y="138475"/>
                  </a:lnTo>
                  <a:lnTo>
                    <a:pt x="491583" y="127998"/>
                  </a:lnTo>
                  <a:lnTo>
                    <a:pt x="570433" y="117485"/>
                  </a:lnTo>
                  <a:lnTo>
                    <a:pt x="653339" y="106949"/>
                  </a:lnTo>
                  <a:lnTo>
                    <a:pt x="746003" y="96397"/>
                  </a:lnTo>
                  <a:lnTo>
                    <a:pt x="845175" y="85835"/>
                  </a:lnTo>
                  <a:lnTo>
                    <a:pt x="948683" y="75266"/>
                  </a:lnTo>
                  <a:lnTo>
                    <a:pt x="1061433" y="65397"/>
                  </a:lnTo>
                  <a:lnTo>
                    <a:pt x="1180344" y="55996"/>
                  </a:lnTo>
                  <a:lnTo>
                    <a:pt x="1303363" y="46907"/>
                  </a:lnTo>
                  <a:lnTo>
                    <a:pt x="1434764" y="38730"/>
                  </a:lnTo>
                  <a:lnTo>
                    <a:pt x="1571754" y="31162"/>
                  </a:lnTo>
                  <a:lnTo>
                    <a:pt x="1712470" y="24000"/>
                  </a:lnTo>
                  <a:lnTo>
                    <a:pt x="1865546" y="17814"/>
                  </a:lnTo>
                  <a:lnTo>
                    <a:pt x="2026864" y="12280"/>
                  </a:lnTo>
                  <a:lnTo>
                    <a:pt x="2193676" y="7179"/>
                  </a:lnTo>
                  <a:lnTo>
                    <a:pt x="2366267" y="3778"/>
                  </a:lnTo>
                  <a:lnTo>
                    <a:pt x="2542711" y="1511"/>
                  </a:lnTo>
                  <a:lnTo>
                    <a:pt x="2721724" y="0"/>
                  </a:lnTo>
                  <a:lnTo>
                    <a:pt x="2905272" y="403"/>
                  </a:lnTo>
                  <a:lnTo>
                    <a:pt x="3091842" y="2083"/>
                  </a:lnTo>
                  <a:lnTo>
                    <a:pt x="3280428" y="4615"/>
                  </a:lnTo>
                  <a:lnTo>
                    <a:pt x="3476708" y="9124"/>
                  </a:lnTo>
                  <a:lnTo>
                    <a:pt x="3678116" y="14953"/>
                  </a:lnTo>
                  <a:lnTo>
                    <a:pt x="3882944" y="21661"/>
                  </a:lnTo>
                  <a:lnTo>
                    <a:pt x="4088640" y="30366"/>
                  </a:lnTo>
                  <a:lnTo>
                    <a:pt x="4294916" y="40403"/>
                  </a:lnTo>
                  <a:lnTo>
                    <a:pt x="4501576" y="51328"/>
                  </a:lnTo>
                  <a:lnTo>
                    <a:pt x="4709201" y="63550"/>
                  </a:lnTo>
                  <a:lnTo>
                    <a:pt x="4917467" y="76636"/>
                  </a:lnTo>
                  <a:lnTo>
                    <a:pt x="5126162" y="90300"/>
                  </a:lnTo>
                  <a:lnTo>
                    <a:pt x="5335846" y="105759"/>
                  </a:lnTo>
                  <a:lnTo>
                    <a:pt x="5546192" y="122415"/>
                  </a:lnTo>
                  <a:lnTo>
                    <a:pt x="5756977" y="139869"/>
                  </a:lnTo>
                  <a:lnTo>
                    <a:pt x="5970880" y="158561"/>
                  </a:lnTo>
                  <a:lnTo>
                    <a:pt x="6186858" y="178077"/>
                  </a:lnTo>
                  <a:lnTo>
                    <a:pt x="6404222" y="198144"/>
                  </a:lnTo>
                  <a:lnTo>
                    <a:pt x="6616865" y="218577"/>
                  </a:lnTo>
                  <a:lnTo>
                    <a:pt x="6826360" y="239254"/>
                  </a:lnTo>
                  <a:lnTo>
                    <a:pt x="7033757" y="260095"/>
                  </a:lnTo>
                  <a:lnTo>
                    <a:pt x="7234110" y="281045"/>
                  </a:lnTo>
                  <a:lnTo>
                    <a:pt x="7429768" y="302067"/>
                  </a:lnTo>
                  <a:lnTo>
                    <a:pt x="7622295" y="323136"/>
                  </a:lnTo>
                  <a:lnTo>
                    <a:pt x="7810619" y="344944"/>
                  </a:lnTo>
                  <a:lnTo>
                    <a:pt x="7996140" y="367244"/>
                  </a:lnTo>
                  <a:lnTo>
                    <a:pt x="8179794" y="389872"/>
                  </a:lnTo>
                  <a:lnTo>
                    <a:pt x="8351618" y="410601"/>
                  </a:lnTo>
                  <a:lnTo>
                    <a:pt x="8515555" y="430066"/>
                  </a:lnTo>
                  <a:lnTo>
                    <a:pt x="8674236" y="448686"/>
                  </a:lnTo>
                  <a:lnTo>
                    <a:pt x="8819536" y="466039"/>
                  </a:lnTo>
                  <a:lnTo>
                    <a:pt x="8955914" y="482546"/>
                  </a:lnTo>
                  <a:lnTo>
                    <a:pt x="9086342" y="498489"/>
                  </a:lnTo>
                  <a:lnTo>
                    <a:pt x="9202223" y="514763"/>
                  </a:lnTo>
                  <a:lnTo>
                    <a:pt x="9308404" y="531256"/>
                  </a:lnTo>
                  <a:lnTo>
                    <a:pt x="9408120" y="547896"/>
                  </a:lnTo>
                  <a:lnTo>
                    <a:pt x="9474597" y="558990"/>
                  </a:lnTo>
                  <a:lnTo>
                    <a:pt x="9607550" y="581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80"/>
            <p:cNvSpPr/>
            <p:nvPr>
              <p:custDataLst>
                <p:tags r:id="rId138"/>
              </p:custDataLst>
            </p:nvPr>
          </p:nvSpPr>
          <p:spPr>
            <a:xfrm>
              <a:off x="3003550" y="3893239"/>
              <a:ext cx="154365" cy="322166"/>
            </a:xfrm>
            <a:custGeom>
              <a:avLst/>
              <a:gdLst/>
              <a:ahLst/>
              <a:cxnLst/>
              <a:rect l="0" t="0" r="0" b="0"/>
              <a:pathLst>
                <a:path w="154365" h="322166">
                  <a:moveTo>
                    <a:pt x="0" y="62811"/>
                  </a:moveTo>
                  <a:lnTo>
                    <a:pt x="0" y="62811"/>
                  </a:lnTo>
                  <a:lnTo>
                    <a:pt x="3371" y="62811"/>
                  </a:lnTo>
                  <a:lnTo>
                    <a:pt x="12209" y="72924"/>
                  </a:lnTo>
                  <a:lnTo>
                    <a:pt x="23474" y="112630"/>
                  </a:lnTo>
                  <a:lnTo>
                    <a:pt x="30659" y="144219"/>
                  </a:lnTo>
                  <a:lnTo>
                    <a:pt x="36675" y="179426"/>
                  </a:lnTo>
                  <a:lnTo>
                    <a:pt x="40994" y="215534"/>
                  </a:lnTo>
                  <a:lnTo>
                    <a:pt x="42914" y="250397"/>
                  </a:lnTo>
                  <a:lnTo>
                    <a:pt x="43995" y="291645"/>
                  </a:lnTo>
                  <a:lnTo>
                    <a:pt x="39996" y="319862"/>
                  </a:lnTo>
                  <a:lnTo>
                    <a:pt x="39364" y="321668"/>
                  </a:lnTo>
                  <a:lnTo>
                    <a:pt x="38943" y="322165"/>
                  </a:lnTo>
                  <a:lnTo>
                    <a:pt x="38211" y="280967"/>
                  </a:lnTo>
                  <a:lnTo>
                    <a:pt x="38149" y="245141"/>
                  </a:lnTo>
                  <a:lnTo>
                    <a:pt x="38133" y="221759"/>
                  </a:lnTo>
                  <a:lnTo>
                    <a:pt x="38122" y="196293"/>
                  </a:lnTo>
                  <a:lnTo>
                    <a:pt x="40231" y="170849"/>
                  </a:lnTo>
                  <a:lnTo>
                    <a:pt x="43754" y="145420"/>
                  </a:lnTo>
                  <a:lnTo>
                    <a:pt x="53313" y="98820"/>
                  </a:lnTo>
                  <a:lnTo>
                    <a:pt x="64617" y="63999"/>
                  </a:lnTo>
                  <a:lnTo>
                    <a:pt x="89121" y="18700"/>
                  </a:lnTo>
                  <a:lnTo>
                    <a:pt x="101698" y="5341"/>
                  </a:lnTo>
                  <a:lnTo>
                    <a:pt x="107310" y="1920"/>
                  </a:lnTo>
                  <a:lnTo>
                    <a:pt x="112462" y="345"/>
                  </a:lnTo>
                  <a:lnTo>
                    <a:pt x="117308" y="0"/>
                  </a:lnTo>
                  <a:lnTo>
                    <a:pt x="121950" y="1887"/>
                  </a:lnTo>
                  <a:lnTo>
                    <a:pt x="130870" y="9628"/>
                  </a:lnTo>
                  <a:lnTo>
                    <a:pt x="143826" y="35999"/>
                  </a:lnTo>
                  <a:lnTo>
                    <a:pt x="154364" y="81425"/>
                  </a:lnTo>
                  <a:lnTo>
                    <a:pt x="153744" y="100952"/>
                  </a:lnTo>
                  <a:lnTo>
                    <a:pt x="139314" y="131184"/>
                  </a:lnTo>
                  <a:lnTo>
                    <a:pt x="123066" y="146350"/>
                  </a:lnTo>
                  <a:lnTo>
                    <a:pt x="105496" y="156384"/>
                  </a:lnTo>
                  <a:lnTo>
                    <a:pt x="90631" y="160843"/>
                  </a:lnTo>
                  <a:lnTo>
                    <a:pt x="78851" y="160944"/>
                  </a:lnTo>
                  <a:lnTo>
                    <a:pt x="73734" y="159983"/>
                  </a:lnTo>
                  <a:lnTo>
                    <a:pt x="71028" y="157225"/>
                  </a:lnTo>
                  <a:lnTo>
                    <a:pt x="69930" y="153271"/>
                  </a:lnTo>
                  <a:lnTo>
                    <a:pt x="69850" y="13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81"/>
            <p:cNvSpPr/>
            <p:nvPr>
              <p:custDataLst>
                <p:tags r:id="rId139"/>
              </p:custDataLst>
            </p:nvPr>
          </p:nvSpPr>
          <p:spPr>
            <a:xfrm>
              <a:off x="3270250" y="3944644"/>
              <a:ext cx="107951" cy="5057"/>
            </a:xfrm>
            <a:custGeom>
              <a:avLst/>
              <a:gdLst/>
              <a:ahLst/>
              <a:cxnLst/>
              <a:rect l="0" t="0" r="0" b="0"/>
              <a:pathLst>
                <a:path w="107951" h="5057">
                  <a:moveTo>
                    <a:pt x="0" y="5056"/>
                  </a:moveTo>
                  <a:lnTo>
                    <a:pt x="0" y="5056"/>
                  </a:lnTo>
                  <a:lnTo>
                    <a:pt x="47530" y="1685"/>
                  </a:lnTo>
                  <a:lnTo>
                    <a:pt x="79918" y="0"/>
                  </a:lnTo>
                  <a:lnTo>
                    <a:pt x="1079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82"/>
            <p:cNvSpPr/>
            <p:nvPr>
              <p:custDataLst>
                <p:tags r:id="rId140"/>
              </p:custDataLst>
            </p:nvPr>
          </p:nvSpPr>
          <p:spPr>
            <a:xfrm>
              <a:off x="3312732" y="3987800"/>
              <a:ext cx="103569" cy="30345"/>
            </a:xfrm>
            <a:custGeom>
              <a:avLst/>
              <a:gdLst/>
              <a:ahLst/>
              <a:cxnLst/>
              <a:rect l="0" t="0" r="0" b="0"/>
              <a:pathLst>
                <a:path w="103569" h="30345">
                  <a:moveTo>
                    <a:pt x="21018" y="12700"/>
                  </a:moveTo>
                  <a:lnTo>
                    <a:pt x="21018" y="12700"/>
                  </a:lnTo>
                  <a:lnTo>
                    <a:pt x="1245" y="27005"/>
                  </a:lnTo>
                  <a:lnTo>
                    <a:pt x="75" y="28587"/>
                  </a:lnTo>
                  <a:lnTo>
                    <a:pt x="0" y="29641"/>
                  </a:lnTo>
                  <a:lnTo>
                    <a:pt x="656" y="30344"/>
                  </a:lnTo>
                  <a:lnTo>
                    <a:pt x="38481" y="19417"/>
                  </a:lnTo>
                  <a:lnTo>
                    <a:pt x="85589" y="5299"/>
                  </a:lnTo>
                  <a:lnTo>
                    <a:pt x="103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83"/>
            <p:cNvSpPr/>
            <p:nvPr>
              <p:custDataLst>
                <p:tags r:id="rId141"/>
              </p:custDataLst>
            </p:nvPr>
          </p:nvSpPr>
          <p:spPr>
            <a:xfrm>
              <a:off x="3524250" y="3837527"/>
              <a:ext cx="118858" cy="226474"/>
            </a:xfrm>
            <a:custGeom>
              <a:avLst/>
              <a:gdLst/>
              <a:ahLst/>
              <a:cxnLst/>
              <a:rect l="0" t="0" r="0" b="0"/>
              <a:pathLst>
                <a:path w="118858" h="226474">
                  <a:moveTo>
                    <a:pt x="12700" y="29623"/>
                  </a:moveTo>
                  <a:lnTo>
                    <a:pt x="12700" y="29623"/>
                  </a:lnTo>
                  <a:lnTo>
                    <a:pt x="9329" y="26252"/>
                  </a:lnTo>
                  <a:lnTo>
                    <a:pt x="7674" y="22715"/>
                  </a:lnTo>
                  <a:lnTo>
                    <a:pt x="7233" y="20785"/>
                  </a:lnTo>
                  <a:lnTo>
                    <a:pt x="9761" y="18792"/>
                  </a:lnTo>
                  <a:lnTo>
                    <a:pt x="48523" y="5052"/>
                  </a:lnTo>
                  <a:lnTo>
                    <a:pt x="83757" y="0"/>
                  </a:lnTo>
                  <a:lnTo>
                    <a:pt x="102842" y="4463"/>
                  </a:lnTo>
                  <a:lnTo>
                    <a:pt x="110895" y="8616"/>
                  </a:lnTo>
                  <a:lnTo>
                    <a:pt x="115558" y="14207"/>
                  </a:lnTo>
                  <a:lnTo>
                    <a:pt x="117961" y="20757"/>
                  </a:lnTo>
                  <a:lnTo>
                    <a:pt x="118857" y="27946"/>
                  </a:lnTo>
                  <a:lnTo>
                    <a:pt x="112327" y="43459"/>
                  </a:lnTo>
                  <a:lnTo>
                    <a:pt x="82290" y="79030"/>
                  </a:lnTo>
                  <a:lnTo>
                    <a:pt x="57507" y="99873"/>
                  </a:lnTo>
                  <a:lnTo>
                    <a:pt x="55977" y="102562"/>
                  </a:lnTo>
                  <a:lnTo>
                    <a:pt x="55663" y="105060"/>
                  </a:lnTo>
                  <a:lnTo>
                    <a:pt x="56158" y="107431"/>
                  </a:lnTo>
                  <a:lnTo>
                    <a:pt x="58606" y="109012"/>
                  </a:lnTo>
                  <a:lnTo>
                    <a:pt x="77742" y="111548"/>
                  </a:lnTo>
                  <a:lnTo>
                    <a:pt x="101904" y="115420"/>
                  </a:lnTo>
                  <a:lnTo>
                    <a:pt x="106742" y="118571"/>
                  </a:lnTo>
                  <a:lnTo>
                    <a:pt x="113998" y="127717"/>
                  </a:lnTo>
                  <a:lnTo>
                    <a:pt x="114804" y="133825"/>
                  </a:lnTo>
                  <a:lnTo>
                    <a:pt x="111937" y="148137"/>
                  </a:lnTo>
                  <a:lnTo>
                    <a:pt x="95648" y="172061"/>
                  </a:lnTo>
                  <a:lnTo>
                    <a:pt x="59789" y="204018"/>
                  </a:lnTo>
                  <a:lnTo>
                    <a:pt x="30572" y="219192"/>
                  </a:lnTo>
                  <a:lnTo>
                    <a:pt x="0" y="22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84"/>
            <p:cNvSpPr/>
            <p:nvPr>
              <p:custDataLst>
                <p:tags r:id="rId142"/>
              </p:custDataLst>
            </p:nvPr>
          </p:nvSpPr>
          <p:spPr>
            <a:xfrm>
              <a:off x="3695700" y="4000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85"/>
            <p:cNvSpPr/>
            <p:nvPr>
              <p:custDataLst>
                <p:tags r:id="rId143"/>
              </p:custDataLst>
            </p:nvPr>
          </p:nvSpPr>
          <p:spPr>
            <a:xfrm>
              <a:off x="4877683" y="3886200"/>
              <a:ext cx="208668" cy="254001"/>
            </a:xfrm>
            <a:custGeom>
              <a:avLst/>
              <a:gdLst/>
              <a:ahLst/>
              <a:cxnLst/>
              <a:rect l="0" t="0" r="0" b="0"/>
              <a:pathLst>
                <a:path w="208668" h="254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22255" y="32507"/>
                  </a:lnTo>
                  <a:lnTo>
                    <a:pt x="66561" y="72717"/>
                  </a:lnTo>
                  <a:lnTo>
                    <a:pt x="108235" y="110680"/>
                  </a:lnTo>
                  <a:lnTo>
                    <a:pt x="151863" y="149446"/>
                  </a:lnTo>
                  <a:lnTo>
                    <a:pt x="177776" y="173665"/>
                  </a:lnTo>
                  <a:lnTo>
                    <a:pt x="198887" y="212950"/>
                  </a:lnTo>
                  <a:lnTo>
                    <a:pt x="20866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86"/>
            <p:cNvSpPr/>
            <p:nvPr>
              <p:custDataLst>
                <p:tags r:id="rId144"/>
              </p:custDataLst>
            </p:nvPr>
          </p:nvSpPr>
          <p:spPr>
            <a:xfrm>
              <a:off x="4927600" y="3808964"/>
              <a:ext cx="162122" cy="350287"/>
            </a:xfrm>
            <a:custGeom>
              <a:avLst/>
              <a:gdLst/>
              <a:ahLst/>
              <a:cxnLst/>
              <a:rect l="0" t="0" r="0" b="0"/>
              <a:pathLst>
                <a:path w="162122" h="350287">
                  <a:moveTo>
                    <a:pt x="158750" y="20086"/>
                  </a:moveTo>
                  <a:lnTo>
                    <a:pt x="158750" y="20086"/>
                  </a:lnTo>
                  <a:lnTo>
                    <a:pt x="162121" y="13344"/>
                  </a:lnTo>
                  <a:lnTo>
                    <a:pt x="161894" y="6271"/>
                  </a:lnTo>
                  <a:lnTo>
                    <a:pt x="160846" y="2409"/>
                  </a:lnTo>
                  <a:lnTo>
                    <a:pt x="158736" y="540"/>
                  </a:lnTo>
                  <a:lnTo>
                    <a:pt x="155919" y="0"/>
                  </a:lnTo>
                  <a:lnTo>
                    <a:pt x="152629" y="345"/>
                  </a:lnTo>
                  <a:lnTo>
                    <a:pt x="143329" y="10137"/>
                  </a:lnTo>
                  <a:lnTo>
                    <a:pt x="120113" y="55280"/>
                  </a:lnTo>
                  <a:lnTo>
                    <a:pt x="105830" y="91701"/>
                  </a:lnTo>
                  <a:lnTo>
                    <a:pt x="90780" y="133054"/>
                  </a:lnTo>
                  <a:lnTo>
                    <a:pt x="77035" y="174951"/>
                  </a:lnTo>
                  <a:lnTo>
                    <a:pt x="58227" y="218972"/>
                  </a:lnTo>
                  <a:lnTo>
                    <a:pt x="37167" y="261585"/>
                  </a:lnTo>
                  <a:lnTo>
                    <a:pt x="18400" y="296988"/>
                  </a:lnTo>
                  <a:lnTo>
                    <a:pt x="0" y="350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87"/>
            <p:cNvSpPr/>
            <p:nvPr>
              <p:custDataLst>
                <p:tags r:id="rId145"/>
              </p:custDataLst>
            </p:nvPr>
          </p:nvSpPr>
          <p:spPr>
            <a:xfrm>
              <a:off x="5222518" y="4051300"/>
              <a:ext cx="35283" cy="231107"/>
            </a:xfrm>
            <a:custGeom>
              <a:avLst/>
              <a:gdLst/>
              <a:ahLst/>
              <a:cxnLst/>
              <a:rect l="0" t="0" r="0" b="0"/>
              <a:pathLst>
                <a:path w="35283" h="231107">
                  <a:moveTo>
                    <a:pt x="28932" y="0"/>
                  </a:moveTo>
                  <a:lnTo>
                    <a:pt x="28932" y="0"/>
                  </a:lnTo>
                  <a:lnTo>
                    <a:pt x="25561" y="6742"/>
                  </a:lnTo>
                  <a:lnTo>
                    <a:pt x="22465" y="43351"/>
                  </a:lnTo>
                  <a:lnTo>
                    <a:pt x="17687" y="86771"/>
                  </a:lnTo>
                  <a:lnTo>
                    <a:pt x="11097" y="131230"/>
                  </a:lnTo>
                  <a:lnTo>
                    <a:pt x="1932" y="174271"/>
                  </a:lnTo>
                  <a:lnTo>
                    <a:pt x="0" y="207877"/>
                  </a:lnTo>
                  <a:lnTo>
                    <a:pt x="4549" y="221976"/>
                  </a:lnTo>
                  <a:lnTo>
                    <a:pt x="9393" y="229184"/>
                  </a:lnTo>
                  <a:lnTo>
                    <a:pt x="11673" y="231106"/>
                  </a:lnTo>
                  <a:lnTo>
                    <a:pt x="15309" y="230976"/>
                  </a:lnTo>
                  <a:lnTo>
                    <a:pt x="3528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88"/>
            <p:cNvSpPr/>
            <p:nvPr>
              <p:custDataLst>
                <p:tags r:id="rId146"/>
              </p:custDataLst>
            </p:nvPr>
          </p:nvSpPr>
          <p:spPr>
            <a:xfrm>
              <a:off x="5160887" y="4165600"/>
              <a:ext cx="122314" cy="43928"/>
            </a:xfrm>
            <a:custGeom>
              <a:avLst/>
              <a:gdLst/>
              <a:ahLst/>
              <a:cxnLst/>
              <a:rect l="0" t="0" r="0" b="0"/>
              <a:pathLst>
                <a:path w="122314" h="43928">
                  <a:moveTo>
                    <a:pt x="52463" y="31750"/>
                  </a:moveTo>
                  <a:lnTo>
                    <a:pt x="52463" y="31750"/>
                  </a:lnTo>
                  <a:lnTo>
                    <a:pt x="8460" y="43273"/>
                  </a:lnTo>
                  <a:lnTo>
                    <a:pt x="1627" y="43927"/>
                  </a:lnTo>
                  <a:lnTo>
                    <a:pt x="228" y="43395"/>
                  </a:lnTo>
                  <a:lnTo>
                    <a:pt x="0" y="42336"/>
                  </a:lnTo>
                  <a:lnTo>
                    <a:pt x="555" y="40924"/>
                  </a:lnTo>
                  <a:lnTo>
                    <a:pt x="31861" y="24860"/>
                  </a:lnTo>
                  <a:lnTo>
                    <a:pt x="67290" y="15205"/>
                  </a:lnTo>
                  <a:lnTo>
                    <a:pt x="122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89"/>
            <p:cNvSpPr/>
            <p:nvPr>
              <p:custDataLst>
                <p:tags r:id="rId147"/>
              </p:custDataLst>
            </p:nvPr>
          </p:nvSpPr>
          <p:spPr>
            <a:xfrm>
              <a:off x="5362092" y="4152900"/>
              <a:ext cx="105259" cy="19051"/>
            </a:xfrm>
            <a:custGeom>
              <a:avLst/>
              <a:gdLst/>
              <a:ahLst/>
              <a:cxnLst/>
              <a:rect l="0" t="0" r="0" b="0"/>
              <a:pathLst>
                <a:path w="1052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561" y="19050"/>
                  </a:lnTo>
                  <a:lnTo>
                    <a:pt x="43473" y="6840"/>
                  </a:lnTo>
                  <a:lnTo>
                    <a:pt x="84762" y="901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90"/>
            <p:cNvSpPr/>
            <p:nvPr>
              <p:custDataLst>
                <p:tags r:id="rId148"/>
              </p:custDataLst>
            </p:nvPr>
          </p:nvSpPr>
          <p:spPr>
            <a:xfrm>
              <a:off x="5406541" y="4090805"/>
              <a:ext cx="10010" cy="170046"/>
            </a:xfrm>
            <a:custGeom>
              <a:avLst/>
              <a:gdLst/>
              <a:ahLst/>
              <a:cxnLst/>
              <a:rect l="0" t="0" r="0" b="0"/>
              <a:pathLst>
                <a:path w="10010" h="170046">
                  <a:moveTo>
                    <a:pt x="3659" y="17645"/>
                  </a:moveTo>
                  <a:lnTo>
                    <a:pt x="3659" y="17645"/>
                  </a:lnTo>
                  <a:lnTo>
                    <a:pt x="288" y="10903"/>
                  </a:lnTo>
                  <a:lnTo>
                    <a:pt x="0" y="8211"/>
                  </a:lnTo>
                  <a:lnTo>
                    <a:pt x="3038" y="0"/>
                  </a:lnTo>
                  <a:lnTo>
                    <a:pt x="3244" y="238"/>
                  </a:lnTo>
                  <a:lnTo>
                    <a:pt x="9110" y="46815"/>
                  </a:lnTo>
                  <a:lnTo>
                    <a:pt x="9832" y="93884"/>
                  </a:lnTo>
                  <a:lnTo>
                    <a:pt x="9974" y="137885"/>
                  </a:lnTo>
                  <a:lnTo>
                    <a:pt x="10009" y="170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91"/>
            <p:cNvSpPr/>
            <p:nvPr>
              <p:custDataLst>
                <p:tags r:id="rId149"/>
              </p:custDataLst>
            </p:nvPr>
          </p:nvSpPr>
          <p:spPr>
            <a:xfrm>
              <a:off x="5530850" y="408940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205" y="10670"/>
                  </a:lnTo>
                  <a:lnTo>
                    <a:pt x="5936" y="49514"/>
                  </a:lnTo>
                  <a:lnTo>
                    <a:pt x="4387" y="9625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92"/>
            <p:cNvSpPr/>
            <p:nvPr>
              <p:custDataLst>
                <p:tags r:id="rId150"/>
              </p:custDataLst>
            </p:nvPr>
          </p:nvSpPr>
          <p:spPr>
            <a:xfrm>
              <a:off x="5043115" y="3619302"/>
              <a:ext cx="119436" cy="133549"/>
            </a:xfrm>
            <a:custGeom>
              <a:avLst/>
              <a:gdLst/>
              <a:ahLst/>
              <a:cxnLst/>
              <a:rect l="0" t="0" r="0" b="0"/>
              <a:pathLst>
                <a:path w="119436" h="133549">
                  <a:moveTo>
                    <a:pt x="11485" y="38298"/>
                  </a:moveTo>
                  <a:lnTo>
                    <a:pt x="11485" y="38298"/>
                  </a:lnTo>
                  <a:lnTo>
                    <a:pt x="14856" y="38298"/>
                  </a:lnTo>
                  <a:lnTo>
                    <a:pt x="15849" y="39003"/>
                  </a:lnTo>
                  <a:lnTo>
                    <a:pt x="16511" y="40179"/>
                  </a:lnTo>
                  <a:lnTo>
                    <a:pt x="16952" y="41669"/>
                  </a:lnTo>
                  <a:lnTo>
                    <a:pt x="6952" y="87092"/>
                  </a:lnTo>
                  <a:lnTo>
                    <a:pt x="0" y="110470"/>
                  </a:lnTo>
                  <a:lnTo>
                    <a:pt x="301" y="110402"/>
                  </a:lnTo>
                  <a:lnTo>
                    <a:pt x="27394" y="66007"/>
                  </a:lnTo>
                  <a:lnTo>
                    <a:pt x="55314" y="21821"/>
                  </a:lnTo>
                  <a:lnTo>
                    <a:pt x="71430" y="3234"/>
                  </a:lnTo>
                  <a:lnTo>
                    <a:pt x="76143" y="811"/>
                  </a:lnTo>
                  <a:lnTo>
                    <a:pt x="85142" y="0"/>
                  </a:lnTo>
                  <a:lnTo>
                    <a:pt x="89517" y="3594"/>
                  </a:lnTo>
                  <a:lnTo>
                    <a:pt x="102417" y="26212"/>
                  </a:lnTo>
                  <a:lnTo>
                    <a:pt x="115655" y="69542"/>
                  </a:lnTo>
                  <a:lnTo>
                    <a:pt x="118689" y="112281"/>
                  </a:lnTo>
                  <a:lnTo>
                    <a:pt x="119435" y="133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93"/>
            <p:cNvSpPr/>
            <p:nvPr>
              <p:custDataLst>
                <p:tags r:id="rId151"/>
              </p:custDataLst>
            </p:nvPr>
          </p:nvSpPr>
          <p:spPr>
            <a:xfrm>
              <a:off x="5842000" y="40449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9999" y="16562"/>
                  </a:lnTo>
                  <a:lnTo>
                    <a:pt x="83505" y="7102"/>
                  </a:lnTo>
                  <a:lnTo>
                    <a:pt x="115666" y="315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94"/>
            <p:cNvSpPr/>
            <p:nvPr>
              <p:custDataLst>
                <p:tags r:id="rId152"/>
              </p:custDataLst>
            </p:nvPr>
          </p:nvSpPr>
          <p:spPr>
            <a:xfrm>
              <a:off x="5828908" y="4146550"/>
              <a:ext cx="159143" cy="30868"/>
            </a:xfrm>
            <a:custGeom>
              <a:avLst/>
              <a:gdLst/>
              <a:ahLst/>
              <a:cxnLst/>
              <a:rect l="0" t="0" r="0" b="0"/>
              <a:pathLst>
                <a:path w="159143" h="30868">
                  <a:moveTo>
                    <a:pt x="6742" y="25400"/>
                  </a:moveTo>
                  <a:lnTo>
                    <a:pt x="6742" y="25400"/>
                  </a:lnTo>
                  <a:lnTo>
                    <a:pt x="0" y="28771"/>
                  </a:lnTo>
                  <a:lnTo>
                    <a:pt x="837" y="29764"/>
                  </a:lnTo>
                  <a:lnTo>
                    <a:pt x="9291" y="30867"/>
                  </a:lnTo>
                  <a:lnTo>
                    <a:pt x="43402" y="24747"/>
                  </a:lnTo>
                  <a:lnTo>
                    <a:pt x="84654" y="15937"/>
                  </a:lnTo>
                  <a:lnTo>
                    <a:pt x="126036" y="7083"/>
                  </a:lnTo>
                  <a:lnTo>
                    <a:pt x="159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95"/>
            <p:cNvSpPr/>
            <p:nvPr>
              <p:custDataLst>
                <p:tags r:id="rId153"/>
              </p:custDataLst>
            </p:nvPr>
          </p:nvSpPr>
          <p:spPr>
            <a:xfrm>
              <a:off x="11225024" y="4395761"/>
              <a:ext cx="211327" cy="182590"/>
            </a:xfrm>
            <a:custGeom>
              <a:avLst/>
              <a:gdLst/>
              <a:ahLst/>
              <a:cxnLst/>
              <a:rect l="0" t="0" r="0" b="0"/>
              <a:pathLst>
                <a:path w="211327" h="182590">
                  <a:moveTo>
                    <a:pt x="14476" y="30189"/>
                  </a:moveTo>
                  <a:lnTo>
                    <a:pt x="14476" y="30189"/>
                  </a:lnTo>
                  <a:lnTo>
                    <a:pt x="2543" y="16374"/>
                  </a:lnTo>
                  <a:lnTo>
                    <a:pt x="171" y="12512"/>
                  </a:lnTo>
                  <a:lnTo>
                    <a:pt x="0" y="9232"/>
                  </a:lnTo>
                  <a:lnTo>
                    <a:pt x="1299" y="6340"/>
                  </a:lnTo>
                  <a:lnTo>
                    <a:pt x="3574" y="3706"/>
                  </a:lnTo>
                  <a:lnTo>
                    <a:pt x="15509" y="780"/>
                  </a:lnTo>
                  <a:lnTo>
                    <a:pt x="23631" y="0"/>
                  </a:lnTo>
                  <a:lnTo>
                    <a:pt x="40181" y="4777"/>
                  </a:lnTo>
                  <a:lnTo>
                    <a:pt x="48547" y="9014"/>
                  </a:lnTo>
                  <a:lnTo>
                    <a:pt x="61603" y="23130"/>
                  </a:lnTo>
                  <a:lnTo>
                    <a:pt x="67061" y="31833"/>
                  </a:lnTo>
                  <a:lnTo>
                    <a:pt x="69289" y="41162"/>
                  </a:lnTo>
                  <a:lnTo>
                    <a:pt x="68001" y="60936"/>
                  </a:lnTo>
                  <a:lnTo>
                    <a:pt x="46946" y="101670"/>
                  </a:lnTo>
                  <a:lnTo>
                    <a:pt x="18406" y="147690"/>
                  </a:lnTo>
                  <a:lnTo>
                    <a:pt x="17095" y="150856"/>
                  </a:lnTo>
                  <a:lnTo>
                    <a:pt x="17634" y="152262"/>
                  </a:lnTo>
                  <a:lnTo>
                    <a:pt x="19402" y="152493"/>
                  </a:lnTo>
                  <a:lnTo>
                    <a:pt x="59769" y="150984"/>
                  </a:lnTo>
                  <a:lnTo>
                    <a:pt x="102920" y="154645"/>
                  </a:lnTo>
                  <a:lnTo>
                    <a:pt x="137746" y="161703"/>
                  </a:lnTo>
                  <a:lnTo>
                    <a:pt x="174390" y="171895"/>
                  </a:lnTo>
                  <a:lnTo>
                    <a:pt x="211326" y="182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96"/>
            <p:cNvSpPr/>
            <p:nvPr>
              <p:custDataLst>
                <p:tags r:id="rId154"/>
              </p:custDataLst>
            </p:nvPr>
          </p:nvSpPr>
          <p:spPr>
            <a:xfrm>
              <a:off x="11068050" y="44767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4" y="5792"/>
                  </a:lnTo>
                  <a:lnTo>
                    <a:pt x="10112" y="3861"/>
                  </a:lnTo>
                  <a:lnTo>
                    <a:pt x="57134" y="7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97"/>
            <p:cNvSpPr/>
            <p:nvPr>
              <p:custDataLst>
                <p:tags r:id="rId155"/>
              </p:custDataLst>
            </p:nvPr>
          </p:nvSpPr>
          <p:spPr>
            <a:xfrm>
              <a:off x="10882080" y="4445000"/>
              <a:ext cx="135171" cy="6351"/>
            </a:xfrm>
            <a:custGeom>
              <a:avLst/>
              <a:gdLst/>
              <a:ahLst/>
              <a:cxnLst/>
              <a:rect l="0" t="0" r="0" b="0"/>
              <a:pathLst>
                <a:path w="135171" h="6351">
                  <a:moveTo>
                    <a:pt x="8170" y="6350"/>
                  </a:moveTo>
                  <a:lnTo>
                    <a:pt x="8170" y="6350"/>
                  </a:lnTo>
                  <a:lnTo>
                    <a:pt x="1428" y="2979"/>
                  </a:lnTo>
                  <a:lnTo>
                    <a:pt x="147" y="2692"/>
                  </a:lnTo>
                  <a:lnTo>
                    <a:pt x="0" y="3205"/>
                  </a:lnTo>
                  <a:lnTo>
                    <a:pt x="607" y="4254"/>
                  </a:lnTo>
                  <a:lnTo>
                    <a:pt x="36816" y="1048"/>
                  </a:lnTo>
                  <a:lnTo>
                    <a:pt x="82744" y="310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98"/>
            <p:cNvSpPr/>
            <p:nvPr>
              <p:custDataLst>
                <p:tags r:id="rId156"/>
              </p:custDataLst>
            </p:nvPr>
          </p:nvSpPr>
          <p:spPr>
            <a:xfrm>
              <a:off x="10905785" y="4356100"/>
              <a:ext cx="86066" cy="205719"/>
            </a:xfrm>
            <a:custGeom>
              <a:avLst/>
              <a:gdLst/>
              <a:ahLst/>
              <a:cxnLst/>
              <a:rect l="0" t="0" r="0" b="0"/>
              <a:pathLst>
                <a:path w="86066" h="205719">
                  <a:moveTo>
                    <a:pt x="67015" y="0"/>
                  </a:moveTo>
                  <a:lnTo>
                    <a:pt x="67015" y="0"/>
                  </a:lnTo>
                  <a:lnTo>
                    <a:pt x="61239" y="7186"/>
                  </a:lnTo>
                  <a:lnTo>
                    <a:pt x="39878" y="51554"/>
                  </a:lnTo>
                  <a:lnTo>
                    <a:pt x="22050" y="92495"/>
                  </a:lnTo>
                  <a:lnTo>
                    <a:pt x="6733" y="135904"/>
                  </a:lnTo>
                  <a:lnTo>
                    <a:pt x="0" y="173305"/>
                  </a:lnTo>
                  <a:lnTo>
                    <a:pt x="1878" y="182564"/>
                  </a:lnTo>
                  <a:lnTo>
                    <a:pt x="11489" y="196616"/>
                  </a:lnTo>
                  <a:lnTo>
                    <a:pt x="25169" y="203802"/>
                  </a:lnTo>
                  <a:lnTo>
                    <a:pt x="32767" y="205718"/>
                  </a:lnTo>
                  <a:lnTo>
                    <a:pt x="52500" y="202202"/>
                  </a:lnTo>
                  <a:lnTo>
                    <a:pt x="8606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99"/>
            <p:cNvSpPr/>
            <p:nvPr>
              <p:custDataLst>
                <p:tags r:id="rId157"/>
              </p:custDataLst>
            </p:nvPr>
          </p:nvSpPr>
          <p:spPr>
            <a:xfrm>
              <a:off x="10648950" y="4174642"/>
              <a:ext cx="209551" cy="308459"/>
            </a:xfrm>
            <a:custGeom>
              <a:avLst/>
              <a:gdLst/>
              <a:ahLst/>
              <a:cxnLst/>
              <a:rect l="0" t="0" r="0" b="0"/>
              <a:pathLst>
                <a:path w="209551" h="308459">
                  <a:moveTo>
                    <a:pt x="209550" y="3658"/>
                  </a:moveTo>
                  <a:lnTo>
                    <a:pt x="209550" y="3658"/>
                  </a:lnTo>
                  <a:lnTo>
                    <a:pt x="209550" y="287"/>
                  </a:lnTo>
                  <a:lnTo>
                    <a:pt x="208138" y="0"/>
                  </a:lnTo>
                  <a:lnTo>
                    <a:pt x="202807" y="1562"/>
                  </a:lnTo>
                  <a:lnTo>
                    <a:pt x="173148" y="43564"/>
                  </a:lnTo>
                  <a:lnTo>
                    <a:pt x="153860" y="74310"/>
                  </a:lnTo>
                  <a:lnTo>
                    <a:pt x="131176" y="111494"/>
                  </a:lnTo>
                  <a:lnTo>
                    <a:pt x="105104" y="151539"/>
                  </a:lnTo>
                  <a:lnTo>
                    <a:pt x="77051" y="191444"/>
                  </a:lnTo>
                  <a:lnTo>
                    <a:pt x="48121" y="227994"/>
                  </a:lnTo>
                  <a:lnTo>
                    <a:pt x="14181" y="273563"/>
                  </a:lnTo>
                  <a:lnTo>
                    <a:pt x="4656" y="291303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00"/>
            <p:cNvSpPr/>
            <p:nvPr>
              <p:custDataLst>
                <p:tags r:id="rId158"/>
              </p:custDataLst>
            </p:nvPr>
          </p:nvSpPr>
          <p:spPr>
            <a:xfrm>
              <a:off x="10623550" y="4166483"/>
              <a:ext cx="209551" cy="278518"/>
            </a:xfrm>
            <a:custGeom>
              <a:avLst/>
              <a:gdLst/>
              <a:ahLst/>
              <a:cxnLst/>
              <a:rect l="0" t="0" r="0" b="0"/>
              <a:pathLst>
                <a:path w="209551" h="278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9491"/>
                  </a:lnTo>
                  <a:lnTo>
                    <a:pt x="45855" y="54762"/>
                  </a:lnTo>
                  <a:lnTo>
                    <a:pt x="70004" y="92757"/>
                  </a:lnTo>
                  <a:lnTo>
                    <a:pt x="99082" y="133633"/>
                  </a:lnTo>
                  <a:lnTo>
                    <a:pt x="129408" y="173907"/>
                  </a:lnTo>
                  <a:lnTo>
                    <a:pt x="156999" y="210622"/>
                  </a:lnTo>
                  <a:lnTo>
                    <a:pt x="189588" y="252912"/>
                  </a:lnTo>
                  <a:lnTo>
                    <a:pt x="20955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01"/>
            <p:cNvSpPr/>
            <p:nvPr>
              <p:custDataLst>
                <p:tags r:id="rId159"/>
              </p:custDataLst>
            </p:nvPr>
          </p:nvSpPr>
          <p:spPr>
            <a:xfrm>
              <a:off x="10378453" y="4311989"/>
              <a:ext cx="82895" cy="122089"/>
            </a:xfrm>
            <a:custGeom>
              <a:avLst/>
              <a:gdLst/>
              <a:ahLst/>
              <a:cxnLst/>
              <a:rect l="0" t="0" r="0" b="0"/>
              <a:pathLst>
                <a:path w="82895" h="122089">
                  <a:moveTo>
                    <a:pt x="35547" y="12361"/>
                  </a:moveTo>
                  <a:lnTo>
                    <a:pt x="35547" y="12361"/>
                  </a:lnTo>
                  <a:lnTo>
                    <a:pt x="35547" y="8990"/>
                  </a:lnTo>
                  <a:lnTo>
                    <a:pt x="37428" y="5453"/>
                  </a:lnTo>
                  <a:lnTo>
                    <a:pt x="38918" y="3523"/>
                  </a:lnTo>
                  <a:lnTo>
                    <a:pt x="42454" y="1377"/>
                  </a:lnTo>
                  <a:lnTo>
                    <a:pt x="47790" y="424"/>
                  </a:lnTo>
                  <a:lnTo>
                    <a:pt x="57215" y="0"/>
                  </a:lnTo>
                  <a:lnTo>
                    <a:pt x="74423" y="6503"/>
                  </a:lnTo>
                  <a:lnTo>
                    <a:pt x="78397" y="9867"/>
                  </a:lnTo>
                  <a:lnTo>
                    <a:pt x="82814" y="17367"/>
                  </a:lnTo>
                  <a:lnTo>
                    <a:pt x="82894" y="27286"/>
                  </a:lnTo>
                  <a:lnTo>
                    <a:pt x="81929" y="32894"/>
                  </a:lnTo>
                  <a:lnTo>
                    <a:pt x="77093" y="41007"/>
                  </a:lnTo>
                  <a:lnTo>
                    <a:pt x="63517" y="53580"/>
                  </a:lnTo>
                  <a:lnTo>
                    <a:pt x="59032" y="55375"/>
                  </a:lnTo>
                  <a:lnTo>
                    <a:pt x="57553" y="56559"/>
                  </a:lnTo>
                  <a:lnTo>
                    <a:pt x="55911" y="59757"/>
                  </a:lnTo>
                  <a:lnTo>
                    <a:pt x="56178" y="61597"/>
                  </a:lnTo>
                  <a:lnTo>
                    <a:pt x="59796" y="69620"/>
                  </a:lnTo>
                  <a:lnTo>
                    <a:pt x="60180" y="71700"/>
                  </a:lnTo>
                  <a:lnTo>
                    <a:pt x="64091" y="77999"/>
                  </a:lnTo>
                  <a:lnTo>
                    <a:pt x="69719" y="84334"/>
                  </a:lnTo>
                  <a:lnTo>
                    <a:pt x="71900" y="90446"/>
                  </a:lnTo>
                  <a:lnTo>
                    <a:pt x="72482" y="94051"/>
                  </a:lnTo>
                  <a:lnTo>
                    <a:pt x="71459" y="97865"/>
                  </a:lnTo>
                  <a:lnTo>
                    <a:pt x="66561" y="105867"/>
                  </a:lnTo>
                  <a:lnTo>
                    <a:pt x="55916" y="112244"/>
                  </a:lnTo>
                  <a:lnTo>
                    <a:pt x="22715" y="122088"/>
                  </a:lnTo>
                  <a:lnTo>
                    <a:pt x="8442" y="120866"/>
                  </a:lnTo>
                  <a:lnTo>
                    <a:pt x="2660" y="118564"/>
                  </a:lnTo>
                  <a:lnTo>
                    <a:pt x="217" y="114207"/>
                  </a:lnTo>
                  <a:lnTo>
                    <a:pt x="0" y="108481"/>
                  </a:lnTo>
                  <a:lnTo>
                    <a:pt x="3797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02"/>
            <p:cNvSpPr/>
            <p:nvPr>
              <p:custDataLst>
                <p:tags r:id="rId160"/>
              </p:custDataLst>
            </p:nvPr>
          </p:nvSpPr>
          <p:spPr>
            <a:xfrm>
              <a:off x="10134861" y="4076657"/>
              <a:ext cx="220234" cy="457244"/>
            </a:xfrm>
            <a:custGeom>
              <a:avLst/>
              <a:gdLst/>
              <a:ahLst/>
              <a:cxnLst/>
              <a:rect l="0" t="0" r="0" b="0"/>
              <a:pathLst>
                <a:path w="220234" h="457244">
                  <a:moveTo>
                    <a:pt x="6089" y="457243"/>
                  </a:moveTo>
                  <a:lnTo>
                    <a:pt x="6089" y="457243"/>
                  </a:lnTo>
                  <a:lnTo>
                    <a:pt x="2718" y="457243"/>
                  </a:lnTo>
                  <a:lnTo>
                    <a:pt x="1725" y="455831"/>
                  </a:lnTo>
                  <a:lnTo>
                    <a:pt x="327" y="446398"/>
                  </a:lnTo>
                  <a:lnTo>
                    <a:pt x="0" y="436195"/>
                  </a:lnTo>
                  <a:lnTo>
                    <a:pt x="17115" y="389298"/>
                  </a:lnTo>
                  <a:lnTo>
                    <a:pt x="36390" y="351080"/>
                  </a:lnTo>
                  <a:lnTo>
                    <a:pt x="48162" y="325084"/>
                  </a:lnTo>
                  <a:lnTo>
                    <a:pt x="60949" y="295054"/>
                  </a:lnTo>
                  <a:lnTo>
                    <a:pt x="74412" y="262334"/>
                  </a:lnTo>
                  <a:lnTo>
                    <a:pt x="89738" y="227114"/>
                  </a:lnTo>
                  <a:lnTo>
                    <a:pt x="106305" y="190229"/>
                  </a:lnTo>
                  <a:lnTo>
                    <a:pt x="123700" y="152234"/>
                  </a:lnTo>
                  <a:lnTo>
                    <a:pt x="138824" y="120553"/>
                  </a:lnTo>
                  <a:lnTo>
                    <a:pt x="152434" y="93083"/>
                  </a:lnTo>
                  <a:lnTo>
                    <a:pt x="174848" y="49861"/>
                  </a:lnTo>
                  <a:lnTo>
                    <a:pt x="200736" y="8629"/>
                  </a:lnTo>
                  <a:lnTo>
                    <a:pt x="209720" y="1037"/>
                  </a:lnTo>
                  <a:lnTo>
                    <a:pt x="213105" y="0"/>
                  </a:lnTo>
                  <a:lnTo>
                    <a:pt x="216066" y="14"/>
                  </a:lnTo>
                  <a:lnTo>
                    <a:pt x="218040" y="3551"/>
                  </a:lnTo>
                  <a:lnTo>
                    <a:pt x="220233" y="16890"/>
                  </a:lnTo>
                  <a:lnTo>
                    <a:pt x="207984" y="54345"/>
                  </a:lnTo>
                  <a:lnTo>
                    <a:pt x="189853" y="97820"/>
                  </a:lnTo>
                  <a:lnTo>
                    <a:pt x="169833" y="140138"/>
                  </a:lnTo>
                  <a:lnTo>
                    <a:pt x="160944" y="153088"/>
                  </a:lnTo>
                  <a:lnTo>
                    <a:pt x="159421" y="157812"/>
                  </a:lnTo>
                  <a:lnTo>
                    <a:pt x="159816" y="161667"/>
                  </a:lnTo>
                  <a:lnTo>
                    <a:pt x="167217" y="172923"/>
                  </a:lnTo>
                  <a:lnTo>
                    <a:pt x="173383" y="179756"/>
                  </a:lnTo>
                  <a:lnTo>
                    <a:pt x="175692" y="185984"/>
                  </a:lnTo>
                  <a:lnTo>
                    <a:pt x="180545" y="204851"/>
                  </a:lnTo>
                  <a:lnTo>
                    <a:pt x="197901" y="239388"/>
                  </a:lnTo>
                  <a:lnTo>
                    <a:pt x="198818" y="253174"/>
                  </a:lnTo>
                  <a:lnTo>
                    <a:pt x="198076" y="259813"/>
                  </a:lnTo>
                  <a:lnTo>
                    <a:pt x="194757" y="265651"/>
                  </a:lnTo>
                  <a:lnTo>
                    <a:pt x="183545" y="275900"/>
                  </a:lnTo>
                  <a:lnTo>
                    <a:pt x="157994" y="289603"/>
                  </a:lnTo>
                  <a:lnTo>
                    <a:pt x="131453" y="295859"/>
                  </a:lnTo>
                  <a:lnTo>
                    <a:pt x="118016" y="293559"/>
                  </a:lnTo>
                  <a:lnTo>
                    <a:pt x="112456" y="290971"/>
                  </a:lnTo>
                  <a:lnTo>
                    <a:pt x="110162" y="287833"/>
                  </a:lnTo>
                  <a:lnTo>
                    <a:pt x="110044" y="284331"/>
                  </a:lnTo>
                  <a:lnTo>
                    <a:pt x="114039" y="273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03"/>
            <p:cNvSpPr/>
            <p:nvPr>
              <p:custDataLst>
                <p:tags r:id="rId161"/>
              </p:custDataLst>
            </p:nvPr>
          </p:nvSpPr>
          <p:spPr>
            <a:xfrm>
              <a:off x="10031916" y="4203700"/>
              <a:ext cx="13785" cy="190501"/>
            </a:xfrm>
            <a:custGeom>
              <a:avLst/>
              <a:gdLst/>
              <a:ahLst/>
              <a:cxnLst/>
              <a:rect l="0" t="0" r="0" b="0"/>
              <a:pathLst>
                <a:path w="13785" h="190501">
                  <a:moveTo>
                    <a:pt x="13784" y="0"/>
                  </a:moveTo>
                  <a:lnTo>
                    <a:pt x="13784" y="0"/>
                  </a:lnTo>
                  <a:lnTo>
                    <a:pt x="4995" y="42063"/>
                  </a:lnTo>
                  <a:lnTo>
                    <a:pt x="0" y="73728"/>
                  </a:lnTo>
                  <a:lnTo>
                    <a:pt x="132" y="106616"/>
                  </a:lnTo>
                  <a:lnTo>
                    <a:pt x="2542" y="140048"/>
                  </a:lnTo>
                  <a:lnTo>
                    <a:pt x="743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04"/>
            <p:cNvSpPr/>
            <p:nvPr>
              <p:custDataLst>
                <p:tags r:id="rId162"/>
              </p:custDataLst>
            </p:nvPr>
          </p:nvSpPr>
          <p:spPr>
            <a:xfrm>
              <a:off x="9975850" y="42735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35330" y="0"/>
                  </a:lnTo>
                  <a:lnTo>
                    <a:pt x="78906" y="1411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05"/>
            <p:cNvSpPr/>
            <p:nvPr>
              <p:custDataLst>
                <p:tags r:id="rId163"/>
              </p:custDataLst>
            </p:nvPr>
          </p:nvSpPr>
          <p:spPr>
            <a:xfrm>
              <a:off x="9658350" y="4282879"/>
              <a:ext cx="1" cy="79572"/>
            </a:xfrm>
            <a:custGeom>
              <a:avLst/>
              <a:gdLst/>
              <a:ahLst/>
              <a:cxnLst/>
              <a:rect l="0" t="0" r="0" b="0"/>
              <a:pathLst>
                <a:path w="1" h="795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987"/>
                  </a:lnTo>
                  <a:lnTo>
                    <a:pt x="0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06"/>
            <p:cNvSpPr/>
            <p:nvPr>
              <p:custDataLst>
                <p:tags r:id="rId164"/>
              </p:custDataLst>
            </p:nvPr>
          </p:nvSpPr>
          <p:spPr>
            <a:xfrm>
              <a:off x="9525000" y="43116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807"/>
            <p:cNvSpPr/>
            <p:nvPr>
              <p:custDataLst>
                <p:tags r:id="rId165"/>
              </p:custDataLst>
            </p:nvPr>
          </p:nvSpPr>
          <p:spPr>
            <a:xfrm>
              <a:off x="9363768" y="4292600"/>
              <a:ext cx="135833" cy="5468"/>
            </a:xfrm>
            <a:custGeom>
              <a:avLst/>
              <a:gdLst/>
              <a:ahLst/>
              <a:cxnLst/>
              <a:rect l="0" t="0" r="0" b="0"/>
              <a:pathLst>
                <a:path w="135833" h="5468">
                  <a:moveTo>
                    <a:pt x="15182" y="0"/>
                  </a:moveTo>
                  <a:lnTo>
                    <a:pt x="15182" y="0"/>
                  </a:lnTo>
                  <a:lnTo>
                    <a:pt x="877" y="0"/>
                  </a:lnTo>
                  <a:lnTo>
                    <a:pt x="0" y="705"/>
                  </a:lnTo>
                  <a:lnTo>
                    <a:pt x="122" y="1881"/>
                  </a:lnTo>
                  <a:lnTo>
                    <a:pt x="909" y="3371"/>
                  </a:lnTo>
                  <a:lnTo>
                    <a:pt x="15499" y="5467"/>
                  </a:lnTo>
                  <a:lnTo>
                    <a:pt x="57922" y="2717"/>
                  </a:lnTo>
                  <a:lnTo>
                    <a:pt x="105065" y="805"/>
                  </a:lnTo>
                  <a:lnTo>
                    <a:pt x="135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808"/>
            <p:cNvSpPr/>
            <p:nvPr>
              <p:custDataLst>
                <p:tags r:id="rId166"/>
              </p:custDataLst>
            </p:nvPr>
          </p:nvSpPr>
          <p:spPr>
            <a:xfrm>
              <a:off x="9406668" y="4199017"/>
              <a:ext cx="42133" cy="192573"/>
            </a:xfrm>
            <a:custGeom>
              <a:avLst/>
              <a:gdLst/>
              <a:ahLst/>
              <a:cxnLst/>
              <a:rect l="0" t="0" r="0" b="0"/>
              <a:pathLst>
                <a:path w="42133" h="192573">
                  <a:moveTo>
                    <a:pt x="23082" y="23733"/>
                  </a:moveTo>
                  <a:lnTo>
                    <a:pt x="23082" y="23733"/>
                  </a:lnTo>
                  <a:lnTo>
                    <a:pt x="23082" y="3960"/>
                  </a:lnTo>
                  <a:lnTo>
                    <a:pt x="23787" y="2084"/>
                  </a:lnTo>
                  <a:lnTo>
                    <a:pt x="24963" y="834"/>
                  </a:lnTo>
                  <a:lnTo>
                    <a:pt x="26452" y="0"/>
                  </a:lnTo>
                  <a:lnTo>
                    <a:pt x="27445" y="856"/>
                  </a:lnTo>
                  <a:lnTo>
                    <a:pt x="32541" y="22898"/>
                  </a:lnTo>
                  <a:lnTo>
                    <a:pt x="25002" y="69246"/>
                  </a:lnTo>
                  <a:lnTo>
                    <a:pt x="13930" y="110752"/>
                  </a:lnTo>
                  <a:lnTo>
                    <a:pt x="3123" y="148765"/>
                  </a:lnTo>
                  <a:lnTo>
                    <a:pt x="0" y="176412"/>
                  </a:lnTo>
                  <a:lnTo>
                    <a:pt x="1769" y="186370"/>
                  </a:lnTo>
                  <a:lnTo>
                    <a:pt x="4640" y="189308"/>
                  </a:lnTo>
                  <a:lnTo>
                    <a:pt x="13474" y="192572"/>
                  </a:lnTo>
                  <a:lnTo>
                    <a:pt x="18793" y="191325"/>
                  </a:lnTo>
                  <a:lnTo>
                    <a:pt x="42132" y="17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09"/>
            <p:cNvSpPr/>
            <p:nvPr>
              <p:custDataLst>
                <p:tags r:id="rId167"/>
              </p:custDataLst>
            </p:nvPr>
          </p:nvSpPr>
          <p:spPr>
            <a:xfrm>
              <a:off x="9188450" y="4028548"/>
              <a:ext cx="152401" cy="238653"/>
            </a:xfrm>
            <a:custGeom>
              <a:avLst/>
              <a:gdLst/>
              <a:ahLst/>
              <a:cxnLst/>
              <a:rect l="0" t="0" r="0" b="0"/>
              <a:pathLst>
                <a:path w="152401" h="238653">
                  <a:moveTo>
                    <a:pt x="152400" y="16402"/>
                  </a:moveTo>
                  <a:lnTo>
                    <a:pt x="152400" y="16402"/>
                  </a:lnTo>
                  <a:lnTo>
                    <a:pt x="147331" y="3310"/>
                  </a:lnTo>
                  <a:lnTo>
                    <a:pt x="143562" y="0"/>
                  </a:lnTo>
                  <a:lnTo>
                    <a:pt x="140863" y="1234"/>
                  </a:lnTo>
                  <a:lnTo>
                    <a:pt x="134102" y="8249"/>
                  </a:lnTo>
                  <a:lnTo>
                    <a:pt x="111077" y="48031"/>
                  </a:lnTo>
                  <a:lnTo>
                    <a:pt x="90995" y="82200"/>
                  </a:lnTo>
                  <a:lnTo>
                    <a:pt x="69841" y="117142"/>
                  </a:lnTo>
                  <a:lnTo>
                    <a:pt x="49385" y="150781"/>
                  </a:lnTo>
                  <a:lnTo>
                    <a:pt x="23413" y="195369"/>
                  </a:lnTo>
                  <a:lnTo>
                    <a:pt x="0" y="23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810"/>
            <p:cNvSpPr/>
            <p:nvPr>
              <p:custDataLst>
                <p:tags r:id="rId168"/>
              </p:custDataLst>
            </p:nvPr>
          </p:nvSpPr>
          <p:spPr>
            <a:xfrm>
              <a:off x="9121291" y="4027305"/>
              <a:ext cx="194160" cy="220846"/>
            </a:xfrm>
            <a:custGeom>
              <a:avLst/>
              <a:gdLst/>
              <a:ahLst/>
              <a:cxnLst/>
              <a:rect l="0" t="0" r="0" b="0"/>
              <a:pathLst>
                <a:path w="194160" h="220846">
                  <a:moveTo>
                    <a:pt x="3659" y="17645"/>
                  </a:moveTo>
                  <a:lnTo>
                    <a:pt x="3659" y="17645"/>
                  </a:lnTo>
                  <a:lnTo>
                    <a:pt x="288" y="10903"/>
                  </a:lnTo>
                  <a:lnTo>
                    <a:pt x="0" y="8211"/>
                  </a:lnTo>
                  <a:lnTo>
                    <a:pt x="1563" y="3340"/>
                  </a:lnTo>
                  <a:lnTo>
                    <a:pt x="4378" y="1758"/>
                  </a:lnTo>
                  <a:lnTo>
                    <a:pt x="13151" y="0"/>
                  </a:lnTo>
                  <a:lnTo>
                    <a:pt x="24105" y="4864"/>
                  </a:lnTo>
                  <a:lnTo>
                    <a:pt x="66192" y="47790"/>
                  </a:lnTo>
                  <a:lnTo>
                    <a:pt x="105364" y="92272"/>
                  </a:lnTo>
                  <a:lnTo>
                    <a:pt x="133763" y="124661"/>
                  </a:lnTo>
                  <a:lnTo>
                    <a:pt x="167405" y="171257"/>
                  </a:lnTo>
                  <a:lnTo>
                    <a:pt x="194159" y="22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811"/>
            <p:cNvSpPr/>
            <p:nvPr>
              <p:custDataLst>
                <p:tags r:id="rId169"/>
              </p:custDataLst>
            </p:nvPr>
          </p:nvSpPr>
          <p:spPr>
            <a:xfrm>
              <a:off x="8945610" y="4218504"/>
              <a:ext cx="134891" cy="89298"/>
            </a:xfrm>
            <a:custGeom>
              <a:avLst/>
              <a:gdLst/>
              <a:ahLst/>
              <a:cxnLst/>
              <a:rect l="0" t="0" r="0" b="0"/>
              <a:pathLst>
                <a:path w="134891" h="89298">
                  <a:moveTo>
                    <a:pt x="14240" y="23296"/>
                  </a:moveTo>
                  <a:lnTo>
                    <a:pt x="14240" y="23296"/>
                  </a:lnTo>
                  <a:lnTo>
                    <a:pt x="14240" y="14458"/>
                  </a:lnTo>
                  <a:lnTo>
                    <a:pt x="17610" y="4998"/>
                  </a:lnTo>
                  <a:lnTo>
                    <a:pt x="22131" y="2631"/>
                  </a:lnTo>
                  <a:lnTo>
                    <a:pt x="36562" y="0"/>
                  </a:lnTo>
                  <a:lnTo>
                    <a:pt x="54407" y="1890"/>
                  </a:lnTo>
                  <a:lnTo>
                    <a:pt x="56541" y="5497"/>
                  </a:lnTo>
                  <a:lnTo>
                    <a:pt x="55148" y="17032"/>
                  </a:lnTo>
                  <a:lnTo>
                    <a:pt x="46430" y="36021"/>
                  </a:lnTo>
                  <a:lnTo>
                    <a:pt x="25773" y="60695"/>
                  </a:lnTo>
                  <a:lnTo>
                    <a:pt x="1778" y="80937"/>
                  </a:lnTo>
                  <a:lnTo>
                    <a:pt x="287" y="83595"/>
                  </a:lnTo>
                  <a:lnTo>
                    <a:pt x="0" y="86074"/>
                  </a:lnTo>
                  <a:lnTo>
                    <a:pt x="513" y="88431"/>
                  </a:lnTo>
                  <a:lnTo>
                    <a:pt x="3678" y="89297"/>
                  </a:lnTo>
                  <a:lnTo>
                    <a:pt x="50287" y="80523"/>
                  </a:lnTo>
                  <a:lnTo>
                    <a:pt x="96959" y="69590"/>
                  </a:lnTo>
                  <a:lnTo>
                    <a:pt x="134890" y="55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12"/>
            <p:cNvSpPr/>
            <p:nvPr>
              <p:custDataLst>
                <p:tags r:id="rId170"/>
              </p:custDataLst>
            </p:nvPr>
          </p:nvSpPr>
          <p:spPr>
            <a:xfrm>
              <a:off x="8700671" y="3963672"/>
              <a:ext cx="170011" cy="461521"/>
            </a:xfrm>
            <a:custGeom>
              <a:avLst/>
              <a:gdLst/>
              <a:ahLst/>
              <a:cxnLst/>
              <a:rect l="0" t="0" r="0" b="0"/>
              <a:pathLst>
                <a:path w="170011" h="461521">
                  <a:moveTo>
                    <a:pt x="11529" y="290828"/>
                  </a:moveTo>
                  <a:lnTo>
                    <a:pt x="11529" y="290828"/>
                  </a:lnTo>
                  <a:lnTo>
                    <a:pt x="16598" y="296603"/>
                  </a:lnTo>
                  <a:lnTo>
                    <a:pt x="20366" y="303037"/>
                  </a:lnTo>
                  <a:lnTo>
                    <a:pt x="20576" y="347277"/>
                  </a:lnTo>
                  <a:lnTo>
                    <a:pt x="21264" y="385870"/>
                  </a:lnTo>
                  <a:lnTo>
                    <a:pt x="15176" y="433466"/>
                  </a:lnTo>
                  <a:lnTo>
                    <a:pt x="11544" y="459513"/>
                  </a:lnTo>
                  <a:lnTo>
                    <a:pt x="10128" y="461140"/>
                  </a:lnTo>
                  <a:lnTo>
                    <a:pt x="8478" y="461520"/>
                  </a:lnTo>
                  <a:lnTo>
                    <a:pt x="4763" y="454415"/>
                  </a:lnTo>
                  <a:lnTo>
                    <a:pt x="1466" y="438322"/>
                  </a:lnTo>
                  <a:lnTo>
                    <a:pt x="0" y="410003"/>
                  </a:lnTo>
                  <a:lnTo>
                    <a:pt x="3112" y="363080"/>
                  </a:lnTo>
                  <a:lnTo>
                    <a:pt x="5918" y="334763"/>
                  </a:lnTo>
                  <a:lnTo>
                    <a:pt x="11316" y="301773"/>
                  </a:lnTo>
                  <a:lnTo>
                    <a:pt x="18442" y="265669"/>
                  </a:lnTo>
                  <a:lnTo>
                    <a:pt x="26721" y="227488"/>
                  </a:lnTo>
                  <a:lnTo>
                    <a:pt x="37884" y="188630"/>
                  </a:lnTo>
                  <a:lnTo>
                    <a:pt x="50972" y="149318"/>
                  </a:lnTo>
                  <a:lnTo>
                    <a:pt x="65340" y="109705"/>
                  </a:lnTo>
                  <a:lnTo>
                    <a:pt x="77037" y="79768"/>
                  </a:lnTo>
                  <a:lnTo>
                    <a:pt x="95677" y="37098"/>
                  </a:lnTo>
                  <a:lnTo>
                    <a:pt x="111017" y="13900"/>
                  </a:lnTo>
                  <a:lnTo>
                    <a:pt x="118071" y="6726"/>
                  </a:lnTo>
                  <a:lnTo>
                    <a:pt x="125595" y="2649"/>
                  </a:lnTo>
                  <a:lnTo>
                    <a:pt x="141482" y="0"/>
                  </a:lnTo>
                  <a:lnTo>
                    <a:pt x="147554" y="3809"/>
                  </a:lnTo>
                  <a:lnTo>
                    <a:pt x="156181" y="19331"/>
                  </a:lnTo>
                  <a:lnTo>
                    <a:pt x="154892" y="61982"/>
                  </a:lnTo>
                  <a:lnTo>
                    <a:pt x="145331" y="94809"/>
                  </a:lnTo>
                  <a:lnTo>
                    <a:pt x="125962" y="141262"/>
                  </a:lnTo>
                  <a:lnTo>
                    <a:pt x="99871" y="186831"/>
                  </a:lnTo>
                  <a:lnTo>
                    <a:pt x="92346" y="197141"/>
                  </a:lnTo>
                  <a:lnTo>
                    <a:pt x="92218" y="198737"/>
                  </a:lnTo>
                  <a:lnTo>
                    <a:pt x="92839" y="199800"/>
                  </a:lnTo>
                  <a:lnTo>
                    <a:pt x="97291" y="200982"/>
                  </a:lnTo>
                  <a:lnTo>
                    <a:pt x="106089" y="202919"/>
                  </a:lnTo>
                  <a:lnTo>
                    <a:pt x="138602" y="217541"/>
                  </a:lnTo>
                  <a:lnTo>
                    <a:pt x="154084" y="229328"/>
                  </a:lnTo>
                  <a:lnTo>
                    <a:pt x="165668" y="243975"/>
                  </a:lnTo>
                  <a:lnTo>
                    <a:pt x="169876" y="261773"/>
                  </a:lnTo>
                  <a:lnTo>
                    <a:pt x="170010" y="271458"/>
                  </a:lnTo>
                  <a:lnTo>
                    <a:pt x="166571" y="280031"/>
                  </a:lnTo>
                  <a:lnTo>
                    <a:pt x="153344" y="295202"/>
                  </a:lnTo>
                  <a:lnTo>
                    <a:pt x="129434" y="312272"/>
                  </a:lnTo>
                  <a:lnTo>
                    <a:pt x="114730" y="316116"/>
                  </a:lnTo>
                  <a:lnTo>
                    <a:pt x="107847" y="316153"/>
                  </a:lnTo>
                  <a:lnTo>
                    <a:pt x="103258" y="314061"/>
                  </a:lnTo>
                  <a:lnTo>
                    <a:pt x="100199" y="310550"/>
                  </a:lnTo>
                  <a:lnTo>
                    <a:pt x="98159" y="306093"/>
                  </a:lnTo>
                  <a:lnTo>
                    <a:pt x="98915" y="300299"/>
                  </a:lnTo>
                  <a:lnTo>
                    <a:pt x="113129" y="271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13"/>
            <p:cNvSpPr/>
            <p:nvPr>
              <p:custDataLst>
                <p:tags r:id="rId171"/>
              </p:custDataLst>
            </p:nvPr>
          </p:nvSpPr>
          <p:spPr>
            <a:xfrm>
              <a:off x="8441136" y="4108450"/>
              <a:ext cx="17065" cy="158751"/>
            </a:xfrm>
            <a:custGeom>
              <a:avLst/>
              <a:gdLst/>
              <a:ahLst/>
              <a:cxnLst/>
              <a:rect l="0" t="0" r="0" b="0"/>
              <a:pathLst>
                <a:path w="17065" h="158751">
                  <a:moveTo>
                    <a:pt x="4364" y="0"/>
                  </a:moveTo>
                  <a:lnTo>
                    <a:pt x="4364" y="0"/>
                  </a:lnTo>
                  <a:lnTo>
                    <a:pt x="0" y="17325"/>
                  </a:lnTo>
                  <a:lnTo>
                    <a:pt x="287" y="63081"/>
                  </a:lnTo>
                  <a:lnTo>
                    <a:pt x="6919" y="109708"/>
                  </a:lnTo>
                  <a:lnTo>
                    <a:pt x="1706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14"/>
            <p:cNvSpPr/>
            <p:nvPr>
              <p:custDataLst>
                <p:tags r:id="rId172"/>
              </p:custDataLst>
            </p:nvPr>
          </p:nvSpPr>
          <p:spPr>
            <a:xfrm>
              <a:off x="8375650" y="4173274"/>
              <a:ext cx="158751" cy="5027"/>
            </a:xfrm>
            <a:custGeom>
              <a:avLst/>
              <a:gdLst/>
              <a:ahLst/>
              <a:cxnLst/>
              <a:rect l="0" t="0" r="0" b="0"/>
              <a:pathLst>
                <a:path w="158751" h="5027">
                  <a:moveTo>
                    <a:pt x="0" y="5026"/>
                  </a:moveTo>
                  <a:lnTo>
                    <a:pt x="0" y="5026"/>
                  </a:lnTo>
                  <a:lnTo>
                    <a:pt x="6480" y="4320"/>
                  </a:lnTo>
                  <a:lnTo>
                    <a:pt x="34206" y="0"/>
                  </a:lnTo>
                  <a:lnTo>
                    <a:pt x="74340" y="950"/>
                  </a:lnTo>
                  <a:lnTo>
                    <a:pt x="118217" y="3818"/>
                  </a:lnTo>
                  <a:lnTo>
                    <a:pt x="1587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15"/>
            <p:cNvSpPr/>
            <p:nvPr>
              <p:custDataLst>
                <p:tags r:id="rId173"/>
              </p:custDataLst>
            </p:nvPr>
          </p:nvSpPr>
          <p:spPr>
            <a:xfrm>
              <a:off x="7940479" y="4210050"/>
              <a:ext cx="155772" cy="25401"/>
            </a:xfrm>
            <a:custGeom>
              <a:avLst/>
              <a:gdLst/>
              <a:ahLst/>
              <a:cxnLst/>
              <a:rect l="0" t="0" r="0" b="0"/>
              <a:pathLst>
                <a:path w="1557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0546" y="19625"/>
                  </a:lnTo>
                  <a:lnTo>
                    <a:pt x="85254" y="10205"/>
                  </a:lnTo>
                  <a:lnTo>
                    <a:pt x="132055" y="3337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16"/>
            <p:cNvSpPr/>
            <p:nvPr>
              <p:custDataLst>
                <p:tags r:id="rId174"/>
              </p:custDataLst>
            </p:nvPr>
          </p:nvSpPr>
          <p:spPr>
            <a:xfrm>
              <a:off x="7986166" y="4121150"/>
              <a:ext cx="27535" cy="165823"/>
            </a:xfrm>
            <a:custGeom>
              <a:avLst/>
              <a:gdLst/>
              <a:ahLst/>
              <a:cxnLst/>
              <a:rect l="0" t="0" r="0" b="0"/>
              <a:pathLst>
                <a:path w="27535" h="165823">
                  <a:moveTo>
                    <a:pt x="27534" y="0"/>
                  </a:moveTo>
                  <a:lnTo>
                    <a:pt x="27534" y="0"/>
                  </a:lnTo>
                  <a:lnTo>
                    <a:pt x="17395" y="11550"/>
                  </a:lnTo>
                  <a:lnTo>
                    <a:pt x="6577" y="32507"/>
                  </a:lnTo>
                  <a:lnTo>
                    <a:pt x="0" y="61451"/>
                  </a:lnTo>
                  <a:lnTo>
                    <a:pt x="1503" y="106918"/>
                  </a:lnTo>
                  <a:lnTo>
                    <a:pt x="6415" y="153545"/>
                  </a:lnTo>
                  <a:lnTo>
                    <a:pt x="7565" y="163022"/>
                  </a:lnTo>
                  <a:lnTo>
                    <a:pt x="8576" y="165126"/>
                  </a:lnTo>
                  <a:lnTo>
                    <a:pt x="9957" y="165822"/>
                  </a:lnTo>
                  <a:lnTo>
                    <a:pt x="1483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817"/>
            <p:cNvSpPr/>
            <p:nvPr>
              <p:custDataLst>
                <p:tags r:id="rId175"/>
              </p:custDataLst>
            </p:nvPr>
          </p:nvSpPr>
          <p:spPr>
            <a:xfrm>
              <a:off x="7772400" y="3954230"/>
              <a:ext cx="184151" cy="268521"/>
            </a:xfrm>
            <a:custGeom>
              <a:avLst/>
              <a:gdLst/>
              <a:ahLst/>
              <a:cxnLst/>
              <a:rect l="0" t="0" r="0" b="0"/>
              <a:pathLst>
                <a:path w="184151" h="268521">
                  <a:moveTo>
                    <a:pt x="184150" y="8170"/>
                  </a:moveTo>
                  <a:lnTo>
                    <a:pt x="184150" y="8170"/>
                  </a:lnTo>
                  <a:lnTo>
                    <a:pt x="180779" y="1428"/>
                  </a:lnTo>
                  <a:lnTo>
                    <a:pt x="178375" y="147"/>
                  </a:lnTo>
                  <a:lnTo>
                    <a:pt x="175361" y="0"/>
                  </a:lnTo>
                  <a:lnTo>
                    <a:pt x="171941" y="606"/>
                  </a:lnTo>
                  <a:lnTo>
                    <a:pt x="150272" y="21686"/>
                  </a:lnTo>
                  <a:lnTo>
                    <a:pt x="129582" y="52512"/>
                  </a:lnTo>
                  <a:lnTo>
                    <a:pt x="104863" y="92789"/>
                  </a:lnTo>
                  <a:lnTo>
                    <a:pt x="75064" y="138912"/>
                  </a:lnTo>
                  <a:lnTo>
                    <a:pt x="48649" y="180107"/>
                  </a:lnTo>
                  <a:lnTo>
                    <a:pt x="27267" y="215114"/>
                  </a:lnTo>
                  <a:lnTo>
                    <a:pt x="0" y="26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18"/>
            <p:cNvSpPr/>
            <p:nvPr>
              <p:custDataLst>
                <p:tags r:id="rId176"/>
              </p:custDataLst>
            </p:nvPr>
          </p:nvSpPr>
          <p:spPr>
            <a:xfrm>
              <a:off x="7766050" y="3968750"/>
              <a:ext cx="165101" cy="234951"/>
            </a:xfrm>
            <a:custGeom>
              <a:avLst/>
              <a:gdLst/>
              <a:ahLst/>
              <a:cxnLst/>
              <a:rect l="0" t="0" r="0" b="0"/>
              <a:pathLst>
                <a:path w="165101" h="2349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30507" y="13484"/>
                  </a:lnTo>
                  <a:lnTo>
                    <a:pt x="53803" y="48837"/>
                  </a:lnTo>
                  <a:lnTo>
                    <a:pt x="72125" y="82854"/>
                  </a:lnTo>
                  <a:lnTo>
                    <a:pt x="92733" y="120785"/>
                  </a:lnTo>
                  <a:lnTo>
                    <a:pt x="116004" y="158810"/>
                  </a:lnTo>
                  <a:lnTo>
                    <a:pt x="146162" y="205804"/>
                  </a:lnTo>
                  <a:lnTo>
                    <a:pt x="165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19"/>
            <p:cNvSpPr/>
            <p:nvPr>
              <p:custDataLst>
                <p:tags r:id="rId177"/>
              </p:custDataLst>
            </p:nvPr>
          </p:nvSpPr>
          <p:spPr>
            <a:xfrm>
              <a:off x="7600950" y="41592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12369" y="45503"/>
                  </a:lnTo>
                  <a:lnTo>
                    <a:pt x="3665" y="6639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20"/>
            <p:cNvSpPr/>
            <p:nvPr>
              <p:custDataLst>
                <p:tags r:id="rId178"/>
              </p:custDataLst>
            </p:nvPr>
          </p:nvSpPr>
          <p:spPr>
            <a:xfrm>
              <a:off x="7341119" y="3889460"/>
              <a:ext cx="181602" cy="491888"/>
            </a:xfrm>
            <a:custGeom>
              <a:avLst/>
              <a:gdLst/>
              <a:ahLst/>
              <a:cxnLst/>
              <a:rect l="0" t="0" r="0" b="0"/>
              <a:pathLst>
                <a:path w="181602" h="491888">
                  <a:moveTo>
                    <a:pt x="18531" y="250740"/>
                  </a:moveTo>
                  <a:lnTo>
                    <a:pt x="18531" y="250740"/>
                  </a:lnTo>
                  <a:lnTo>
                    <a:pt x="18531" y="290739"/>
                  </a:lnTo>
                  <a:lnTo>
                    <a:pt x="15160" y="337616"/>
                  </a:lnTo>
                  <a:lnTo>
                    <a:pt x="13504" y="371431"/>
                  </a:lnTo>
                  <a:lnTo>
                    <a:pt x="12064" y="405275"/>
                  </a:lnTo>
                  <a:lnTo>
                    <a:pt x="9071" y="439132"/>
                  </a:lnTo>
                  <a:lnTo>
                    <a:pt x="2107" y="483758"/>
                  </a:lnTo>
                  <a:lnTo>
                    <a:pt x="648" y="491887"/>
                  </a:lnTo>
                  <a:lnTo>
                    <a:pt x="0" y="486093"/>
                  </a:lnTo>
                  <a:lnTo>
                    <a:pt x="2954" y="443515"/>
                  </a:lnTo>
                  <a:lnTo>
                    <a:pt x="12078" y="396155"/>
                  </a:lnTo>
                  <a:lnTo>
                    <a:pt x="18462" y="366733"/>
                  </a:lnTo>
                  <a:lnTo>
                    <a:pt x="24834" y="333714"/>
                  </a:lnTo>
                  <a:lnTo>
                    <a:pt x="31201" y="298294"/>
                  </a:lnTo>
                  <a:lnTo>
                    <a:pt x="37560" y="261276"/>
                  </a:lnTo>
                  <a:lnTo>
                    <a:pt x="46034" y="222487"/>
                  </a:lnTo>
                  <a:lnTo>
                    <a:pt x="55916" y="182515"/>
                  </a:lnTo>
                  <a:lnTo>
                    <a:pt x="66737" y="141757"/>
                  </a:lnTo>
                  <a:lnTo>
                    <a:pt x="77479" y="108234"/>
                  </a:lnTo>
                  <a:lnTo>
                    <a:pt x="88169" y="79536"/>
                  </a:lnTo>
                  <a:lnTo>
                    <a:pt x="108747" y="35655"/>
                  </a:lnTo>
                  <a:lnTo>
                    <a:pt x="127302" y="11448"/>
                  </a:lnTo>
                  <a:lnTo>
                    <a:pt x="136200" y="5134"/>
                  </a:lnTo>
                  <a:lnTo>
                    <a:pt x="153613" y="0"/>
                  </a:lnTo>
                  <a:lnTo>
                    <a:pt x="160091" y="2441"/>
                  </a:lnTo>
                  <a:lnTo>
                    <a:pt x="165116" y="7596"/>
                  </a:lnTo>
                  <a:lnTo>
                    <a:pt x="169171" y="14561"/>
                  </a:lnTo>
                  <a:lnTo>
                    <a:pt x="174877" y="54702"/>
                  </a:lnTo>
                  <a:lnTo>
                    <a:pt x="170568" y="86941"/>
                  </a:lnTo>
                  <a:lnTo>
                    <a:pt x="158123" y="133063"/>
                  </a:lnTo>
                  <a:lnTo>
                    <a:pt x="141275" y="179831"/>
                  </a:lnTo>
                  <a:lnTo>
                    <a:pt x="130840" y="199626"/>
                  </a:lnTo>
                  <a:lnTo>
                    <a:pt x="130799" y="200436"/>
                  </a:lnTo>
                  <a:lnTo>
                    <a:pt x="164693" y="194501"/>
                  </a:lnTo>
                  <a:lnTo>
                    <a:pt x="169595" y="195609"/>
                  </a:lnTo>
                  <a:lnTo>
                    <a:pt x="176922" y="200602"/>
                  </a:lnTo>
                  <a:lnTo>
                    <a:pt x="180650" y="211288"/>
                  </a:lnTo>
                  <a:lnTo>
                    <a:pt x="181601" y="226150"/>
                  </a:lnTo>
                  <a:lnTo>
                    <a:pt x="179671" y="244514"/>
                  </a:lnTo>
                  <a:lnTo>
                    <a:pt x="170817" y="260673"/>
                  </a:lnTo>
                  <a:lnTo>
                    <a:pt x="156769" y="274204"/>
                  </a:lnTo>
                  <a:lnTo>
                    <a:pt x="120888" y="292508"/>
                  </a:lnTo>
                  <a:lnTo>
                    <a:pt x="112168" y="295518"/>
                  </a:lnTo>
                  <a:lnTo>
                    <a:pt x="104945" y="295409"/>
                  </a:lnTo>
                  <a:lnTo>
                    <a:pt x="98718" y="293219"/>
                  </a:lnTo>
                  <a:lnTo>
                    <a:pt x="82031" y="28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21"/>
            <p:cNvSpPr/>
            <p:nvPr>
              <p:custDataLst>
                <p:tags r:id="rId179"/>
              </p:custDataLst>
            </p:nvPr>
          </p:nvSpPr>
          <p:spPr>
            <a:xfrm>
              <a:off x="7069382" y="4038600"/>
              <a:ext cx="17219" cy="184151"/>
            </a:xfrm>
            <a:custGeom>
              <a:avLst/>
              <a:gdLst/>
              <a:ahLst/>
              <a:cxnLst/>
              <a:rect l="0" t="0" r="0" b="0"/>
              <a:pathLst>
                <a:path w="17219" h="184151">
                  <a:moveTo>
                    <a:pt x="17218" y="0"/>
                  </a:moveTo>
                  <a:lnTo>
                    <a:pt x="17218" y="0"/>
                  </a:lnTo>
                  <a:lnTo>
                    <a:pt x="13847" y="3371"/>
                  </a:lnTo>
                  <a:lnTo>
                    <a:pt x="4352" y="46139"/>
                  </a:lnTo>
                  <a:lnTo>
                    <a:pt x="0" y="93163"/>
                  </a:lnTo>
                  <a:lnTo>
                    <a:pt x="393" y="126778"/>
                  </a:lnTo>
                  <a:lnTo>
                    <a:pt x="1086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22"/>
            <p:cNvSpPr/>
            <p:nvPr>
              <p:custDataLst>
                <p:tags r:id="rId180"/>
              </p:custDataLst>
            </p:nvPr>
          </p:nvSpPr>
          <p:spPr>
            <a:xfrm>
              <a:off x="6997700" y="4102100"/>
              <a:ext cx="165101" cy="5468"/>
            </a:xfrm>
            <a:custGeom>
              <a:avLst/>
              <a:gdLst/>
              <a:ahLst/>
              <a:cxnLst/>
              <a:rect l="0" t="0" r="0" b="0"/>
              <a:pathLst>
                <a:path w="16510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10113" y="5467"/>
                  </a:lnTo>
                  <a:lnTo>
                    <a:pt x="49819" y="1812"/>
                  </a:lnTo>
                  <a:lnTo>
                    <a:pt x="81407" y="805"/>
                  </a:lnTo>
                  <a:lnTo>
                    <a:pt x="114733" y="35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23"/>
            <p:cNvSpPr/>
            <p:nvPr>
              <p:custDataLst>
                <p:tags r:id="rId181"/>
              </p:custDataLst>
            </p:nvPr>
          </p:nvSpPr>
          <p:spPr>
            <a:xfrm>
              <a:off x="6710757" y="4140200"/>
              <a:ext cx="69388" cy="84921"/>
            </a:xfrm>
            <a:custGeom>
              <a:avLst/>
              <a:gdLst/>
              <a:ahLst/>
              <a:cxnLst/>
              <a:rect l="0" t="0" r="0" b="0"/>
              <a:pathLst>
                <a:path w="69388" h="84921">
                  <a:moveTo>
                    <a:pt x="51993" y="6350"/>
                  </a:moveTo>
                  <a:lnTo>
                    <a:pt x="51993" y="6350"/>
                  </a:lnTo>
                  <a:lnTo>
                    <a:pt x="45512" y="7055"/>
                  </a:lnTo>
                  <a:lnTo>
                    <a:pt x="16018" y="18559"/>
                  </a:lnTo>
                  <a:lnTo>
                    <a:pt x="5900" y="28004"/>
                  </a:lnTo>
                  <a:lnTo>
                    <a:pt x="2214" y="33486"/>
                  </a:lnTo>
                  <a:lnTo>
                    <a:pt x="0" y="47103"/>
                  </a:lnTo>
                  <a:lnTo>
                    <a:pt x="398" y="54685"/>
                  </a:lnTo>
                  <a:lnTo>
                    <a:pt x="6484" y="68755"/>
                  </a:lnTo>
                  <a:lnTo>
                    <a:pt x="11070" y="75469"/>
                  </a:lnTo>
                  <a:lnTo>
                    <a:pt x="16950" y="79946"/>
                  </a:lnTo>
                  <a:lnTo>
                    <a:pt x="31009" y="84920"/>
                  </a:lnTo>
                  <a:lnTo>
                    <a:pt x="44783" y="83368"/>
                  </a:lnTo>
                  <a:lnTo>
                    <a:pt x="57255" y="77269"/>
                  </a:lnTo>
                  <a:lnTo>
                    <a:pt x="67501" y="67503"/>
                  </a:lnTo>
                  <a:lnTo>
                    <a:pt x="69387" y="61230"/>
                  </a:lnTo>
                  <a:lnTo>
                    <a:pt x="67720" y="46733"/>
                  </a:lnTo>
                  <a:lnTo>
                    <a:pt x="55477" y="22705"/>
                  </a:lnTo>
                  <a:lnTo>
                    <a:pt x="44369" y="11738"/>
                  </a:lnTo>
                  <a:lnTo>
                    <a:pt x="26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24"/>
            <p:cNvSpPr/>
            <p:nvPr>
              <p:custDataLst>
                <p:tags r:id="rId182"/>
              </p:custDataLst>
            </p:nvPr>
          </p:nvSpPr>
          <p:spPr>
            <a:xfrm>
              <a:off x="6407773" y="3846790"/>
              <a:ext cx="234173" cy="562122"/>
            </a:xfrm>
            <a:custGeom>
              <a:avLst/>
              <a:gdLst/>
              <a:ahLst/>
              <a:cxnLst/>
              <a:rect l="0" t="0" r="0" b="0"/>
              <a:pathLst>
                <a:path w="234173" h="562122">
                  <a:moveTo>
                    <a:pt x="24777" y="236260"/>
                  </a:moveTo>
                  <a:lnTo>
                    <a:pt x="24777" y="236260"/>
                  </a:lnTo>
                  <a:lnTo>
                    <a:pt x="21406" y="239631"/>
                  </a:lnTo>
                  <a:lnTo>
                    <a:pt x="19310" y="258582"/>
                  </a:lnTo>
                  <a:lnTo>
                    <a:pt x="22059" y="296653"/>
                  </a:lnTo>
                  <a:lnTo>
                    <a:pt x="21688" y="333186"/>
                  </a:lnTo>
                  <a:lnTo>
                    <a:pt x="20582" y="374588"/>
                  </a:lnTo>
                  <a:lnTo>
                    <a:pt x="22443" y="416508"/>
                  </a:lnTo>
                  <a:lnTo>
                    <a:pt x="23739" y="456775"/>
                  </a:lnTo>
                  <a:lnTo>
                    <a:pt x="24316" y="494428"/>
                  </a:lnTo>
                  <a:lnTo>
                    <a:pt x="24640" y="539865"/>
                  </a:lnTo>
                  <a:lnTo>
                    <a:pt x="24031" y="561010"/>
                  </a:lnTo>
                  <a:lnTo>
                    <a:pt x="22869" y="562121"/>
                  </a:lnTo>
                  <a:lnTo>
                    <a:pt x="21388" y="561451"/>
                  </a:lnTo>
                  <a:lnTo>
                    <a:pt x="13237" y="522066"/>
                  </a:lnTo>
                  <a:lnTo>
                    <a:pt x="6477" y="484875"/>
                  </a:lnTo>
                  <a:lnTo>
                    <a:pt x="4110" y="459154"/>
                  </a:lnTo>
                  <a:lnTo>
                    <a:pt x="2532" y="429306"/>
                  </a:lnTo>
                  <a:lnTo>
                    <a:pt x="1481" y="396707"/>
                  </a:lnTo>
                  <a:lnTo>
                    <a:pt x="779" y="360864"/>
                  </a:lnTo>
                  <a:lnTo>
                    <a:pt x="312" y="322857"/>
                  </a:lnTo>
                  <a:lnTo>
                    <a:pt x="0" y="283408"/>
                  </a:lnTo>
                  <a:lnTo>
                    <a:pt x="2614" y="244409"/>
                  </a:lnTo>
                  <a:lnTo>
                    <a:pt x="7180" y="205709"/>
                  </a:lnTo>
                  <a:lnTo>
                    <a:pt x="13046" y="167209"/>
                  </a:lnTo>
                  <a:lnTo>
                    <a:pt x="21895" y="133782"/>
                  </a:lnTo>
                  <a:lnTo>
                    <a:pt x="32734" y="103735"/>
                  </a:lnTo>
                  <a:lnTo>
                    <a:pt x="44898" y="75944"/>
                  </a:lnTo>
                  <a:lnTo>
                    <a:pt x="71584" y="37538"/>
                  </a:lnTo>
                  <a:lnTo>
                    <a:pt x="99908" y="13178"/>
                  </a:lnTo>
                  <a:lnTo>
                    <a:pt x="128959" y="0"/>
                  </a:lnTo>
                  <a:lnTo>
                    <a:pt x="142209" y="436"/>
                  </a:lnTo>
                  <a:lnTo>
                    <a:pt x="166340" y="12210"/>
                  </a:lnTo>
                  <a:lnTo>
                    <a:pt x="181297" y="39081"/>
                  </a:lnTo>
                  <a:lnTo>
                    <a:pt x="188180" y="73836"/>
                  </a:lnTo>
                  <a:lnTo>
                    <a:pt x="186536" y="110449"/>
                  </a:lnTo>
                  <a:lnTo>
                    <a:pt x="181102" y="146007"/>
                  </a:lnTo>
                  <a:lnTo>
                    <a:pt x="170108" y="190233"/>
                  </a:lnTo>
                  <a:lnTo>
                    <a:pt x="158829" y="227076"/>
                  </a:lnTo>
                  <a:lnTo>
                    <a:pt x="165965" y="224888"/>
                  </a:lnTo>
                  <a:lnTo>
                    <a:pt x="171818" y="222329"/>
                  </a:lnTo>
                  <a:lnTo>
                    <a:pt x="183967" y="221366"/>
                  </a:lnTo>
                  <a:lnTo>
                    <a:pt x="190171" y="222098"/>
                  </a:lnTo>
                  <a:lnTo>
                    <a:pt x="212384" y="233240"/>
                  </a:lnTo>
                  <a:lnTo>
                    <a:pt x="224810" y="247852"/>
                  </a:lnTo>
                  <a:lnTo>
                    <a:pt x="230099" y="256688"/>
                  </a:lnTo>
                  <a:lnTo>
                    <a:pt x="234094" y="277794"/>
                  </a:lnTo>
                  <a:lnTo>
                    <a:pt x="234172" y="289349"/>
                  </a:lnTo>
                  <a:lnTo>
                    <a:pt x="220797" y="325838"/>
                  </a:lnTo>
                  <a:lnTo>
                    <a:pt x="195589" y="353348"/>
                  </a:lnTo>
                  <a:lnTo>
                    <a:pt x="165778" y="371534"/>
                  </a:lnTo>
                  <a:lnTo>
                    <a:pt x="157583" y="373714"/>
                  </a:lnTo>
                  <a:lnTo>
                    <a:pt x="150708" y="373757"/>
                  </a:lnTo>
                  <a:lnTo>
                    <a:pt x="144715" y="372375"/>
                  </a:lnTo>
                  <a:lnTo>
                    <a:pt x="142835" y="370042"/>
                  </a:lnTo>
                  <a:lnTo>
                    <a:pt x="143699" y="367076"/>
                  </a:lnTo>
                  <a:lnTo>
                    <a:pt x="151777" y="356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48"/>
          <p:cNvGrpSpPr/>
          <p:nvPr/>
        </p:nvGrpSpPr>
        <p:grpSpPr>
          <a:xfrm>
            <a:off x="2329057" y="4506273"/>
            <a:ext cx="2317356" cy="395928"/>
            <a:chOff x="2329057" y="4506273"/>
            <a:chExt cx="2317356" cy="395928"/>
          </a:xfrm>
        </p:grpSpPr>
        <p:sp>
          <p:nvSpPr>
            <p:cNvPr id="154" name="SMARTInkShape-2825"/>
            <p:cNvSpPr/>
            <p:nvPr>
              <p:custDataLst>
                <p:tags r:id="rId120"/>
              </p:custDataLst>
            </p:nvPr>
          </p:nvSpPr>
          <p:spPr>
            <a:xfrm>
              <a:off x="4559300" y="4528433"/>
              <a:ext cx="87113" cy="373768"/>
            </a:xfrm>
            <a:custGeom>
              <a:avLst/>
              <a:gdLst/>
              <a:ahLst/>
              <a:cxnLst/>
              <a:rect l="0" t="0" r="0" b="0"/>
              <a:pathLst>
                <a:path w="87113" h="373768">
                  <a:moveTo>
                    <a:pt x="12700" y="5467"/>
                  </a:moveTo>
                  <a:lnTo>
                    <a:pt x="12700" y="5467"/>
                  </a:lnTo>
                  <a:lnTo>
                    <a:pt x="19442" y="2096"/>
                  </a:lnTo>
                  <a:lnTo>
                    <a:pt x="37118" y="0"/>
                  </a:lnTo>
                  <a:lnTo>
                    <a:pt x="50364" y="3272"/>
                  </a:lnTo>
                  <a:lnTo>
                    <a:pt x="56859" y="6120"/>
                  </a:lnTo>
                  <a:lnTo>
                    <a:pt x="67839" y="16811"/>
                  </a:lnTo>
                  <a:lnTo>
                    <a:pt x="72743" y="23613"/>
                  </a:lnTo>
                  <a:lnTo>
                    <a:pt x="76309" y="40578"/>
                  </a:lnTo>
                  <a:lnTo>
                    <a:pt x="74132" y="60583"/>
                  </a:lnTo>
                  <a:lnTo>
                    <a:pt x="57368" y="107920"/>
                  </a:lnTo>
                  <a:lnTo>
                    <a:pt x="47370" y="131435"/>
                  </a:lnTo>
                  <a:lnTo>
                    <a:pt x="25480" y="167645"/>
                  </a:lnTo>
                  <a:lnTo>
                    <a:pt x="22613" y="181263"/>
                  </a:lnTo>
                  <a:lnTo>
                    <a:pt x="23691" y="192019"/>
                  </a:lnTo>
                  <a:lnTo>
                    <a:pt x="30285" y="201503"/>
                  </a:lnTo>
                  <a:lnTo>
                    <a:pt x="72232" y="240741"/>
                  </a:lnTo>
                  <a:lnTo>
                    <a:pt x="82864" y="262934"/>
                  </a:lnTo>
                  <a:lnTo>
                    <a:pt x="87112" y="290754"/>
                  </a:lnTo>
                  <a:lnTo>
                    <a:pt x="80579" y="309121"/>
                  </a:lnTo>
                  <a:lnTo>
                    <a:pt x="59153" y="335327"/>
                  </a:lnTo>
                  <a:lnTo>
                    <a:pt x="30462" y="357204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26"/>
            <p:cNvSpPr/>
            <p:nvPr>
              <p:custDataLst>
                <p:tags r:id="rId121"/>
              </p:custDataLst>
            </p:nvPr>
          </p:nvSpPr>
          <p:spPr>
            <a:xfrm>
              <a:off x="4413250" y="47561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2979" y="38724"/>
                  </a:lnTo>
                  <a:lnTo>
                    <a:pt x="588" y="7815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27"/>
            <p:cNvSpPr/>
            <p:nvPr>
              <p:custDataLst>
                <p:tags r:id="rId122"/>
              </p:custDataLst>
            </p:nvPr>
          </p:nvSpPr>
          <p:spPr>
            <a:xfrm>
              <a:off x="4438866" y="4775200"/>
              <a:ext cx="80072" cy="104752"/>
            </a:xfrm>
            <a:custGeom>
              <a:avLst/>
              <a:gdLst/>
              <a:ahLst/>
              <a:cxnLst/>
              <a:rect l="0" t="0" r="0" b="0"/>
              <a:pathLst>
                <a:path w="80072" h="104752">
                  <a:moveTo>
                    <a:pt x="50584" y="12700"/>
                  </a:moveTo>
                  <a:lnTo>
                    <a:pt x="50584" y="12700"/>
                  </a:lnTo>
                  <a:lnTo>
                    <a:pt x="17946" y="29328"/>
                  </a:lnTo>
                  <a:lnTo>
                    <a:pt x="7150" y="40551"/>
                  </a:lnTo>
                  <a:lnTo>
                    <a:pt x="0" y="54947"/>
                  </a:lnTo>
                  <a:lnTo>
                    <a:pt x="115" y="70752"/>
                  </a:lnTo>
                  <a:lnTo>
                    <a:pt x="2121" y="78918"/>
                  </a:lnTo>
                  <a:lnTo>
                    <a:pt x="11876" y="91754"/>
                  </a:lnTo>
                  <a:lnTo>
                    <a:pt x="24914" y="100752"/>
                  </a:lnTo>
                  <a:lnTo>
                    <a:pt x="37764" y="104751"/>
                  </a:lnTo>
                  <a:lnTo>
                    <a:pt x="52412" y="100884"/>
                  </a:lnTo>
                  <a:lnTo>
                    <a:pt x="66213" y="92109"/>
                  </a:lnTo>
                  <a:lnTo>
                    <a:pt x="74699" y="81154"/>
                  </a:lnTo>
                  <a:lnTo>
                    <a:pt x="80071" y="59715"/>
                  </a:lnTo>
                  <a:lnTo>
                    <a:pt x="73802" y="43709"/>
                  </a:lnTo>
                  <a:lnTo>
                    <a:pt x="44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28"/>
            <p:cNvSpPr/>
            <p:nvPr>
              <p:custDataLst>
                <p:tags r:id="rId123"/>
              </p:custDataLst>
            </p:nvPr>
          </p:nvSpPr>
          <p:spPr>
            <a:xfrm>
              <a:off x="4222750" y="4549579"/>
              <a:ext cx="133351" cy="301822"/>
            </a:xfrm>
            <a:custGeom>
              <a:avLst/>
              <a:gdLst/>
              <a:ahLst/>
              <a:cxnLst/>
              <a:rect l="0" t="0" r="0" b="0"/>
              <a:pathLst>
                <a:path w="133351" h="301822">
                  <a:moveTo>
                    <a:pt x="133350" y="3371"/>
                  </a:moveTo>
                  <a:lnTo>
                    <a:pt x="133350" y="3371"/>
                  </a:lnTo>
                  <a:lnTo>
                    <a:pt x="126608" y="0"/>
                  </a:lnTo>
                  <a:lnTo>
                    <a:pt x="123211" y="418"/>
                  </a:lnTo>
                  <a:lnTo>
                    <a:pt x="115673" y="4645"/>
                  </a:lnTo>
                  <a:lnTo>
                    <a:pt x="100125" y="25072"/>
                  </a:lnTo>
                  <a:lnTo>
                    <a:pt x="82113" y="63580"/>
                  </a:lnTo>
                  <a:lnTo>
                    <a:pt x="69656" y="98334"/>
                  </a:lnTo>
                  <a:lnTo>
                    <a:pt x="56358" y="137299"/>
                  </a:lnTo>
                  <a:lnTo>
                    <a:pt x="41041" y="178135"/>
                  </a:lnTo>
                  <a:lnTo>
                    <a:pt x="26707" y="214159"/>
                  </a:lnTo>
                  <a:lnTo>
                    <a:pt x="10500" y="256561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29"/>
            <p:cNvSpPr/>
            <p:nvPr>
              <p:custDataLst>
                <p:tags r:id="rId124"/>
              </p:custDataLst>
            </p:nvPr>
          </p:nvSpPr>
          <p:spPr>
            <a:xfrm>
              <a:off x="4159250" y="4584700"/>
              <a:ext cx="165101" cy="247651"/>
            </a:xfrm>
            <a:custGeom>
              <a:avLst/>
              <a:gdLst/>
              <a:ahLst/>
              <a:cxnLst/>
              <a:rect l="0" t="0" r="0" b="0"/>
              <a:pathLst>
                <a:path w="165101" h="247651">
                  <a:moveTo>
                    <a:pt x="0" y="0"/>
                  </a:moveTo>
                  <a:lnTo>
                    <a:pt x="0" y="0"/>
                  </a:lnTo>
                  <a:lnTo>
                    <a:pt x="21047" y="24418"/>
                  </a:lnTo>
                  <a:lnTo>
                    <a:pt x="42063" y="61014"/>
                  </a:lnTo>
                  <a:lnTo>
                    <a:pt x="59852" y="93440"/>
                  </a:lnTo>
                  <a:lnTo>
                    <a:pt x="80223" y="129017"/>
                  </a:lnTo>
                  <a:lnTo>
                    <a:pt x="103388" y="165996"/>
                  </a:lnTo>
                  <a:lnTo>
                    <a:pt x="127795" y="199836"/>
                  </a:lnTo>
                  <a:lnTo>
                    <a:pt x="165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30"/>
            <p:cNvSpPr/>
            <p:nvPr>
              <p:custDataLst>
                <p:tags r:id="rId125"/>
              </p:custDataLst>
            </p:nvPr>
          </p:nvSpPr>
          <p:spPr>
            <a:xfrm>
              <a:off x="3975100" y="48260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31"/>
            <p:cNvSpPr/>
            <p:nvPr>
              <p:custDataLst>
                <p:tags r:id="rId126"/>
              </p:custDataLst>
            </p:nvPr>
          </p:nvSpPr>
          <p:spPr>
            <a:xfrm>
              <a:off x="3702050" y="48196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2619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32"/>
            <p:cNvSpPr/>
            <p:nvPr>
              <p:custDataLst>
                <p:tags r:id="rId127"/>
              </p:custDataLst>
            </p:nvPr>
          </p:nvSpPr>
          <p:spPr>
            <a:xfrm>
              <a:off x="3403600" y="48196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20722" y="20374"/>
                  </a:lnTo>
                  <a:lnTo>
                    <a:pt x="61864" y="1344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833"/>
            <p:cNvSpPr/>
            <p:nvPr>
              <p:custDataLst>
                <p:tags r:id="rId128"/>
              </p:custDataLst>
            </p:nvPr>
          </p:nvSpPr>
          <p:spPr>
            <a:xfrm>
              <a:off x="3282950" y="48069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44058" y="0"/>
                  </a:lnTo>
                  <a:lnTo>
                    <a:pt x="36985" y="3763"/>
                  </a:lnTo>
                  <a:lnTo>
                    <a:pt x="20946" y="17676"/>
                  </a:lnTo>
                  <a:lnTo>
                    <a:pt x="11772" y="3322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834"/>
            <p:cNvSpPr/>
            <p:nvPr>
              <p:custDataLst>
                <p:tags r:id="rId129"/>
              </p:custDataLst>
            </p:nvPr>
          </p:nvSpPr>
          <p:spPr>
            <a:xfrm>
              <a:off x="3111500" y="4746730"/>
              <a:ext cx="101601" cy="98321"/>
            </a:xfrm>
            <a:custGeom>
              <a:avLst/>
              <a:gdLst/>
              <a:ahLst/>
              <a:cxnLst/>
              <a:rect l="0" t="0" r="0" b="0"/>
              <a:pathLst>
                <a:path w="101601" h="98321">
                  <a:moveTo>
                    <a:pt x="0" y="9420"/>
                  </a:moveTo>
                  <a:lnTo>
                    <a:pt x="0" y="9420"/>
                  </a:lnTo>
                  <a:lnTo>
                    <a:pt x="27424" y="0"/>
                  </a:lnTo>
                  <a:lnTo>
                    <a:pt x="35942" y="1235"/>
                  </a:lnTo>
                  <a:lnTo>
                    <a:pt x="42550" y="6017"/>
                  </a:lnTo>
                  <a:lnTo>
                    <a:pt x="45300" y="9268"/>
                  </a:lnTo>
                  <a:lnTo>
                    <a:pt x="46428" y="13552"/>
                  </a:lnTo>
                  <a:lnTo>
                    <a:pt x="45800" y="23957"/>
                  </a:lnTo>
                  <a:lnTo>
                    <a:pt x="30813" y="59138"/>
                  </a:lnTo>
                  <a:lnTo>
                    <a:pt x="14271" y="89026"/>
                  </a:lnTo>
                  <a:lnTo>
                    <a:pt x="13165" y="94469"/>
                  </a:lnTo>
                  <a:lnTo>
                    <a:pt x="15127" y="95752"/>
                  </a:lnTo>
                  <a:lnTo>
                    <a:pt x="39256" y="97982"/>
                  </a:lnTo>
                  <a:lnTo>
                    <a:pt x="85140" y="96194"/>
                  </a:lnTo>
                  <a:lnTo>
                    <a:pt x="101600" y="9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835"/>
            <p:cNvSpPr/>
            <p:nvPr>
              <p:custDataLst>
                <p:tags r:id="rId130"/>
              </p:custDataLst>
            </p:nvPr>
          </p:nvSpPr>
          <p:spPr>
            <a:xfrm>
              <a:off x="2997200" y="4548365"/>
              <a:ext cx="101601" cy="258586"/>
            </a:xfrm>
            <a:custGeom>
              <a:avLst/>
              <a:gdLst/>
              <a:ahLst/>
              <a:cxnLst/>
              <a:rect l="0" t="0" r="0" b="0"/>
              <a:pathLst>
                <a:path w="101601" h="258586">
                  <a:moveTo>
                    <a:pt x="101600" y="10935"/>
                  </a:moveTo>
                  <a:lnTo>
                    <a:pt x="101600" y="10935"/>
                  </a:lnTo>
                  <a:lnTo>
                    <a:pt x="96133" y="0"/>
                  </a:lnTo>
                  <a:lnTo>
                    <a:pt x="88770" y="8871"/>
                  </a:lnTo>
                  <a:lnTo>
                    <a:pt x="69554" y="47570"/>
                  </a:lnTo>
                  <a:lnTo>
                    <a:pt x="57062" y="85995"/>
                  </a:lnTo>
                  <a:lnTo>
                    <a:pt x="40661" y="133128"/>
                  </a:lnTo>
                  <a:lnTo>
                    <a:pt x="27244" y="166138"/>
                  </a:lnTo>
                  <a:lnTo>
                    <a:pt x="12462" y="213632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836"/>
            <p:cNvSpPr/>
            <p:nvPr>
              <p:custDataLst>
                <p:tags r:id="rId131"/>
              </p:custDataLst>
            </p:nvPr>
          </p:nvSpPr>
          <p:spPr>
            <a:xfrm>
              <a:off x="2952750" y="4572000"/>
              <a:ext cx="152401" cy="234951"/>
            </a:xfrm>
            <a:custGeom>
              <a:avLst/>
              <a:gdLst/>
              <a:ahLst/>
              <a:cxnLst/>
              <a:rect l="0" t="0" r="0" b="0"/>
              <a:pathLst>
                <a:path w="152401" h="234951">
                  <a:moveTo>
                    <a:pt x="0" y="0"/>
                  </a:moveTo>
                  <a:lnTo>
                    <a:pt x="0" y="0"/>
                  </a:lnTo>
                  <a:lnTo>
                    <a:pt x="12256" y="7891"/>
                  </a:lnTo>
                  <a:lnTo>
                    <a:pt x="36871" y="33931"/>
                  </a:lnTo>
                  <a:lnTo>
                    <a:pt x="66507" y="79904"/>
                  </a:lnTo>
                  <a:lnTo>
                    <a:pt x="87178" y="112888"/>
                  </a:lnTo>
                  <a:lnTo>
                    <a:pt x="106244" y="146364"/>
                  </a:lnTo>
                  <a:lnTo>
                    <a:pt x="130963" y="193180"/>
                  </a:lnTo>
                  <a:lnTo>
                    <a:pt x="1524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837"/>
            <p:cNvSpPr/>
            <p:nvPr>
              <p:custDataLst>
                <p:tags r:id="rId132"/>
              </p:custDataLst>
            </p:nvPr>
          </p:nvSpPr>
          <p:spPr>
            <a:xfrm>
              <a:off x="2755900" y="479425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34886" y="36871"/>
                  </a:lnTo>
                  <a:lnTo>
                    <a:pt x="7294" y="8043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838"/>
            <p:cNvSpPr/>
            <p:nvPr>
              <p:custDataLst>
                <p:tags r:id="rId133"/>
              </p:custDataLst>
            </p:nvPr>
          </p:nvSpPr>
          <p:spPr>
            <a:xfrm>
              <a:off x="2705100" y="47498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4927" y="15580"/>
                  </a:lnTo>
                  <a:lnTo>
                    <a:pt x="254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39"/>
            <p:cNvSpPr/>
            <p:nvPr>
              <p:custDataLst>
                <p:tags r:id="rId134"/>
              </p:custDataLst>
            </p:nvPr>
          </p:nvSpPr>
          <p:spPr>
            <a:xfrm>
              <a:off x="2540000" y="4549292"/>
              <a:ext cx="101601" cy="289409"/>
            </a:xfrm>
            <a:custGeom>
              <a:avLst/>
              <a:gdLst/>
              <a:ahLst/>
              <a:cxnLst/>
              <a:rect l="0" t="0" r="0" b="0"/>
              <a:pathLst>
                <a:path w="101601" h="28940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6530" y="0"/>
                  </a:lnTo>
                  <a:lnTo>
                    <a:pt x="94693" y="513"/>
                  </a:lnTo>
                  <a:lnTo>
                    <a:pt x="92762" y="1562"/>
                  </a:lnTo>
                  <a:lnTo>
                    <a:pt x="86673" y="16521"/>
                  </a:lnTo>
                  <a:lnTo>
                    <a:pt x="78295" y="58410"/>
                  </a:lnTo>
                  <a:lnTo>
                    <a:pt x="71255" y="104155"/>
                  </a:lnTo>
                  <a:lnTo>
                    <a:pt x="64360" y="139340"/>
                  </a:lnTo>
                  <a:lnTo>
                    <a:pt x="52829" y="174263"/>
                  </a:lnTo>
                  <a:lnTo>
                    <a:pt x="39707" y="207187"/>
                  </a:lnTo>
                  <a:lnTo>
                    <a:pt x="24387" y="248113"/>
                  </a:lnTo>
                  <a:lnTo>
                    <a:pt x="8450" y="280414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40"/>
            <p:cNvSpPr/>
            <p:nvPr>
              <p:custDataLst>
                <p:tags r:id="rId135"/>
              </p:custDataLst>
            </p:nvPr>
          </p:nvSpPr>
          <p:spPr>
            <a:xfrm>
              <a:off x="2508250" y="4584700"/>
              <a:ext cx="165101" cy="215901"/>
            </a:xfrm>
            <a:custGeom>
              <a:avLst/>
              <a:gdLst/>
              <a:ahLst/>
              <a:cxnLst/>
              <a:rect l="0" t="0" r="0" b="0"/>
              <a:pathLst>
                <a:path w="165101" h="2159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763" y="13815"/>
                  </a:lnTo>
                  <a:lnTo>
                    <a:pt x="13815" y="31375"/>
                  </a:lnTo>
                  <a:lnTo>
                    <a:pt x="39967" y="75655"/>
                  </a:lnTo>
                  <a:lnTo>
                    <a:pt x="68914" y="114139"/>
                  </a:lnTo>
                  <a:lnTo>
                    <a:pt x="99833" y="152352"/>
                  </a:lnTo>
                  <a:lnTo>
                    <a:pt x="146801" y="198315"/>
                  </a:lnTo>
                  <a:lnTo>
                    <a:pt x="165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41"/>
            <p:cNvSpPr/>
            <p:nvPr>
              <p:custDataLst>
                <p:tags r:id="rId136"/>
              </p:custDataLst>
            </p:nvPr>
          </p:nvSpPr>
          <p:spPr>
            <a:xfrm>
              <a:off x="2329057" y="4506273"/>
              <a:ext cx="128394" cy="380141"/>
            </a:xfrm>
            <a:custGeom>
              <a:avLst/>
              <a:gdLst/>
              <a:ahLst/>
              <a:cxnLst/>
              <a:rect l="0" t="0" r="0" b="0"/>
              <a:pathLst>
                <a:path w="128394" h="380141">
                  <a:moveTo>
                    <a:pt x="96643" y="14927"/>
                  </a:moveTo>
                  <a:lnTo>
                    <a:pt x="96643" y="14927"/>
                  </a:lnTo>
                  <a:lnTo>
                    <a:pt x="87805" y="6088"/>
                  </a:lnTo>
                  <a:lnTo>
                    <a:pt x="74974" y="0"/>
                  </a:lnTo>
                  <a:lnTo>
                    <a:pt x="69497" y="37"/>
                  </a:lnTo>
                  <a:lnTo>
                    <a:pt x="51676" y="6831"/>
                  </a:lnTo>
                  <a:lnTo>
                    <a:pt x="33695" y="18486"/>
                  </a:lnTo>
                  <a:lnTo>
                    <a:pt x="19822" y="35032"/>
                  </a:lnTo>
                  <a:lnTo>
                    <a:pt x="13582" y="47146"/>
                  </a:lnTo>
                  <a:lnTo>
                    <a:pt x="13047" y="53339"/>
                  </a:lnTo>
                  <a:lnTo>
                    <a:pt x="16215" y="65866"/>
                  </a:lnTo>
                  <a:lnTo>
                    <a:pt x="41119" y="107210"/>
                  </a:lnTo>
                  <a:lnTo>
                    <a:pt x="63098" y="144425"/>
                  </a:lnTo>
                  <a:lnTo>
                    <a:pt x="67623" y="162322"/>
                  </a:lnTo>
                  <a:lnTo>
                    <a:pt x="66799" y="191636"/>
                  </a:lnTo>
                  <a:lnTo>
                    <a:pt x="60096" y="208469"/>
                  </a:lnTo>
                  <a:lnTo>
                    <a:pt x="49355" y="222301"/>
                  </a:lnTo>
                  <a:lnTo>
                    <a:pt x="35174" y="233153"/>
                  </a:lnTo>
                  <a:lnTo>
                    <a:pt x="21346" y="238916"/>
                  </a:lnTo>
                  <a:lnTo>
                    <a:pt x="14695" y="240453"/>
                  </a:lnTo>
                  <a:lnTo>
                    <a:pt x="9555" y="240066"/>
                  </a:lnTo>
                  <a:lnTo>
                    <a:pt x="5423" y="238398"/>
                  </a:lnTo>
                  <a:lnTo>
                    <a:pt x="1963" y="235874"/>
                  </a:lnTo>
                  <a:lnTo>
                    <a:pt x="362" y="233487"/>
                  </a:lnTo>
                  <a:lnTo>
                    <a:pt x="0" y="231189"/>
                  </a:lnTo>
                  <a:lnTo>
                    <a:pt x="465" y="228952"/>
                  </a:lnTo>
                  <a:lnTo>
                    <a:pt x="1479" y="227460"/>
                  </a:lnTo>
                  <a:lnTo>
                    <a:pt x="2862" y="226465"/>
                  </a:lnTo>
                  <a:lnTo>
                    <a:pt x="4489" y="225803"/>
                  </a:lnTo>
                  <a:lnTo>
                    <a:pt x="16892" y="224870"/>
                  </a:lnTo>
                  <a:lnTo>
                    <a:pt x="33972" y="227964"/>
                  </a:lnTo>
                  <a:lnTo>
                    <a:pt x="42449" y="233318"/>
                  </a:lnTo>
                  <a:lnTo>
                    <a:pt x="48568" y="241106"/>
                  </a:lnTo>
                  <a:lnTo>
                    <a:pt x="53639" y="251623"/>
                  </a:lnTo>
                  <a:lnTo>
                    <a:pt x="54482" y="265235"/>
                  </a:lnTo>
                  <a:lnTo>
                    <a:pt x="51094" y="281397"/>
                  </a:lnTo>
                  <a:lnTo>
                    <a:pt x="35435" y="320517"/>
                  </a:lnTo>
                  <a:lnTo>
                    <a:pt x="25129" y="355474"/>
                  </a:lnTo>
                  <a:lnTo>
                    <a:pt x="24978" y="361903"/>
                  </a:lnTo>
                  <a:lnTo>
                    <a:pt x="28573" y="372809"/>
                  </a:lnTo>
                  <a:lnTo>
                    <a:pt x="32213" y="376282"/>
                  </a:lnTo>
                  <a:lnTo>
                    <a:pt x="41902" y="380140"/>
                  </a:lnTo>
                  <a:lnTo>
                    <a:pt x="84236" y="373890"/>
                  </a:lnTo>
                  <a:lnTo>
                    <a:pt x="128393" y="370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2842"/>
          <p:cNvSpPr/>
          <p:nvPr>
            <p:custDataLst>
              <p:tags r:id="rId3"/>
            </p:custDataLst>
          </p:nvPr>
        </p:nvSpPr>
        <p:spPr>
          <a:xfrm>
            <a:off x="2520950" y="4984750"/>
            <a:ext cx="2190751" cy="63501"/>
          </a:xfrm>
          <a:custGeom>
            <a:avLst/>
            <a:gdLst/>
            <a:ahLst/>
            <a:cxnLst/>
            <a:rect l="0" t="0" r="0" b="0"/>
            <a:pathLst>
              <a:path w="2190751" h="63501">
                <a:moveTo>
                  <a:pt x="0" y="63500"/>
                </a:moveTo>
                <a:lnTo>
                  <a:pt x="0" y="63500"/>
                </a:lnTo>
                <a:lnTo>
                  <a:pt x="0" y="60129"/>
                </a:lnTo>
                <a:lnTo>
                  <a:pt x="1411" y="59136"/>
                </a:lnTo>
                <a:lnTo>
                  <a:pt x="11550" y="57738"/>
                </a:lnTo>
                <a:lnTo>
                  <a:pt x="48953" y="53503"/>
                </a:lnTo>
                <a:lnTo>
                  <a:pt x="85962" y="47768"/>
                </a:lnTo>
                <a:lnTo>
                  <a:pt x="111636" y="45251"/>
                </a:lnTo>
                <a:lnTo>
                  <a:pt x="140041" y="42868"/>
                </a:lnTo>
                <a:lnTo>
                  <a:pt x="173794" y="41278"/>
                </a:lnTo>
                <a:lnTo>
                  <a:pt x="211112" y="40219"/>
                </a:lnTo>
                <a:lnTo>
                  <a:pt x="250808" y="39512"/>
                </a:lnTo>
                <a:lnTo>
                  <a:pt x="297028" y="39747"/>
                </a:lnTo>
                <a:lnTo>
                  <a:pt x="347596" y="40610"/>
                </a:lnTo>
                <a:lnTo>
                  <a:pt x="401064" y="41890"/>
                </a:lnTo>
                <a:lnTo>
                  <a:pt x="460698" y="43449"/>
                </a:lnTo>
                <a:lnTo>
                  <a:pt x="524443" y="45193"/>
                </a:lnTo>
                <a:lnTo>
                  <a:pt x="590929" y="47063"/>
                </a:lnTo>
                <a:lnTo>
                  <a:pt x="663475" y="48308"/>
                </a:lnTo>
                <a:lnTo>
                  <a:pt x="740061" y="49139"/>
                </a:lnTo>
                <a:lnTo>
                  <a:pt x="819341" y="49693"/>
                </a:lnTo>
                <a:lnTo>
                  <a:pt x="903944" y="49356"/>
                </a:lnTo>
                <a:lnTo>
                  <a:pt x="992096" y="48427"/>
                </a:lnTo>
                <a:lnTo>
                  <a:pt x="1082614" y="47101"/>
                </a:lnTo>
                <a:lnTo>
                  <a:pt x="1171887" y="44101"/>
                </a:lnTo>
                <a:lnTo>
                  <a:pt x="1260330" y="39984"/>
                </a:lnTo>
                <a:lnTo>
                  <a:pt x="1348220" y="35123"/>
                </a:lnTo>
                <a:lnTo>
                  <a:pt x="1433625" y="30471"/>
                </a:lnTo>
                <a:lnTo>
                  <a:pt x="1517372" y="25958"/>
                </a:lnTo>
                <a:lnTo>
                  <a:pt x="1600015" y="21539"/>
                </a:lnTo>
                <a:lnTo>
                  <a:pt x="1677688" y="17887"/>
                </a:lnTo>
                <a:lnTo>
                  <a:pt x="1752047" y="14747"/>
                </a:lnTo>
                <a:lnTo>
                  <a:pt x="1824198" y="11948"/>
                </a:lnTo>
                <a:lnTo>
                  <a:pt x="1889232" y="9376"/>
                </a:lnTo>
                <a:lnTo>
                  <a:pt x="1949521" y="6956"/>
                </a:lnTo>
                <a:lnTo>
                  <a:pt x="2006647" y="4637"/>
                </a:lnTo>
                <a:lnTo>
                  <a:pt x="2052493" y="3091"/>
                </a:lnTo>
                <a:lnTo>
                  <a:pt x="2090817" y="2061"/>
                </a:lnTo>
                <a:lnTo>
                  <a:pt x="2124128" y="1374"/>
                </a:lnTo>
                <a:lnTo>
                  <a:pt x="2190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450"/>
          <p:cNvGrpSpPr/>
          <p:nvPr/>
        </p:nvGrpSpPr>
        <p:grpSpPr>
          <a:xfrm>
            <a:off x="5118100" y="4720742"/>
            <a:ext cx="259356" cy="251309"/>
            <a:chOff x="5118100" y="4720742"/>
            <a:chExt cx="259356" cy="251309"/>
          </a:xfrm>
        </p:grpSpPr>
        <p:sp>
          <p:nvSpPr>
            <p:cNvPr id="173" name="SMARTInkShape-2843"/>
            <p:cNvSpPr/>
            <p:nvPr>
              <p:custDataLst>
                <p:tags r:id="rId117"/>
              </p:custDataLst>
            </p:nvPr>
          </p:nvSpPr>
          <p:spPr>
            <a:xfrm>
              <a:off x="5266798" y="4720742"/>
              <a:ext cx="110658" cy="251309"/>
            </a:xfrm>
            <a:custGeom>
              <a:avLst/>
              <a:gdLst/>
              <a:ahLst/>
              <a:cxnLst/>
              <a:rect l="0" t="0" r="0" b="0"/>
              <a:pathLst>
                <a:path w="110658" h="251309">
                  <a:moveTo>
                    <a:pt x="16402" y="3658"/>
                  </a:moveTo>
                  <a:lnTo>
                    <a:pt x="16402" y="3658"/>
                  </a:lnTo>
                  <a:lnTo>
                    <a:pt x="6289" y="287"/>
                  </a:lnTo>
                  <a:lnTo>
                    <a:pt x="3310" y="0"/>
                  </a:lnTo>
                  <a:lnTo>
                    <a:pt x="1324" y="513"/>
                  </a:lnTo>
                  <a:lnTo>
                    <a:pt x="0" y="1562"/>
                  </a:lnTo>
                  <a:lnTo>
                    <a:pt x="528" y="2966"/>
                  </a:lnTo>
                  <a:lnTo>
                    <a:pt x="22003" y="19054"/>
                  </a:lnTo>
                  <a:lnTo>
                    <a:pt x="62507" y="37926"/>
                  </a:lnTo>
                  <a:lnTo>
                    <a:pt x="92465" y="55909"/>
                  </a:lnTo>
                  <a:lnTo>
                    <a:pt x="105712" y="70860"/>
                  </a:lnTo>
                  <a:lnTo>
                    <a:pt x="110657" y="90676"/>
                  </a:lnTo>
                  <a:lnTo>
                    <a:pt x="107594" y="125632"/>
                  </a:lnTo>
                  <a:lnTo>
                    <a:pt x="90546" y="171998"/>
                  </a:lnTo>
                  <a:lnTo>
                    <a:pt x="60581" y="218870"/>
                  </a:lnTo>
                  <a:lnTo>
                    <a:pt x="41802" y="251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44"/>
            <p:cNvSpPr/>
            <p:nvPr>
              <p:custDataLst>
                <p:tags r:id="rId118"/>
              </p:custDataLst>
            </p:nvPr>
          </p:nvSpPr>
          <p:spPr>
            <a:xfrm>
              <a:off x="5147030" y="4876800"/>
              <a:ext cx="193321" cy="31751"/>
            </a:xfrm>
            <a:custGeom>
              <a:avLst/>
              <a:gdLst/>
              <a:ahLst/>
              <a:cxnLst/>
              <a:rect l="0" t="0" r="0" b="0"/>
              <a:pathLst>
                <a:path w="193321" h="31751">
                  <a:moveTo>
                    <a:pt x="21870" y="31750"/>
                  </a:moveTo>
                  <a:lnTo>
                    <a:pt x="21870" y="31750"/>
                  </a:lnTo>
                  <a:lnTo>
                    <a:pt x="0" y="31750"/>
                  </a:lnTo>
                  <a:lnTo>
                    <a:pt x="45617" y="28379"/>
                  </a:lnTo>
                  <a:lnTo>
                    <a:pt x="79461" y="21080"/>
                  </a:lnTo>
                  <a:lnTo>
                    <a:pt x="117315" y="12191"/>
                  </a:lnTo>
                  <a:lnTo>
                    <a:pt x="155307" y="5888"/>
                  </a:lnTo>
                  <a:lnTo>
                    <a:pt x="1933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845"/>
            <p:cNvSpPr/>
            <p:nvPr>
              <p:custDataLst>
                <p:tags r:id="rId119"/>
              </p:custDataLst>
            </p:nvPr>
          </p:nvSpPr>
          <p:spPr>
            <a:xfrm>
              <a:off x="5118100" y="4832350"/>
              <a:ext cx="127001" cy="11261"/>
            </a:xfrm>
            <a:custGeom>
              <a:avLst/>
              <a:gdLst/>
              <a:ahLst/>
              <a:cxnLst/>
              <a:rect l="0" t="0" r="0" b="0"/>
              <a:pathLst>
                <a:path w="127001" h="1126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34206" y="11260"/>
                  </a:lnTo>
                  <a:lnTo>
                    <a:pt x="76222" y="10392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51"/>
          <p:cNvGrpSpPr/>
          <p:nvPr/>
        </p:nvGrpSpPr>
        <p:grpSpPr>
          <a:xfrm>
            <a:off x="5863785" y="4680211"/>
            <a:ext cx="2232466" cy="475990"/>
            <a:chOff x="5863785" y="4680211"/>
            <a:chExt cx="2232466" cy="475990"/>
          </a:xfrm>
        </p:grpSpPr>
        <p:sp>
          <p:nvSpPr>
            <p:cNvPr id="177" name="SMARTInkShape-2846"/>
            <p:cNvSpPr/>
            <p:nvPr>
              <p:custDataLst>
                <p:tags r:id="rId107"/>
              </p:custDataLst>
            </p:nvPr>
          </p:nvSpPr>
          <p:spPr>
            <a:xfrm>
              <a:off x="6635750" y="49530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23746" y="445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847"/>
            <p:cNvSpPr/>
            <p:nvPr>
              <p:custDataLst>
                <p:tags r:id="rId108"/>
              </p:custDataLst>
            </p:nvPr>
          </p:nvSpPr>
          <p:spPr>
            <a:xfrm>
              <a:off x="6642100" y="4870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48"/>
            <p:cNvSpPr/>
            <p:nvPr>
              <p:custDataLst>
                <p:tags r:id="rId109"/>
              </p:custDataLst>
            </p:nvPr>
          </p:nvSpPr>
          <p:spPr>
            <a:xfrm>
              <a:off x="6496050" y="49022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245" y="10845"/>
                  </a:lnTo>
                  <a:lnTo>
                    <a:pt x="16423" y="26732"/>
                  </a:lnTo>
                  <a:lnTo>
                    <a:pt x="18897" y="73072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849"/>
            <p:cNvSpPr/>
            <p:nvPr>
              <p:custDataLst>
                <p:tags r:id="rId110"/>
              </p:custDataLst>
            </p:nvPr>
          </p:nvSpPr>
          <p:spPr>
            <a:xfrm>
              <a:off x="6439246" y="4876800"/>
              <a:ext cx="63155" cy="73010"/>
            </a:xfrm>
            <a:custGeom>
              <a:avLst/>
              <a:gdLst/>
              <a:ahLst/>
              <a:cxnLst/>
              <a:rect l="0" t="0" r="0" b="0"/>
              <a:pathLst>
                <a:path w="63155" h="73010">
                  <a:moveTo>
                    <a:pt x="18704" y="0"/>
                  </a:moveTo>
                  <a:lnTo>
                    <a:pt x="18704" y="0"/>
                  </a:lnTo>
                  <a:lnTo>
                    <a:pt x="15333" y="6742"/>
                  </a:lnTo>
                  <a:lnTo>
                    <a:pt x="2281" y="52786"/>
                  </a:lnTo>
                  <a:lnTo>
                    <a:pt x="0" y="67324"/>
                  </a:lnTo>
                  <a:lnTo>
                    <a:pt x="3570" y="70608"/>
                  </a:lnTo>
                  <a:lnTo>
                    <a:pt x="6499" y="72472"/>
                  </a:lnTo>
                  <a:lnTo>
                    <a:pt x="9862" y="73009"/>
                  </a:lnTo>
                  <a:lnTo>
                    <a:pt x="54980" y="65595"/>
                  </a:lnTo>
                  <a:lnTo>
                    <a:pt x="63154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850"/>
            <p:cNvSpPr/>
            <p:nvPr>
              <p:custDataLst>
                <p:tags r:id="rId111"/>
              </p:custDataLst>
            </p:nvPr>
          </p:nvSpPr>
          <p:spPr>
            <a:xfrm>
              <a:off x="6286500" y="4712583"/>
              <a:ext cx="95251" cy="221368"/>
            </a:xfrm>
            <a:custGeom>
              <a:avLst/>
              <a:gdLst/>
              <a:ahLst/>
              <a:cxnLst/>
              <a:rect l="0" t="0" r="0" b="0"/>
              <a:pathLst>
                <a:path w="95251" h="221368">
                  <a:moveTo>
                    <a:pt x="95250" y="5467"/>
                  </a:moveTo>
                  <a:lnTo>
                    <a:pt x="95250" y="5467"/>
                  </a:lnTo>
                  <a:lnTo>
                    <a:pt x="95250" y="0"/>
                  </a:lnTo>
                  <a:lnTo>
                    <a:pt x="95250" y="2749"/>
                  </a:lnTo>
                  <a:lnTo>
                    <a:pt x="67493" y="44088"/>
                  </a:lnTo>
                  <a:lnTo>
                    <a:pt x="37789" y="87319"/>
                  </a:lnTo>
                  <a:lnTo>
                    <a:pt x="8425" y="130259"/>
                  </a:lnTo>
                  <a:lnTo>
                    <a:pt x="1664" y="164198"/>
                  </a:lnTo>
                  <a:lnTo>
                    <a:pt x="64" y="209582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51"/>
            <p:cNvSpPr/>
            <p:nvPr>
              <p:custDataLst>
                <p:tags r:id="rId112"/>
              </p:custDataLst>
            </p:nvPr>
          </p:nvSpPr>
          <p:spPr>
            <a:xfrm>
              <a:off x="6235700" y="474980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5" y="6907"/>
                  </a:lnTo>
                  <a:lnTo>
                    <a:pt x="10113" y="8838"/>
                  </a:lnTo>
                  <a:lnTo>
                    <a:pt x="26515" y="25040"/>
                  </a:lnTo>
                  <a:lnTo>
                    <a:pt x="51726" y="70301"/>
                  </a:lnTo>
                  <a:lnTo>
                    <a:pt x="74279" y="107378"/>
                  </a:lnTo>
                  <a:lnTo>
                    <a:pt x="101220" y="151869"/>
                  </a:lnTo>
                  <a:lnTo>
                    <a:pt x="131888" y="195107"/>
                  </a:lnTo>
                  <a:lnTo>
                    <a:pt x="14605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852"/>
            <p:cNvSpPr/>
            <p:nvPr>
              <p:custDataLst>
                <p:tags r:id="rId113"/>
              </p:custDataLst>
            </p:nvPr>
          </p:nvSpPr>
          <p:spPr>
            <a:xfrm>
              <a:off x="6074434" y="4701692"/>
              <a:ext cx="72367" cy="283059"/>
            </a:xfrm>
            <a:custGeom>
              <a:avLst/>
              <a:gdLst/>
              <a:ahLst/>
              <a:cxnLst/>
              <a:rect l="0" t="0" r="0" b="0"/>
              <a:pathLst>
                <a:path w="72367" h="283059">
                  <a:moveTo>
                    <a:pt x="66016" y="3658"/>
                  </a:moveTo>
                  <a:lnTo>
                    <a:pt x="66016" y="3658"/>
                  </a:lnTo>
                  <a:lnTo>
                    <a:pt x="62645" y="287"/>
                  </a:lnTo>
                  <a:lnTo>
                    <a:pt x="60946" y="0"/>
                  </a:lnTo>
                  <a:lnTo>
                    <a:pt x="59109" y="513"/>
                  </a:lnTo>
                  <a:lnTo>
                    <a:pt x="51269" y="6489"/>
                  </a:lnTo>
                  <a:lnTo>
                    <a:pt x="38128" y="22841"/>
                  </a:lnTo>
                  <a:lnTo>
                    <a:pt x="27516" y="42523"/>
                  </a:lnTo>
                  <a:lnTo>
                    <a:pt x="13608" y="86043"/>
                  </a:lnTo>
                  <a:lnTo>
                    <a:pt x="4858" y="120707"/>
                  </a:lnTo>
                  <a:lnTo>
                    <a:pt x="29" y="155399"/>
                  </a:lnTo>
                  <a:lnTo>
                    <a:pt x="0" y="188220"/>
                  </a:lnTo>
                  <a:lnTo>
                    <a:pt x="7041" y="216919"/>
                  </a:lnTo>
                  <a:lnTo>
                    <a:pt x="26277" y="250134"/>
                  </a:lnTo>
                  <a:lnTo>
                    <a:pt x="72366" y="28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853"/>
            <p:cNvSpPr/>
            <p:nvPr>
              <p:custDataLst>
                <p:tags r:id="rId114"/>
              </p:custDataLst>
            </p:nvPr>
          </p:nvSpPr>
          <p:spPr>
            <a:xfrm>
              <a:off x="7835900" y="4718933"/>
              <a:ext cx="87632" cy="342018"/>
            </a:xfrm>
            <a:custGeom>
              <a:avLst/>
              <a:gdLst/>
              <a:ahLst/>
              <a:cxnLst/>
              <a:rect l="0" t="0" r="0" b="0"/>
              <a:pathLst>
                <a:path w="87632" h="342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3814" y="3272"/>
                  </a:lnTo>
                  <a:lnTo>
                    <a:pt x="17676" y="6120"/>
                  </a:lnTo>
                  <a:lnTo>
                    <a:pt x="40494" y="43226"/>
                  </a:lnTo>
                  <a:lnTo>
                    <a:pt x="57979" y="74460"/>
                  </a:lnTo>
                  <a:lnTo>
                    <a:pt x="73746" y="111390"/>
                  </a:lnTo>
                  <a:lnTo>
                    <a:pt x="84987" y="150616"/>
                  </a:lnTo>
                  <a:lnTo>
                    <a:pt x="87631" y="189216"/>
                  </a:lnTo>
                  <a:lnTo>
                    <a:pt x="82692" y="225657"/>
                  </a:lnTo>
                  <a:lnTo>
                    <a:pt x="72030" y="259257"/>
                  </a:lnTo>
                  <a:lnTo>
                    <a:pt x="46193" y="300562"/>
                  </a:lnTo>
                  <a:lnTo>
                    <a:pt x="6350" y="342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54"/>
            <p:cNvSpPr/>
            <p:nvPr>
              <p:custDataLst>
                <p:tags r:id="rId115"/>
              </p:custDataLst>
            </p:nvPr>
          </p:nvSpPr>
          <p:spPr>
            <a:xfrm>
              <a:off x="8001000" y="502920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95250" y="0"/>
                  </a:moveTo>
                  <a:lnTo>
                    <a:pt x="95250" y="0"/>
                  </a:lnTo>
                  <a:lnTo>
                    <a:pt x="61992" y="36628"/>
                  </a:lnTo>
                  <a:lnTo>
                    <a:pt x="24685" y="8280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55"/>
            <p:cNvSpPr/>
            <p:nvPr>
              <p:custDataLst>
                <p:tags r:id="rId116"/>
              </p:custDataLst>
            </p:nvPr>
          </p:nvSpPr>
          <p:spPr>
            <a:xfrm>
              <a:off x="5863785" y="4680211"/>
              <a:ext cx="111566" cy="315183"/>
            </a:xfrm>
            <a:custGeom>
              <a:avLst/>
              <a:gdLst/>
              <a:ahLst/>
              <a:cxnLst/>
              <a:rect l="0" t="0" r="0" b="0"/>
              <a:pathLst>
                <a:path w="111566" h="315183">
                  <a:moveTo>
                    <a:pt x="79815" y="6089"/>
                  </a:moveTo>
                  <a:lnTo>
                    <a:pt x="79815" y="6089"/>
                  </a:lnTo>
                  <a:lnTo>
                    <a:pt x="76444" y="2718"/>
                  </a:lnTo>
                  <a:lnTo>
                    <a:pt x="72908" y="1063"/>
                  </a:lnTo>
                  <a:lnTo>
                    <a:pt x="58146" y="0"/>
                  </a:lnTo>
                  <a:lnTo>
                    <a:pt x="44309" y="3187"/>
                  </a:lnTo>
                  <a:lnTo>
                    <a:pt x="12676" y="19522"/>
                  </a:lnTo>
                  <a:lnTo>
                    <a:pt x="4114" y="27581"/>
                  </a:lnTo>
                  <a:lnTo>
                    <a:pt x="308" y="35867"/>
                  </a:lnTo>
                  <a:lnTo>
                    <a:pt x="0" y="39346"/>
                  </a:lnTo>
                  <a:lnTo>
                    <a:pt x="1538" y="45094"/>
                  </a:lnTo>
                  <a:lnTo>
                    <a:pt x="18413" y="59603"/>
                  </a:lnTo>
                  <a:lnTo>
                    <a:pt x="48341" y="80251"/>
                  </a:lnTo>
                  <a:lnTo>
                    <a:pt x="63826" y="103008"/>
                  </a:lnTo>
                  <a:lnTo>
                    <a:pt x="70609" y="128723"/>
                  </a:lnTo>
                  <a:lnTo>
                    <a:pt x="68433" y="145730"/>
                  </a:lnTo>
                  <a:lnTo>
                    <a:pt x="62057" y="161990"/>
                  </a:lnTo>
                  <a:lnTo>
                    <a:pt x="47272" y="181633"/>
                  </a:lnTo>
                  <a:lnTo>
                    <a:pt x="38070" y="189472"/>
                  </a:lnTo>
                  <a:lnTo>
                    <a:pt x="27395" y="193426"/>
                  </a:lnTo>
                  <a:lnTo>
                    <a:pt x="17006" y="194478"/>
                  </a:lnTo>
                  <a:lnTo>
                    <a:pt x="10037" y="192593"/>
                  </a:lnTo>
                  <a:lnTo>
                    <a:pt x="7896" y="191103"/>
                  </a:lnTo>
                  <a:lnTo>
                    <a:pt x="5517" y="187566"/>
                  </a:lnTo>
                  <a:lnTo>
                    <a:pt x="6295" y="185634"/>
                  </a:lnTo>
                  <a:lnTo>
                    <a:pt x="10922" y="181607"/>
                  </a:lnTo>
                  <a:lnTo>
                    <a:pt x="24830" y="178744"/>
                  </a:lnTo>
                  <a:lnTo>
                    <a:pt x="42356" y="177896"/>
                  </a:lnTo>
                  <a:lnTo>
                    <a:pt x="46376" y="179188"/>
                  </a:lnTo>
                  <a:lnTo>
                    <a:pt x="49056" y="181461"/>
                  </a:lnTo>
                  <a:lnTo>
                    <a:pt x="56727" y="195247"/>
                  </a:lnTo>
                  <a:lnTo>
                    <a:pt x="56662" y="199928"/>
                  </a:lnTo>
                  <a:lnTo>
                    <a:pt x="39572" y="240051"/>
                  </a:lnTo>
                  <a:lnTo>
                    <a:pt x="31309" y="271131"/>
                  </a:lnTo>
                  <a:lnTo>
                    <a:pt x="29468" y="297861"/>
                  </a:lnTo>
                  <a:lnTo>
                    <a:pt x="30728" y="302909"/>
                  </a:lnTo>
                  <a:lnTo>
                    <a:pt x="35891" y="310400"/>
                  </a:lnTo>
                  <a:lnTo>
                    <a:pt x="46653" y="314199"/>
                  </a:lnTo>
                  <a:lnTo>
                    <a:pt x="60137" y="315182"/>
                  </a:lnTo>
                  <a:lnTo>
                    <a:pt x="111565" y="310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452"/>
          <p:cNvGrpSpPr/>
          <p:nvPr/>
        </p:nvGrpSpPr>
        <p:grpSpPr>
          <a:xfrm>
            <a:off x="8379627" y="4769733"/>
            <a:ext cx="2504274" cy="488068"/>
            <a:chOff x="8379627" y="4769733"/>
            <a:chExt cx="2504274" cy="488068"/>
          </a:xfrm>
        </p:grpSpPr>
        <p:sp>
          <p:nvSpPr>
            <p:cNvPr id="188" name="SMARTInkShape-2856"/>
            <p:cNvSpPr/>
            <p:nvPr>
              <p:custDataLst>
                <p:tags r:id="rId98"/>
              </p:custDataLst>
            </p:nvPr>
          </p:nvSpPr>
          <p:spPr>
            <a:xfrm>
              <a:off x="9042400" y="49085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857"/>
            <p:cNvSpPr/>
            <p:nvPr>
              <p:custDataLst>
                <p:tags r:id="rId99"/>
              </p:custDataLst>
            </p:nvPr>
          </p:nvSpPr>
          <p:spPr>
            <a:xfrm>
              <a:off x="9004300" y="50292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31028" y="42358"/>
                  </a:lnTo>
                  <a:lnTo>
                    <a:pt x="16954" y="6734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858"/>
            <p:cNvSpPr/>
            <p:nvPr>
              <p:custDataLst>
                <p:tags r:id="rId100"/>
              </p:custDataLst>
            </p:nvPr>
          </p:nvSpPr>
          <p:spPr>
            <a:xfrm>
              <a:off x="10452100" y="4908550"/>
              <a:ext cx="67198" cy="285751"/>
            </a:xfrm>
            <a:custGeom>
              <a:avLst/>
              <a:gdLst/>
              <a:ahLst/>
              <a:cxnLst/>
              <a:rect l="0" t="0" r="0" b="0"/>
              <a:pathLst>
                <a:path w="67198" h="285751">
                  <a:moveTo>
                    <a:pt x="31750" y="0"/>
                  </a:moveTo>
                  <a:lnTo>
                    <a:pt x="31750" y="0"/>
                  </a:lnTo>
                  <a:lnTo>
                    <a:pt x="38657" y="19459"/>
                  </a:lnTo>
                  <a:lnTo>
                    <a:pt x="48378" y="53978"/>
                  </a:lnTo>
                  <a:lnTo>
                    <a:pt x="57484" y="87491"/>
                  </a:lnTo>
                  <a:lnTo>
                    <a:pt x="63884" y="125903"/>
                  </a:lnTo>
                  <a:lnTo>
                    <a:pt x="67197" y="162731"/>
                  </a:lnTo>
                  <a:lnTo>
                    <a:pt x="65849" y="196503"/>
                  </a:lnTo>
                  <a:lnTo>
                    <a:pt x="55841" y="225623"/>
                  </a:lnTo>
                  <a:lnTo>
                    <a:pt x="30970" y="25907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859"/>
            <p:cNvSpPr/>
            <p:nvPr>
              <p:custDataLst>
                <p:tags r:id="rId101"/>
              </p:custDataLst>
            </p:nvPr>
          </p:nvSpPr>
          <p:spPr>
            <a:xfrm>
              <a:off x="10585450" y="520700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17549" y="3401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860"/>
            <p:cNvSpPr/>
            <p:nvPr>
              <p:custDataLst>
                <p:tags r:id="rId102"/>
              </p:custDataLst>
            </p:nvPr>
          </p:nvSpPr>
          <p:spPr>
            <a:xfrm>
              <a:off x="10807699" y="5163694"/>
              <a:ext cx="76202" cy="11557"/>
            </a:xfrm>
            <a:custGeom>
              <a:avLst/>
              <a:gdLst/>
              <a:ahLst/>
              <a:cxnLst/>
              <a:rect l="0" t="0" r="0" b="0"/>
              <a:pathLst>
                <a:path w="76202" h="11557">
                  <a:moveTo>
                    <a:pt x="1" y="11556"/>
                  </a:moveTo>
                  <a:lnTo>
                    <a:pt x="1" y="11556"/>
                  </a:lnTo>
                  <a:lnTo>
                    <a:pt x="0" y="8185"/>
                  </a:lnTo>
                  <a:lnTo>
                    <a:pt x="1882" y="4649"/>
                  </a:lnTo>
                  <a:lnTo>
                    <a:pt x="3371" y="2717"/>
                  </a:lnTo>
                  <a:lnTo>
                    <a:pt x="22324" y="0"/>
                  </a:lnTo>
                  <a:lnTo>
                    <a:pt x="76201" y="5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861"/>
            <p:cNvSpPr/>
            <p:nvPr>
              <p:custDataLst>
                <p:tags r:id="rId103"/>
              </p:custDataLst>
            </p:nvPr>
          </p:nvSpPr>
          <p:spPr>
            <a:xfrm>
              <a:off x="8591550" y="4826000"/>
              <a:ext cx="133351" cy="260351"/>
            </a:xfrm>
            <a:custGeom>
              <a:avLst/>
              <a:gdLst/>
              <a:ahLst/>
              <a:cxnLst/>
              <a:rect l="0" t="0" r="0" b="0"/>
              <a:pathLst>
                <a:path w="133351" h="260351">
                  <a:moveTo>
                    <a:pt x="133350" y="0"/>
                  </a:moveTo>
                  <a:lnTo>
                    <a:pt x="133350" y="0"/>
                  </a:lnTo>
                  <a:lnTo>
                    <a:pt x="116743" y="38987"/>
                  </a:lnTo>
                  <a:lnTo>
                    <a:pt x="100443" y="81716"/>
                  </a:lnTo>
                  <a:lnTo>
                    <a:pt x="88385" y="113694"/>
                  </a:lnTo>
                  <a:lnTo>
                    <a:pt x="62955" y="160060"/>
                  </a:lnTo>
                  <a:lnTo>
                    <a:pt x="36449" y="201706"/>
                  </a:lnTo>
                  <a:lnTo>
                    <a:pt x="6262" y="24704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862"/>
            <p:cNvSpPr/>
            <p:nvPr>
              <p:custDataLst>
                <p:tags r:id="rId104"/>
              </p:custDataLst>
            </p:nvPr>
          </p:nvSpPr>
          <p:spPr>
            <a:xfrm>
              <a:off x="8540750" y="4857750"/>
              <a:ext cx="190501" cy="209551"/>
            </a:xfrm>
            <a:custGeom>
              <a:avLst/>
              <a:gdLst/>
              <a:ahLst/>
              <a:cxnLst/>
              <a:rect l="0" t="0" r="0" b="0"/>
              <a:pathLst>
                <a:path w="190501" h="209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5974" y="47563"/>
                  </a:lnTo>
                  <a:lnTo>
                    <a:pt x="66634" y="86844"/>
                  </a:lnTo>
                  <a:lnTo>
                    <a:pt x="109270" y="129762"/>
                  </a:lnTo>
                  <a:lnTo>
                    <a:pt x="150909" y="170386"/>
                  </a:lnTo>
                  <a:lnTo>
                    <a:pt x="1905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863"/>
            <p:cNvSpPr/>
            <p:nvPr>
              <p:custDataLst>
                <p:tags r:id="rId105"/>
              </p:custDataLst>
            </p:nvPr>
          </p:nvSpPr>
          <p:spPr>
            <a:xfrm>
              <a:off x="8379627" y="4769733"/>
              <a:ext cx="78574" cy="316618"/>
            </a:xfrm>
            <a:custGeom>
              <a:avLst/>
              <a:gdLst/>
              <a:ahLst/>
              <a:cxnLst/>
              <a:rect l="0" t="0" r="0" b="0"/>
              <a:pathLst>
                <a:path w="78574" h="316618">
                  <a:moveTo>
                    <a:pt x="72223" y="5467"/>
                  </a:moveTo>
                  <a:lnTo>
                    <a:pt x="72223" y="5467"/>
                  </a:lnTo>
                  <a:lnTo>
                    <a:pt x="75593" y="2096"/>
                  </a:lnTo>
                  <a:lnTo>
                    <a:pt x="75881" y="1103"/>
                  </a:lnTo>
                  <a:lnTo>
                    <a:pt x="75367" y="441"/>
                  </a:lnTo>
                  <a:lnTo>
                    <a:pt x="74319" y="0"/>
                  </a:lnTo>
                  <a:lnTo>
                    <a:pt x="69391" y="3272"/>
                  </a:lnTo>
                  <a:lnTo>
                    <a:pt x="66102" y="6120"/>
                  </a:lnTo>
                  <a:lnTo>
                    <a:pt x="44908" y="43931"/>
                  </a:lnTo>
                  <a:lnTo>
                    <a:pt x="30215" y="77831"/>
                  </a:lnTo>
                  <a:lnTo>
                    <a:pt x="16158" y="120178"/>
                  </a:lnTo>
                  <a:lnTo>
                    <a:pt x="4972" y="165105"/>
                  </a:lnTo>
                  <a:lnTo>
                    <a:pt x="0" y="206239"/>
                  </a:lnTo>
                  <a:lnTo>
                    <a:pt x="1553" y="240044"/>
                  </a:lnTo>
                  <a:lnTo>
                    <a:pt x="3943" y="254985"/>
                  </a:lnTo>
                  <a:lnTo>
                    <a:pt x="16006" y="277231"/>
                  </a:lnTo>
                  <a:lnTo>
                    <a:pt x="33832" y="293468"/>
                  </a:lnTo>
                  <a:lnTo>
                    <a:pt x="78573" y="316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64"/>
            <p:cNvSpPr/>
            <p:nvPr>
              <p:custDataLst>
                <p:tags r:id="rId106"/>
              </p:custDataLst>
            </p:nvPr>
          </p:nvSpPr>
          <p:spPr>
            <a:xfrm>
              <a:off x="8826563" y="4991177"/>
              <a:ext cx="61237" cy="144258"/>
            </a:xfrm>
            <a:custGeom>
              <a:avLst/>
              <a:gdLst/>
              <a:ahLst/>
              <a:cxnLst/>
              <a:rect l="0" t="0" r="0" b="0"/>
              <a:pathLst>
                <a:path w="61237" h="144258">
                  <a:moveTo>
                    <a:pt x="57087" y="6273"/>
                  </a:moveTo>
                  <a:lnTo>
                    <a:pt x="57087" y="6273"/>
                  </a:lnTo>
                  <a:lnTo>
                    <a:pt x="53716" y="2902"/>
                  </a:lnTo>
                  <a:lnTo>
                    <a:pt x="48298" y="1247"/>
                  </a:lnTo>
                  <a:lnTo>
                    <a:pt x="24332" y="0"/>
                  </a:lnTo>
                  <a:lnTo>
                    <a:pt x="13828" y="3317"/>
                  </a:lnTo>
                  <a:lnTo>
                    <a:pt x="11314" y="5713"/>
                  </a:lnTo>
                  <a:lnTo>
                    <a:pt x="3578" y="20319"/>
                  </a:lnTo>
                  <a:lnTo>
                    <a:pt x="3069" y="23398"/>
                  </a:lnTo>
                  <a:lnTo>
                    <a:pt x="4314" y="33768"/>
                  </a:lnTo>
                  <a:lnTo>
                    <a:pt x="0" y="50326"/>
                  </a:lnTo>
                  <a:lnTo>
                    <a:pt x="3327" y="47234"/>
                  </a:lnTo>
                  <a:lnTo>
                    <a:pt x="8734" y="45645"/>
                  </a:lnTo>
                  <a:lnTo>
                    <a:pt x="23704" y="44624"/>
                  </a:lnTo>
                  <a:lnTo>
                    <a:pt x="36063" y="47818"/>
                  </a:lnTo>
                  <a:lnTo>
                    <a:pt x="45291" y="53234"/>
                  </a:lnTo>
                  <a:lnTo>
                    <a:pt x="55865" y="62677"/>
                  </a:lnTo>
                  <a:lnTo>
                    <a:pt x="60071" y="74145"/>
                  </a:lnTo>
                  <a:lnTo>
                    <a:pt x="61236" y="87238"/>
                  </a:lnTo>
                  <a:lnTo>
                    <a:pt x="54402" y="114990"/>
                  </a:lnTo>
                  <a:lnTo>
                    <a:pt x="42027" y="134000"/>
                  </a:lnTo>
                  <a:lnTo>
                    <a:pt x="36753" y="140181"/>
                  </a:lnTo>
                  <a:lnTo>
                    <a:pt x="30175" y="143399"/>
                  </a:lnTo>
                  <a:lnTo>
                    <a:pt x="26445" y="144257"/>
                  </a:lnTo>
                  <a:lnTo>
                    <a:pt x="23253" y="143418"/>
                  </a:lnTo>
                  <a:lnTo>
                    <a:pt x="17826" y="138723"/>
                  </a:lnTo>
                  <a:lnTo>
                    <a:pt x="6287" y="114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MARTInkShape-2865"/>
          <p:cNvSpPr/>
          <p:nvPr>
            <p:custDataLst>
              <p:tags r:id="rId4"/>
            </p:custDataLst>
          </p:nvPr>
        </p:nvSpPr>
        <p:spPr>
          <a:xfrm>
            <a:off x="11252200" y="51816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454"/>
          <p:cNvGrpSpPr/>
          <p:nvPr/>
        </p:nvGrpSpPr>
        <p:grpSpPr>
          <a:xfrm>
            <a:off x="8210550" y="5518150"/>
            <a:ext cx="514351" cy="165101"/>
            <a:chOff x="8210550" y="5518150"/>
            <a:chExt cx="514351" cy="165101"/>
          </a:xfrm>
        </p:grpSpPr>
        <p:sp>
          <p:nvSpPr>
            <p:cNvPr id="199" name="SMARTInkShape-2866"/>
            <p:cNvSpPr/>
            <p:nvPr>
              <p:custDataLst>
                <p:tags r:id="rId95"/>
              </p:custDataLst>
            </p:nvPr>
          </p:nvSpPr>
          <p:spPr>
            <a:xfrm>
              <a:off x="8210550" y="55308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346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67"/>
            <p:cNvSpPr/>
            <p:nvPr>
              <p:custDataLst>
                <p:tags r:id="rId96"/>
              </p:custDataLst>
            </p:nvPr>
          </p:nvSpPr>
          <p:spPr>
            <a:xfrm>
              <a:off x="8439150" y="5518150"/>
              <a:ext cx="133351" cy="23534"/>
            </a:xfrm>
            <a:custGeom>
              <a:avLst/>
              <a:gdLst/>
              <a:ahLst/>
              <a:cxnLst/>
              <a:rect l="0" t="0" r="0" b="0"/>
              <a:pathLst>
                <a:path w="133351" h="23534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2116" y="10831"/>
                  </a:lnTo>
                  <a:lnTo>
                    <a:pt x="16620" y="17007"/>
                  </a:lnTo>
                  <a:lnTo>
                    <a:pt x="54292" y="23533"/>
                  </a:lnTo>
                  <a:lnTo>
                    <a:pt x="95548" y="21660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868"/>
            <p:cNvSpPr/>
            <p:nvPr>
              <p:custDataLst>
                <p:tags r:id="rId97"/>
              </p:custDataLst>
            </p:nvPr>
          </p:nvSpPr>
          <p:spPr>
            <a:xfrm>
              <a:off x="8712200" y="56261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455"/>
          <p:cNvGrpSpPr/>
          <p:nvPr/>
        </p:nvGrpSpPr>
        <p:grpSpPr>
          <a:xfrm>
            <a:off x="8808688" y="5347944"/>
            <a:ext cx="2209175" cy="525807"/>
            <a:chOff x="8808688" y="5347944"/>
            <a:chExt cx="2209175" cy="525807"/>
          </a:xfrm>
        </p:grpSpPr>
        <p:sp>
          <p:nvSpPr>
            <p:cNvPr id="203" name="SMARTInkShape-2869"/>
            <p:cNvSpPr/>
            <p:nvPr>
              <p:custDataLst>
                <p:tags r:id="rId86"/>
              </p:custDataLst>
            </p:nvPr>
          </p:nvSpPr>
          <p:spPr>
            <a:xfrm>
              <a:off x="8808688" y="5366894"/>
              <a:ext cx="106713" cy="303657"/>
            </a:xfrm>
            <a:custGeom>
              <a:avLst/>
              <a:gdLst/>
              <a:ahLst/>
              <a:cxnLst/>
              <a:rect l="0" t="0" r="0" b="0"/>
              <a:pathLst>
                <a:path w="106713" h="303657">
                  <a:moveTo>
                    <a:pt x="74962" y="11556"/>
                  </a:moveTo>
                  <a:lnTo>
                    <a:pt x="74962" y="11556"/>
                  </a:lnTo>
                  <a:lnTo>
                    <a:pt x="78332" y="8185"/>
                  </a:lnTo>
                  <a:lnTo>
                    <a:pt x="79988" y="4648"/>
                  </a:lnTo>
                  <a:lnTo>
                    <a:pt x="81051" y="0"/>
                  </a:lnTo>
                  <a:lnTo>
                    <a:pt x="71121" y="2566"/>
                  </a:lnTo>
                  <a:lnTo>
                    <a:pt x="62436" y="11558"/>
                  </a:lnTo>
                  <a:lnTo>
                    <a:pt x="35249" y="47069"/>
                  </a:lnTo>
                  <a:lnTo>
                    <a:pt x="12865" y="92634"/>
                  </a:lnTo>
                  <a:lnTo>
                    <a:pt x="5030" y="129905"/>
                  </a:lnTo>
                  <a:lnTo>
                    <a:pt x="1547" y="169284"/>
                  </a:lnTo>
                  <a:lnTo>
                    <a:pt x="0" y="207952"/>
                  </a:lnTo>
                  <a:lnTo>
                    <a:pt x="6837" y="240659"/>
                  </a:lnTo>
                  <a:lnTo>
                    <a:pt x="20696" y="267190"/>
                  </a:lnTo>
                  <a:lnTo>
                    <a:pt x="40966" y="286038"/>
                  </a:lnTo>
                  <a:lnTo>
                    <a:pt x="65967" y="295827"/>
                  </a:lnTo>
                  <a:lnTo>
                    <a:pt x="106712" y="303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70"/>
            <p:cNvSpPr/>
            <p:nvPr>
              <p:custDataLst>
                <p:tags r:id="rId87"/>
              </p:custDataLst>
            </p:nvPr>
          </p:nvSpPr>
          <p:spPr>
            <a:xfrm>
              <a:off x="8997950" y="5391150"/>
              <a:ext cx="146051" cy="254001"/>
            </a:xfrm>
            <a:custGeom>
              <a:avLst/>
              <a:gdLst/>
              <a:ahLst/>
              <a:cxnLst/>
              <a:rect l="0" t="0" r="0" b="0"/>
              <a:pathLst>
                <a:path w="146051" h="254001">
                  <a:moveTo>
                    <a:pt x="0" y="0"/>
                  </a:moveTo>
                  <a:lnTo>
                    <a:pt x="0" y="0"/>
                  </a:lnTo>
                  <a:lnTo>
                    <a:pt x="21048" y="27789"/>
                  </a:lnTo>
                  <a:lnTo>
                    <a:pt x="42063" y="66481"/>
                  </a:lnTo>
                  <a:lnTo>
                    <a:pt x="61733" y="99397"/>
                  </a:lnTo>
                  <a:lnTo>
                    <a:pt x="83882" y="134488"/>
                  </a:lnTo>
                  <a:lnTo>
                    <a:pt x="105484" y="168898"/>
                  </a:lnTo>
                  <a:lnTo>
                    <a:pt x="127367" y="209891"/>
                  </a:lnTo>
                  <a:lnTo>
                    <a:pt x="14605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71"/>
            <p:cNvSpPr/>
            <p:nvPr>
              <p:custDataLst>
                <p:tags r:id="rId88"/>
              </p:custDataLst>
            </p:nvPr>
          </p:nvSpPr>
          <p:spPr>
            <a:xfrm>
              <a:off x="9017000" y="5416550"/>
              <a:ext cx="127001" cy="266701"/>
            </a:xfrm>
            <a:custGeom>
              <a:avLst/>
              <a:gdLst/>
              <a:ahLst/>
              <a:cxnLst/>
              <a:rect l="0" t="0" r="0" b="0"/>
              <a:pathLst>
                <a:path w="127001" h="266701">
                  <a:moveTo>
                    <a:pt x="127000" y="0"/>
                  </a:moveTo>
                  <a:lnTo>
                    <a:pt x="127000" y="0"/>
                  </a:lnTo>
                  <a:lnTo>
                    <a:pt x="119814" y="5775"/>
                  </a:lnTo>
                  <a:lnTo>
                    <a:pt x="108048" y="12209"/>
                  </a:lnTo>
                  <a:lnTo>
                    <a:pt x="88929" y="33878"/>
                  </a:lnTo>
                  <a:lnTo>
                    <a:pt x="69859" y="69383"/>
                  </a:lnTo>
                  <a:lnTo>
                    <a:pt x="50802" y="114553"/>
                  </a:lnTo>
                  <a:lnTo>
                    <a:pt x="38101" y="147103"/>
                  </a:lnTo>
                  <a:lnTo>
                    <a:pt x="20931" y="193399"/>
                  </a:lnTo>
                  <a:lnTo>
                    <a:pt x="5859" y="24022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72"/>
            <p:cNvSpPr/>
            <p:nvPr>
              <p:custDataLst>
                <p:tags r:id="rId89"/>
              </p:custDataLst>
            </p:nvPr>
          </p:nvSpPr>
          <p:spPr>
            <a:xfrm>
              <a:off x="9213850" y="56007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19098" y="45503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73"/>
            <p:cNvSpPr/>
            <p:nvPr>
              <p:custDataLst>
                <p:tags r:id="rId90"/>
              </p:custDataLst>
            </p:nvPr>
          </p:nvSpPr>
          <p:spPr>
            <a:xfrm>
              <a:off x="9278910" y="5600700"/>
              <a:ext cx="63472" cy="89891"/>
            </a:xfrm>
            <a:custGeom>
              <a:avLst/>
              <a:gdLst/>
              <a:ahLst/>
              <a:cxnLst/>
              <a:rect l="0" t="0" r="0" b="0"/>
              <a:pathLst>
                <a:path w="63472" h="89891">
                  <a:moveTo>
                    <a:pt x="30190" y="0"/>
                  </a:moveTo>
                  <a:lnTo>
                    <a:pt x="30190" y="0"/>
                  </a:lnTo>
                  <a:lnTo>
                    <a:pt x="23448" y="3371"/>
                  </a:lnTo>
                  <a:lnTo>
                    <a:pt x="12513" y="15580"/>
                  </a:lnTo>
                  <a:lnTo>
                    <a:pt x="3707" y="32603"/>
                  </a:lnTo>
                  <a:lnTo>
                    <a:pt x="0" y="54424"/>
                  </a:lnTo>
                  <a:lnTo>
                    <a:pt x="2896" y="68639"/>
                  </a:lnTo>
                  <a:lnTo>
                    <a:pt x="8887" y="80600"/>
                  </a:lnTo>
                  <a:lnTo>
                    <a:pt x="16254" y="88269"/>
                  </a:lnTo>
                  <a:lnTo>
                    <a:pt x="20899" y="89890"/>
                  </a:lnTo>
                  <a:lnTo>
                    <a:pt x="31705" y="89811"/>
                  </a:lnTo>
                  <a:lnTo>
                    <a:pt x="49689" y="82428"/>
                  </a:lnTo>
                  <a:lnTo>
                    <a:pt x="58376" y="71442"/>
                  </a:lnTo>
                  <a:lnTo>
                    <a:pt x="61680" y="64561"/>
                  </a:lnTo>
                  <a:lnTo>
                    <a:pt x="63471" y="49390"/>
                  </a:lnTo>
                  <a:lnTo>
                    <a:pt x="60511" y="28745"/>
                  </a:lnTo>
                  <a:lnTo>
                    <a:pt x="55167" y="15573"/>
                  </a:lnTo>
                  <a:lnTo>
                    <a:pt x="4924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74"/>
            <p:cNvSpPr/>
            <p:nvPr>
              <p:custDataLst>
                <p:tags r:id="rId91"/>
              </p:custDataLst>
            </p:nvPr>
          </p:nvSpPr>
          <p:spPr>
            <a:xfrm>
              <a:off x="9448800" y="5518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75"/>
            <p:cNvSpPr/>
            <p:nvPr>
              <p:custDataLst>
                <p:tags r:id="rId92"/>
              </p:custDataLst>
            </p:nvPr>
          </p:nvSpPr>
          <p:spPr>
            <a:xfrm>
              <a:off x="9423400" y="56197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18817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76"/>
            <p:cNvSpPr/>
            <p:nvPr>
              <p:custDataLst>
                <p:tags r:id="rId93"/>
              </p:custDataLst>
            </p:nvPr>
          </p:nvSpPr>
          <p:spPr>
            <a:xfrm>
              <a:off x="10852150" y="5473700"/>
              <a:ext cx="38844" cy="266701"/>
            </a:xfrm>
            <a:custGeom>
              <a:avLst/>
              <a:gdLst/>
              <a:ahLst/>
              <a:cxnLst/>
              <a:rect l="0" t="0" r="0" b="0"/>
              <a:pathLst>
                <a:path w="38844" h="266701">
                  <a:moveTo>
                    <a:pt x="0" y="0"/>
                  </a:moveTo>
                  <a:lnTo>
                    <a:pt x="0" y="0"/>
                  </a:lnTo>
                  <a:lnTo>
                    <a:pt x="15580" y="45466"/>
                  </a:lnTo>
                  <a:lnTo>
                    <a:pt x="24798" y="77828"/>
                  </a:lnTo>
                  <a:lnTo>
                    <a:pt x="32893" y="115729"/>
                  </a:lnTo>
                  <a:lnTo>
                    <a:pt x="38843" y="156093"/>
                  </a:lnTo>
                  <a:lnTo>
                    <a:pt x="38195" y="191906"/>
                  </a:lnTo>
                  <a:lnTo>
                    <a:pt x="31793" y="222169"/>
                  </a:lnTo>
                  <a:lnTo>
                    <a:pt x="63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77"/>
            <p:cNvSpPr/>
            <p:nvPr>
              <p:custDataLst>
                <p:tags r:id="rId94"/>
              </p:custDataLst>
            </p:nvPr>
          </p:nvSpPr>
          <p:spPr>
            <a:xfrm>
              <a:off x="10941050" y="5347944"/>
              <a:ext cx="76813" cy="525807"/>
            </a:xfrm>
            <a:custGeom>
              <a:avLst/>
              <a:gdLst/>
              <a:ahLst/>
              <a:cxnLst/>
              <a:rect l="0" t="0" r="0" b="0"/>
              <a:pathLst>
                <a:path w="76813" h="525807">
                  <a:moveTo>
                    <a:pt x="0" y="24156"/>
                  </a:moveTo>
                  <a:lnTo>
                    <a:pt x="0" y="24156"/>
                  </a:lnTo>
                  <a:lnTo>
                    <a:pt x="10126" y="13324"/>
                  </a:lnTo>
                  <a:lnTo>
                    <a:pt x="14073" y="5057"/>
                  </a:lnTo>
                  <a:lnTo>
                    <a:pt x="15732" y="2957"/>
                  </a:lnTo>
                  <a:lnTo>
                    <a:pt x="21337" y="623"/>
                  </a:lnTo>
                  <a:lnTo>
                    <a:pt x="24809" y="0"/>
                  </a:lnTo>
                  <a:lnTo>
                    <a:pt x="32429" y="1190"/>
                  </a:lnTo>
                  <a:lnTo>
                    <a:pt x="52188" y="11075"/>
                  </a:lnTo>
                  <a:lnTo>
                    <a:pt x="66890" y="29295"/>
                  </a:lnTo>
                  <a:lnTo>
                    <a:pt x="76812" y="55939"/>
                  </a:lnTo>
                  <a:lnTo>
                    <a:pt x="76347" y="100206"/>
                  </a:lnTo>
                  <a:lnTo>
                    <a:pt x="70676" y="127985"/>
                  </a:lnTo>
                  <a:lnTo>
                    <a:pt x="60375" y="149230"/>
                  </a:lnTo>
                  <a:lnTo>
                    <a:pt x="25167" y="195420"/>
                  </a:lnTo>
                  <a:lnTo>
                    <a:pt x="15491" y="206165"/>
                  </a:lnTo>
                  <a:lnTo>
                    <a:pt x="13940" y="210411"/>
                  </a:lnTo>
                  <a:lnTo>
                    <a:pt x="17014" y="216533"/>
                  </a:lnTo>
                  <a:lnTo>
                    <a:pt x="33748" y="244399"/>
                  </a:lnTo>
                  <a:lnTo>
                    <a:pt x="37240" y="266314"/>
                  </a:lnTo>
                  <a:lnTo>
                    <a:pt x="39811" y="289144"/>
                  </a:lnTo>
                  <a:lnTo>
                    <a:pt x="43075" y="304931"/>
                  </a:lnTo>
                  <a:lnTo>
                    <a:pt x="47740" y="351457"/>
                  </a:lnTo>
                  <a:lnTo>
                    <a:pt x="50195" y="390734"/>
                  </a:lnTo>
                  <a:lnTo>
                    <a:pt x="49915" y="429732"/>
                  </a:lnTo>
                  <a:lnTo>
                    <a:pt x="45677" y="467000"/>
                  </a:lnTo>
                  <a:lnTo>
                    <a:pt x="39247" y="495133"/>
                  </a:lnTo>
                  <a:lnTo>
                    <a:pt x="32495" y="507706"/>
                  </a:lnTo>
                  <a:lnTo>
                    <a:pt x="21027" y="516115"/>
                  </a:lnTo>
                  <a:lnTo>
                    <a:pt x="0" y="525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56"/>
          <p:cNvGrpSpPr/>
          <p:nvPr/>
        </p:nvGrpSpPr>
        <p:grpSpPr>
          <a:xfrm>
            <a:off x="6800850" y="4737100"/>
            <a:ext cx="933451" cy="355601"/>
            <a:chOff x="6800850" y="4737100"/>
            <a:chExt cx="933451" cy="355601"/>
          </a:xfrm>
        </p:grpSpPr>
        <p:sp>
          <p:nvSpPr>
            <p:cNvPr id="213" name="SMARTInkShape-2878"/>
            <p:cNvSpPr/>
            <p:nvPr>
              <p:custDataLst>
                <p:tags r:id="rId75"/>
              </p:custDataLst>
            </p:nvPr>
          </p:nvSpPr>
          <p:spPr>
            <a:xfrm>
              <a:off x="7689850" y="494030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44450" y="0"/>
                  </a:moveTo>
                  <a:lnTo>
                    <a:pt x="44450" y="0"/>
                  </a:lnTo>
                  <a:lnTo>
                    <a:pt x="23493" y="38269"/>
                  </a:lnTo>
                  <a:lnTo>
                    <a:pt x="7518" y="8399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79"/>
            <p:cNvSpPr/>
            <p:nvPr>
              <p:custDataLst>
                <p:tags r:id="rId76"/>
              </p:custDataLst>
            </p:nvPr>
          </p:nvSpPr>
          <p:spPr>
            <a:xfrm>
              <a:off x="7575550" y="4789665"/>
              <a:ext cx="120651" cy="214136"/>
            </a:xfrm>
            <a:custGeom>
              <a:avLst/>
              <a:gdLst/>
              <a:ahLst/>
              <a:cxnLst/>
              <a:rect l="0" t="0" r="0" b="0"/>
              <a:pathLst>
                <a:path w="120651" h="214136">
                  <a:moveTo>
                    <a:pt x="120650" y="10935"/>
                  </a:moveTo>
                  <a:lnTo>
                    <a:pt x="120650" y="10935"/>
                  </a:lnTo>
                  <a:lnTo>
                    <a:pt x="113908" y="4193"/>
                  </a:lnTo>
                  <a:lnTo>
                    <a:pt x="104953" y="883"/>
                  </a:lnTo>
                  <a:lnTo>
                    <a:pt x="99602" y="0"/>
                  </a:lnTo>
                  <a:lnTo>
                    <a:pt x="94624" y="823"/>
                  </a:lnTo>
                  <a:lnTo>
                    <a:pt x="85329" y="5500"/>
                  </a:lnTo>
                  <a:lnTo>
                    <a:pt x="65421" y="22808"/>
                  </a:lnTo>
                  <a:lnTo>
                    <a:pt x="42843" y="69855"/>
                  </a:lnTo>
                  <a:lnTo>
                    <a:pt x="25629" y="116430"/>
                  </a:lnTo>
                  <a:lnTo>
                    <a:pt x="11985" y="163862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80"/>
            <p:cNvSpPr/>
            <p:nvPr>
              <p:custDataLst>
                <p:tags r:id="rId77"/>
              </p:custDataLst>
            </p:nvPr>
          </p:nvSpPr>
          <p:spPr>
            <a:xfrm>
              <a:off x="7550150" y="4791768"/>
              <a:ext cx="114301" cy="186633"/>
            </a:xfrm>
            <a:custGeom>
              <a:avLst/>
              <a:gdLst/>
              <a:ahLst/>
              <a:cxnLst/>
              <a:rect l="0" t="0" r="0" b="0"/>
              <a:pathLst>
                <a:path w="114301" h="18663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8"/>
                  </a:lnTo>
                  <a:lnTo>
                    <a:pt x="3370" y="876"/>
                  </a:lnTo>
                  <a:lnTo>
                    <a:pt x="5069" y="0"/>
                  </a:lnTo>
                  <a:lnTo>
                    <a:pt x="6907" y="122"/>
                  </a:lnTo>
                  <a:lnTo>
                    <a:pt x="8838" y="908"/>
                  </a:lnTo>
                  <a:lnTo>
                    <a:pt x="40150" y="47810"/>
                  </a:lnTo>
                  <a:lnTo>
                    <a:pt x="65597" y="92034"/>
                  </a:lnTo>
                  <a:lnTo>
                    <a:pt x="87640" y="134143"/>
                  </a:lnTo>
                  <a:lnTo>
                    <a:pt x="114300" y="186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881"/>
            <p:cNvSpPr/>
            <p:nvPr>
              <p:custDataLst>
                <p:tags r:id="rId78"/>
              </p:custDataLst>
            </p:nvPr>
          </p:nvSpPr>
          <p:spPr>
            <a:xfrm>
              <a:off x="7416800" y="50038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23188" y="455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82"/>
            <p:cNvSpPr/>
            <p:nvPr>
              <p:custDataLst>
                <p:tags r:id="rId79"/>
              </p:custDataLst>
            </p:nvPr>
          </p:nvSpPr>
          <p:spPr>
            <a:xfrm>
              <a:off x="7184738" y="4752779"/>
              <a:ext cx="155863" cy="270072"/>
            </a:xfrm>
            <a:custGeom>
              <a:avLst/>
              <a:gdLst/>
              <a:ahLst/>
              <a:cxnLst/>
              <a:rect l="0" t="0" r="0" b="0"/>
              <a:pathLst>
                <a:path w="155863" h="270072">
                  <a:moveTo>
                    <a:pt x="155862" y="3371"/>
                  </a:moveTo>
                  <a:lnTo>
                    <a:pt x="155862" y="3371"/>
                  </a:lnTo>
                  <a:lnTo>
                    <a:pt x="152491" y="0"/>
                  </a:lnTo>
                  <a:lnTo>
                    <a:pt x="133539" y="4646"/>
                  </a:lnTo>
                  <a:lnTo>
                    <a:pt x="108953" y="25072"/>
                  </a:lnTo>
                  <a:lnTo>
                    <a:pt x="80422" y="60209"/>
                  </a:lnTo>
                  <a:lnTo>
                    <a:pt x="52998" y="105271"/>
                  </a:lnTo>
                  <a:lnTo>
                    <a:pt x="35591" y="137795"/>
                  </a:lnTo>
                  <a:lnTo>
                    <a:pt x="19858" y="171065"/>
                  </a:lnTo>
                  <a:lnTo>
                    <a:pt x="8162" y="204666"/>
                  </a:lnTo>
                  <a:lnTo>
                    <a:pt x="0" y="249835"/>
                  </a:lnTo>
                  <a:lnTo>
                    <a:pt x="3462" y="270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83"/>
            <p:cNvSpPr/>
            <p:nvPr>
              <p:custDataLst>
                <p:tags r:id="rId80"/>
              </p:custDataLst>
            </p:nvPr>
          </p:nvSpPr>
          <p:spPr>
            <a:xfrm>
              <a:off x="7335850" y="4918768"/>
              <a:ext cx="68251" cy="110433"/>
            </a:xfrm>
            <a:custGeom>
              <a:avLst/>
              <a:gdLst/>
              <a:ahLst/>
              <a:cxnLst/>
              <a:rect l="0" t="0" r="0" b="0"/>
              <a:pathLst>
                <a:path w="68251" h="110433">
                  <a:moveTo>
                    <a:pt x="4750" y="15182"/>
                  </a:moveTo>
                  <a:lnTo>
                    <a:pt x="4750" y="15182"/>
                  </a:lnTo>
                  <a:lnTo>
                    <a:pt x="1379" y="8440"/>
                  </a:lnTo>
                  <a:lnTo>
                    <a:pt x="1797" y="5748"/>
                  </a:lnTo>
                  <a:lnTo>
                    <a:pt x="3487" y="3248"/>
                  </a:lnTo>
                  <a:lnTo>
                    <a:pt x="6024" y="876"/>
                  </a:lnTo>
                  <a:lnTo>
                    <a:pt x="9833" y="0"/>
                  </a:lnTo>
                  <a:lnTo>
                    <a:pt x="19709" y="908"/>
                  </a:lnTo>
                  <a:lnTo>
                    <a:pt x="29273" y="5545"/>
                  </a:lnTo>
                  <a:lnTo>
                    <a:pt x="33799" y="8757"/>
                  </a:lnTo>
                  <a:lnTo>
                    <a:pt x="36816" y="13016"/>
                  </a:lnTo>
                  <a:lnTo>
                    <a:pt x="40168" y="23391"/>
                  </a:lnTo>
                  <a:lnTo>
                    <a:pt x="37895" y="35058"/>
                  </a:lnTo>
                  <a:lnTo>
                    <a:pt x="17015" y="75549"/>
                  </a:lnTo>
                  <a:lnTo>
                    <a:pt x="801" y="96899"/>
                  </a:lnTo>
                  <a:lnTo>
                    <a:pt x="0" y="99294"/>
                  </a:lnTo>
                  <a:lnTo>
                    <a:pt x="1584" y="101595"/>
                  </a:lnTo>
                  <a:lnTo>
                    <a:pt x="8988" y="106034"/>
                  </a:lnTo>
                  <a:lnTo>
                    <a:pt x="25055" y="109129"/>
                  </a:lnTo>
                  <a:lnTo>
                    <a:pt x="68250" y="110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84"/>
            <p:cNvSpPr/>
            <p:nvPr>
              <p:custDataLst>
                <p:tags r:id="rId81"/>
              </p:custDataLst>
            </p:nvPr>
          </p:nvSpPr>
          <p:spPr>
            <a:xfrm>
              <a:off x="7188200" y="4770256"/>
              <a:ext cx="101601" cy="227195"/>
            </a:xfrm>
            <a:custGeom>
              <a:avLst/>
              <a:gdLst/>
              <a:ahLst/>
              <a:cxnLst/>
              <a:rect l="0" t="0" r="0" b="0"/>
              <a:pathLst>
                <a:path w="101601" h="22719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22604" y="38961"/>
                  </a:lnTo>
                  <a:lnTo>
                    <a:pt x="41740" y="85578"/>
                  </a:lnTo>
                  <a:lnTo>
                    <a:pt x="53123" y="119098"/>
                  </a:lnTo>
                  <a:lnTo>
                    <a:pt x="73987" y="161769"/>
                  </a:lnTo>
                  <a:lnTo>
                    <a:pt x="92514" y="206587"/>
                  </a:lnTo>
                  <a:lnTo>
                    <a:pt x="101600" y="227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85"/>
            <p:cNvSpPr/>
            <p:nvPr>
              <p:custDataLst>
                <p:tags r:id="rId82"/>
              </p:custDataLst>
            </p:nvPr>
          </p:nvSpPr>
          <p:spPr>
            <a:xfrm>
              <a:off x="7042150" y="495300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8868" y="47530"/>
                  </a:lnTo>
                  <a:lnTo>
                    <a:pt x="1752" y="7414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86"/>
            <p:cNvSpPr/>
            <p:nvPr>
              <p:custDataLst>
                <p:tags r:id="rId83"/>
              </p:custDataLst>
            </p:nvPr>
          </p:nvSpPr>
          <p:spPr>
            <a:xfrm>
              <a:off x="6807200" y="4746730"/>
              <a:ext cx="127001" cy="250721"/>
            </a:xfrm>
            <a:custGeom>
              <a:avLst/>
              <a:gdLst/>
              <a:ahLst/>
              <a:cxnLst/>
              <a:rect l="0" t="0" r="0" b="0"/>
              <a:pathLst>
                <a:path w="127001" h="250721">
                  <a:moveTo>
                    <a:pt x="127000" y="9420"/>
                  </a:moveTo>
                  <a:lnTo>
                    <a:pt x="127000" y="9420"/>
                  </a:lnTo>
                  <a:lnTo>
                    <a:pt x="127000" y="581"/>
                  </a:lnTo>
                  <a:lnTo>
                    <a:pt x="125588" y="0"/>
                  </a:lnTo>
                  <a:lnTo>
                    <a:pt x="120258" y="1235"/>
                  </a:lnTo>
                  <a:lnTo>
                    <a:pt x="113185" y="9780"/>
                  </a:lnTo>
                  <a:lnTo>
                    <a:pt x="90405" y="45004"/>
                  </a:lnTo>
                  <a:lnTo>
                    <a:pt x="66925" y="87148"/>
                  </a:lnTo>
                  <a:lnTo>
                    <a:pt x="48558" y="118990"/>
                  </a:lnTo>
                  <a:lnTo>
                    <a:pt x="30048" y="151251"/>
                  </a:lnTo>
                  <a:lnTo>
                    <a:pt x="9844" y="195064"/>
                  </a:lnTo>
                  <a:lnTo>
                    <a:pt x="864" y="242605"/>
                  </a:lnTo>
                  <a:lnTo>
                    <a:pt x="0" y="250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87"/>
            <p:cNvSpPr/>
            <p:nvPr>
              <p:custDataLst>
                <p:tags r:id="rId84"/>
              </p:custDataLst>
            </p:nvPr>
          </p:nvSpPr>
          <p:spPr>
            <a:xfrm>
              <a:off x="6921500" y="4897732"/>
              <a:ext cx="65275" cy="147386"/>
            </a:xfrm>
            <a:custGeom>
              <a:avLst/>
              <a:gdLst/>
              <a:ahLst/>
              <a:cxnLst/>
              <a:rect l="0" t="0" r="0" b="0"/>
              <a:pathLst>
                <a:path w="65275" h="147386">
                  <a:moveTo>
                    <a:pt x="6350" y="10818"/>
                  </a:moveTo>
                  <a:lnTo>
                    <a:pt x="6350" y="10818"/>
                  </a:lnTo>
                  <a:lnTo>
                    <a:pt x="13091" y="4076"/>
                  </a:lnTo>
                  <a:lnTo>
                    <a:pt x="22046" y="766"/>
                  </a:lnTo>
                  <a:lnTo>
                    <a:pt x="32376" y="0"/>
                  </a:lnTo>
                  <a:lnTo>
                    <a:pt x="41670" y="2012"/>
                  </a:lnTo>
                  <a:lnTo>
                    <a:pt x="54837" y="10482"/>
                  </a:lnTo>
                  <a:lnTo>
                    <a:pt x="55608" y="15533"/>
                  </a:lnTo>
                  <a:lnTo>
                    <a:pt x="50821" y="28671"/>
                  </a:lnTo>
                  <a:lnTo>
                    <a:pt x="27757" y="65874"/>
                  </a:lnTo>
                  <a:lnTo>
                    <a:pt x="25866" y="72650"/>
                  </a:lnTo>
                  <a:lnTo>
                    <a:pt x="27487" y="75459"/>
                  </a:lnTo>
                  <a:lnTo>
                    <a:pt x="28908" y="77195"/>
                  </a:lnTo>
                  <a:lnTo>
                    <a:pt x="32369" y="79125"/>
                  </a:lnTo>
                  <a:lnTo>
                    <a:pt x="47080" y="83734"/>
                  </a:lnTo>
                  <a:lnTo>
                    <a:pt x="54556" y="89321"/>
                  </a:lnTo>
                  <a:lnTo>
                    <a:pt x="65104" y="104406"/>
                  </a:lnTo>
                  <a:lnTo>
                    <a:pt x="65274" y="109193"/>
                  </a:lnTo>
                  <a:lnTo>
                    <a:pt x="61702" y="120157"/>
                  </a:lnTo>
                  <a:lnTo>
                    <a:pt x="41643" y="138230"/>
                  </a:lnTo>
                  <a:lnTo>
                    <a:pt x="26975" y="145057"/>
                  </a:lnTo>
                  <a:lnTo>
                    <a:pt x="14811" y="147385"/>
                  </a:lnTo>
                  <a:lnTo>
                    <a:pt x="0" y="144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88"/>
            <p:cNvSpPr/>
            <p:nvPr>
              <p:custDataLst>
                <p:tags r:id="rId85"/>
              </p:custDataLst>
            </p:nvPr>
          </p:nvSpPr>
          <p:spPr>
            <a:xfrm>
              <a:off x="6800850" y="4737100"/>
              <a:ext cx="82551" cy="260351"/>
            </a:xfrm>
            <a:custGeom>
              <a:avLst/>
              <a:gdLst/>
              <a:ahLst/>
              <a:cxnLst/>
              <a:rect l="0" t="0" r="0" b="0"/>
              <a:pathLst>
                <a:path w="82551" h="260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21668" y="54456"/>
                  </a:lnTo>
                  <a:lnTo>
                    <a:pt x="38876" y="93354"/>
                  </a:lnTo>
                  <a:lnTo>
                    <a:pt x="47381" y="127333"/>
                  </a:lnTo>
                  <a:lnTo>
                    <a:pt x="54219" y="163131"/>
                  </a:lnTo>
                  <a:lnTo>
                    <a:pt x="65297" y="205674"/>
                  </a:lnTo>
                  <a:lnTo>
                    <a:pt x="79514" y="252321"/>
                  </a:lnTo>
                  <a:lnTo>
                    <a:pt x="8255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457"/>
          <p:cNvGrpSpPr/>
          <p:nvPr/>
        </p:nvGrpSpPr>
        <p:grpSpPr>
          <a:xfrm>
            <a:off x="9226550" y="4871469"/>
            <a:ext cx="1130301" cy="348232"/>
            <a:chOff x="9226550" y="4871469"/>
            <a:chExt cx="1130301" cy="348232"/>
          </a:xfrm>
        </p:grpSpPr>
        <p:sp>
          <p:nvSpPr>
            <p:cNvPr id="225" name="SMARTInkShape-2889"/>
            <p:cNvSpPr/>
            <p:nvPr>
              <p:custDataLst>
                <p:tags r:id="rId64"/>
              </p:custDataLst>
            </p:nvPr>
          </p:nvSpPr>
          <p:spPr>
            <a:xfrm>
              <a:off x="10266704" y="5080883"/>
              <a:ext cx="90147" cy="138818"/>
            </a:xfrm>
            <a:custGeom>
              <a:avLst/>
              <a:gdLst/>
              <a:ahLst/>
              <a:cxnLst/>
              <a:rect l="0" t="0" r="0" b="0"/>
              <a:pathLst>
                <a:path w="90147" h="138818">
                  <a:moveTo>
                    <a:pt x="20296" y="5467"/>
                  </a:moveTo>
                  <a:lnTo>
                    <a:pt x="20296" y="5467"/>
                  </a:lnTo>
                  <a:lnTo>
                    <a:pt x="23666" y="5467"/>
                  </a:lnTo>
                  <a:lnTo>
                    <a:pt x="27203" y="3586"/>
                  </a:lnTo>
                  <a:lnTo>
                    <a:pt x="29133" y="2096"/>
                  </a:lnTo>
                  <a:lnTo>
                    <a:pt x="35042" y="441"/>
                  </a:lnTo>
                  <a:lnTo>
                    <a:pt x="38593" y="0"/>
                  </a:lnTo>
                  <a:lnTo>
                    <a:pt x="46302" y="3272"/>
                  </a:lnTo>
                  <a:lnTo>
                    <a:pt x="50334" y="6120"/>
                  </a:lnTo>
                  <a:lnTo>
                    <a:pt x="54812" y="13048"/>
                  </a:lnTo>
                  <a:lnTo>
                    <a:pt x="56006" y="16871"/>
                  </a:lnTo>
                  <a:lnTo>
                    <a:pt x="53571" y="28645"/>
                  </a:lnTo>
                  <a:lnTo>
                    <a:pt x="47079" y="42579"/>
                  </a:lnTo>
                  <a:lnTo>
                    <a:pt x="6304" y="89155"/>
                  </a:lnTo>
                  <a:lnTo>
                    <a:pt x="437" y="95107"/>
                  </a:lnTo>
                  <a:lnTo>
                    <a:pt x="0" y="97683"/>
                  </a:lnTo>
                  <a:lnTo>
                    <a:pt x="1120" y="100105"/>
                  </a:lnTo>
                  <a:lnTo>
                    <a:pt x="3279" y="102426"/>
                  </a:lnTo>
                  <a:lnTo>
                    <a:pt x="48038" y="118869"/>
                  </a:lnTo>
                  <a:lnTo>
                    <a:pt x="90146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890"/>
            <p:cNvSpPr/>
            <p:nvPr>
              <p:custDataLst>
                <p:tags r:id="rId65"/>
              </p:custDataLst>
            </p:nvPr>
          </p:nvSpPr>
          <p:spPr>
            <a:xfrm>
              <a:off x="10121900" y="4923898"/>
              <a:ext cx="165101" cy="257703"/>
            </a:xfrm>
            <a:custGeom>
              <a:avLst/>
              <a:gdLst/>
              <a:ahLst/>
              <a:cxnLst/>
              <a:rect l="0" t="0" r="0" b="0"/>
              <a:pathLst>
                <a:path w="165101" h="257703">
                  <a:moveTo>
                    <a:pt x="165100" y="16402"/>
                  </a:moveTo>
                  <a:lnTo>
                    <a:pt x="165100" y="16402"/>
                  </a:lnTo>
                  <a:lnTo>
                    <a:pt x="159633" y="0"/>
                  </a:lnTo>
                  <a:lnTo>
                    <a:pt x="152269" y="11621"/>
                  </a:lnTo>
                  <a:lnTo>
                    <a:pt x="129247" y="58156"/>
                  </a:lnTo>
                  <a:lnTo>
                    <a:pt x="106597" y="93755"/>
                  </a:lnTo>
                  <a:lnTo>
                    <a:pt x="81948" y="131214"/>
                  </a:lnTo>
                  <a:lnTo>
                    <a:pt x="57588" y="167618"/>
                  </a:lnTo>
                  <a:lnTo>
                    <a:pt x="25451" y="213764"/>
                  </a:lnTo>
                  <a:lnTo>
                    <a:pt x="2440" y="248187"/>
                  </a:lnTo>
                  <a:lnTo>
                    <a:pt x="0" y="257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891"/>
            <p:cNvSpPr/>
            <p:nvPr>
              <p:custDataLst>
                <p:tags r:id="rId66"/>
              </p:custDataLst>
            </p:nvPr>
          </p:nvSpPr>
          <p:spPr>
            <a:xfrm>
              <a:off x="10128250" y="4933950"/>
              <a:ext cx="107951" cy="184151"/>
            </a:xfrm>
            <a:custGeom>
              <a:avLst/>
              <a:gdLst/>
              <a:ahLst/>
              <a:cxnLst/>
              <a:rect l="0" t="0" r="0" b="0"/>
              <a:pathLst>
                <a:path w="107951" h="184151">
                  <a:moveTo>
                    <a:pt x="0" y="0"/>
                  </a:moveTo>
                  <a:lnTo>
                    <a:pt x="0" y="0"/>
                  </a:lnTo>
                  <a:lnTo>
                    <a:pt x="5069" y="5774"/>
                  </a:lnTo>
                  <a:lnTo>
                    <a:pt x="22782" y="45163"/>
                  </a:lnTo>
                  <a:lnTo>
                    <a:pt x="39912" y="87308"/>
                  </a:lnTo>
                  <a:lnTo>
                    <a:pt x="63958" y="130683"/>
                  </a:lnTo>
                  <a:lnTo>
                    <a:pt x="10795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892"/>
            <p:cNvSpPr/>
            <p:nvPr>
              <p:custDataLst>
                <p:tags r:id="rId67"/>
              </p:custDataLst>
            </p:nvPr>
          </p:nvSpPr>
          <p:spPr>
            <a:xfrm>
              <a:off x="9810750" y="5035811"/>
              <a:ext cx="60882" cy="140899"/>
            </a:xfrm>
            <a:custGeom>
              <a:avLst/>
              <a:gdLst/>
              <a:ahLst/>
              <a:cxnLst/>
              <a:rect l="0" t="0" r="0" b="0"/>
              <a:pathLst>
                <a:path w="60882" h="140899">
                  <a:moveTo>
                    <a:pt x="25400" y="6089"/>
                  </a:moveTo>
                  <a:lnTo>
                    <a:pt x="25400" y="6089"/>
                  </a:lnTo>
                  <a:lnTo>
                    <a:pt x="28770" y="2718"/>
                  </a:lnTo>
                  <a:lnTo>
                    <a:pt x="32307" y="1063"/>
                  </a:lnTo>
                  <a:lnTo>
                    <a:pt x="40326" y="0"/>
                  </a:lnTo>
                  <a:lnTo>
                    <a:pt x="44498" y="1737"/>
                  </a:lnTo>
                  <a:lnTo>
                    <a:pt x="46599" y="3188"/>
                  </a:lnTo>
                  <a:lnTo>
                    <a:pt x="52925" y="11971"/>
                  </a:lnTo>
                  <a:lnTo>
                    <a:pt x="52923" y="16360"/>
                  </a:lnTo>
                  <a:lnTo>
                    <a:pt x="49156" y="26882"/>
                  </a:lnTo>
                  <a:lnTo>
                    <a:pt x="26474" y="61855"/>
                  </a:lnTo>
                  <a:lnTo>
                    <a:pt x="26822" y="62317"/>
                  </a:lnTo>
                  <a:lnTo>
                    <a:pt x="29090" y="62829"/>
                  </a:lnTo>
                  <a:lnTo>
                    <a:pt x="45727" y="59500"/>
                  </a:lnTo>
                  <a:lnTo>
                    <a:pt x="54660" y="61107"/>
                  </a:lnTo>
                  <a:lnTo>
                    <a:pt x="57607" y="63229"/>
                  </a:lnTo>
                  <a:lnTo>
                    <a:pt x="59572" y="66054"/>
                  </a:lnTo>
                  <a:lnTo>
                    <a:pt x="60881" y="69349"/>
                  </a:lnTo>
                  <a:lnTo>
                    <a:pt x="59353" y="87470"/>
                  </a:lnTo>
                  <a:lnTo>
                    <a:pt x="51060" y="107343"/>
                  </a:lnTo>
                  <a:lnTo>
                    <a:pt x="36296" y="126637"/>
                  </a:lnTo>
                  <a:lnTo>
                    <a:pt x="18515" y="139017"/>
                  </a:lnTo>
                  <a:lnTo>
                    <a:pt x="13755" y="140569"/>
                  </a:lnTo>
                  <a:lnTo>
                    <a:pt x="9875" y="140898"/>
                  </a:lnTo>
                  <a:lnTo>
                    <a:pt x="0" y="139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893"/>
            <p:cNvSpPr/>
            <p:nvPr>
              <p:custDataLst>
                <p:tags r:id="rId68"/>
              </p:custDataLst>
            </p:nvPr>
          </p:nvSpPr>
          <p:spPr>
            <a:xfrm>
              <a:off x="9925050" y="5143500"/>
              <a:ext cx="101601" cy="57151"/>
            </a:xfrm>
            <a:custGeom>
              <a:avLst/>
              <a:gdLst/>
              <a:ahLst/>
              <a:cxnLst/>
              <a:rect l="0" t="0" r="0" b="0"/>
              <a:pathLst>
                <a:path w="101601" h="57151">
                  <a:moveTo>
                    <a:pt x="101600" y="0"/>
                  </a:moveTo>
                  <a:lnTo>
                    <a:pt x="101600" y="0"/>
                  </a:lnTo>
                  <a:lnTo>
                    <a:pt x="63299" y="25748"/>
                  </a:lnTo>
                  <a:lnTo>
                    <a:pt x="19402" y="4749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894"/>
            <p:cNvSpPr/>
            <p:nvPr>
              <p:custDataLst>
                <p:tags r:id="rId69"/>
              </p:custDataLst>
            </p:nvPr>
          </p:nvSpPr>
          <p:spPr>
            <a:xfrm>
              <a:off x="9683750" y="4923942"/>
              <a:ext cx="133351" cy="206859"/>
            </a:xfrm>
            <a:custGeom>
              <a:avLst/>
              <a:gdLst/>
              <a:ahLst/>
              <a:cxnLst/>
              <a:rect l="0" t="0" r="0" b="0"/>
              <a:pathLst>
                <a:path w="133351" h="206859">
                  <a:moveTo>
                    <a:pt x="133350" y="3658"/>
                  </a:moveTo>
                  <a:lnTo>
                    <a:pt x="133350" y="3658"/>
                  </a:lnTo>
                  <a:lnTo>
                    <a:pt x="129979" y="287"/>
                  </a:lnTo>
                  <a:lnTo>
                    <a:pt x="127575" y="0"/>
                  </a:lnTo>
                  <a:lnTo>
                    <a:pt x="121141" y="1561"/>
                  </a:lnTo>
                  <a:lnTo>
                    <a:pt x="106214" y="16521"/>
                  </a:lnTo>
                  <a:lnTo>
                    <a:pt x="72067" y="63480"/>
                  </a:lnTo>
                  <a:lnTo>
                    <a:pt x="52021" y="96568"/>
                  </a:lnTo>
                  <a:lnTo>
                    <a:pt x="24271" y="140783"/>
                  </a:lnTo>
                  <a:lnTo>
                    <a:pt x="1867" y="185758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895"/>
            <p:cNvSpPr/>
            <p:nvPr>
              <p:custDataLst>
                <p:tags r:id="rId70"/>
              </p:custDataLst>
            </p:nvPr>
          </p:nvSpPr>
          <p:spPr>
            <a:xfrm>
              <a:off x="9677400" y="4914900"/>
              <a:ext cx="82551" cy="203201"/>
            </a:xfrm>
            <a:custGeom>
              <a:avLst/>
              <a:gdLst/>
              <a:ahLst/>
              <a:cxnLst/>
              <a:rect l="0" t="0" r="0" b="0"/>
              <a:pathLst>
                <a:path w="82551" h="203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6628" y="39232"/>
                  </a:lnTo>
                  <a:lnTo>
                    <a:pt x="32913" y="82180"/>
                  </a:lnTo>
                  <a:lnTo>
                    <a:pt x="51145" y="129477"/>
                  </a:lnTo>
                  <a:lnTo>
                    <a:pt x="68071" y="168421"/>
                  </a:lnTo>
                  <a:lnTo>
                    <a:pt x="8255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896"/>
            <p:cNvSpPr/>
            <p:nvPr>
              <p:custDataLst>
                <p:tags r:id="rId71"/>
              </p:custDataLst>
            </p:nvPr>
          </p:nvSpPr>
          <p:spPr>
            <a:xfrm>
              <a:off x="9505950" y="509905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44450" y="0"/>
                  </a:moveTo>
                  <a:lnTo>
                    <a:pt x="44450" y="0"/>
                  </a:lnTo>
                  <a:lnTo>
                    <a:pt x="43744" y="10844"/>
                  </a:lnTo>
                  <a:lnTo>
                    <a:pt x="32240" y="4543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897"/>
            <p:cNvSpPr/>
            <p:nvPr>
              <p:custDataLst>
                <p:tags r:id="rId72"/>
              </p:custDataLst>
            </p:nvPr>
          </p:nvSpPr>
          <p:spPr>
            <a:xfrm>
              <a:off x="9401830" y="5029200"/>
              <a:ext cx="62170" cy="139701"/>
            </a:xfrm>
            <a:custGeom>
              <a:avLst/>
              <a:gdLst/>
              <a:ahLst/>
              <a:cxnLst/>
              <a:rect l="0" t="0" r="0" b="0"/>
              <a:pathLst>
                <a:path w="62170" h="139701">
                  <a:moveTo>
                    <a:pt x="21570" y="0"/>
                  </a:moveTo>
                  <a:lnTo>
                    <a:pt x="21570" y="0"/>
                  </a:lnTo>
                  <a:lnTo>
                    <a:pt x="14828" y="6742"/>
                  </a:lnTo>
                  <a:lnTo>
                    <a:pt x="554" y="44159"/>
                  </a:lnTo>
                  <a:lnTo>
                    <a:pt x="0" y="55139"/>
                  </a:lnTo>
                  <a:lnTo>
                    <a:pt x="2105" y="64017"/>
                  </a:lnTo>
                  <a:lnTo>
                    <a:pt x="5393" y="70315"/>
                  </a:lnTo>
                  <a:lnTo>
                    <a:pt x="8668" y="70865"/>
                  </a:lnTo>
                  <a:lnTo>
                    <a:pt x="17952" y="67714"/>
                  </a:lnTo>
                  <a:lnTo>
                    <a:pt x="46818" y="52936"/>
                  </a:lnTo>
                  <a:lnTo>
                    <a:pt x="49691" y="53635"/>
                  </a:lnTo>
                  <a:lnTo>
                    <a:pt x="54765" y="58175"/>
                  </a:lnTo>
                  <a:lnTo>
                    <a:pt x="61588" y="68664"/>
                  </a:lnTo>
                  <a:lnTo>
                    <a:pt x="62169" y="82258"/>
                  </a:lnTo>
                  <a:lnTo>
                    <a:pt x="54349" y="129590"/>
                  </a:lnTo>
                  <a:lnTo>
                    <a:pt x="5332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898"/>
            <p:cNvSpPr/>
            <p:nvPr>
              <p:custDataLst>
                <p:tags r:id="rId73"/>
              </p:custDataLst>
            </p:nvPr>
          </p:nvSpPr>
          <p:spPr>
            <a:xfrm>
              <a:off x="9251950" y="4871469"/>
              <a:ext cx="133351" cy="252982"/>
            </a:xfrm>
            <a:custGeom>
              <a:avLst/>
              <a:gdLst/>
              <a:ahLst/>
              <a:cxnLst/>
              <a:rect l="0" t="0" r="0" b="0"/>
              <a:pathLst>
                <a:path w="133351" h="252982">
                  <a:moveTo>
                    <a:pt x="133350" y="11681"/>
                  </a:moveTo>
                  <a:lnTo>
                    <a:pt x="133350" y="11681"/>
                  </a:lnTo>
                  <a:lnTo>
                    <a:pt x="133349" y="1568"/>
                  </a:lnTo>
                  <a:lnTo>
                    <a:pt x="131233" y="0"/>
                  </a:lnTo>
                  <a:lnTo>
                    <a:pt x="127705" y="366"/>
                  </a:lnTo>
                  <a:lnTo>
                    <a:pt x="123237" y="2021"/>
                  </a:lnTo>
                  <a:lnTo>
                    <a:pt x="85647" y="41575"/>
                  </a:lnTo>
                  <a:lnTo>
                    <a:pt x="62054" y="73650"/>
                  </a:lnTo>
                  <a:lnTo>
                    <a:pt x="43102" y="110955"/>
                  </a:lnTo>
                  <a:lnTo>
                    <a:pt x="28329" y="149641"/>
                  </a:lnTo>
                  <a:lnTo>
                    <a:pt x="17059" y="185650"/>
                  </a:lnTo>
                  <a:lnTo>
                    <a:pt x="6152" y="227543"/>
                  </a:lnTo>
                  <a:lnTo>
                    <a:pt x="0" y="252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899"/>
            <p:cNvSpPr/>
            <p:nvPr>
              <p:custDataLst>
                <p:tags r:id="rId74"/>
              </p:custDataLst>
            </p:nvPr>
          </p:nvSpPr>
          <p:spPr>
            <a:xfrm>
              <a:off x="9226550" y="4879492"/>
              <a:ext cx="114301" cy="194159"/>
            </a:xfrm>
            <a:custGeom>
              <a:avLst/>
              <a:gdLst/>
              <a:ahLst/>
              <a:cxnLst/>
              <a:rect l="0" t="0" r="0" b="0"/>
              <a:pathLst>
                <a:path w="114301" h="1941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7" y="1562"/>
                  </a:lnTo>
                  <a:lnTo>
                    <a:pt x="28556" y="37189"/>
                  </a:lnTo>
                  <a:lnTo>
                    <a:pt x="45617" y="73358"/>
                  </a:lnTo>
                  <a:lnTo>
                    <a:pt x="64960" y="109660"/>
                  </a:lnTo>
                  <a:lnTo>
                    <a:pt x="91918" y="156187"/>
                  </a:lnTo>
                  <a:lnTo>
                    <a:pt x="114300" y="194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458"/>
          <p:cNvGrpSpPr/>
          <p:nvPr/>
        </p:nvGrpSpPr>
        <p:grpSpPr>
          <a:xfrm>
            <a:off x="9588500" y="5459327"/>
            <a:ext cx="1295401" cy="420774"/>
            <a:chOff x="9588500" y="5459327"/>
            <a:chExt cx="1295401" cy="420774"/>
          </a:xfrm>
        </p:grpSpPr>
        <p:sp>
          <p:nvSpPr>
            <p:cNvPr id="237" name="SMARTInkShape-2900"/>
            <p:cNvSpPr/>
            <p:nvPr>
              <p:custDataLst>
                <p:tags r:id="rId52"/>
              </p:custDataLst>
            </p:nvPr>
          </p:nvSpPr>
          <p:spPr>
            <a:xfrm>
              <a:off x="10273123" y="5693228"/>
              <a:ext cx="83728" cy="112203"/>
            </a:xfrm>
            <a:custGeom>
              <a:avLst/>
              <a:gdLst/>
              <a:ahLst/>
              <a:cxnLst/>
              <a:rect l="0" t="0" r="0" b="0"/>
              <a:pathLst>
                <a:path w="83728" h="112203">
                  <a:moveTo>
                    <a:pt x="83727" y="21772"/>
                  </a:moveTo>
                  <a:lnTo>
                    <a:pt x="83727" y="21772"/>
                  </a:lnTo>
                  <a:lnTo>
                    <a:pt x="69912" y="9839"/>
                  </a:lnTo>
                  <a:lnTo>
                    <a:pt x="54233" y="2949"/>
                  </a:lnTo>
                  <a:lnTo>
                    <a:pt x="40280" y="0"/>
                  </a:lnTo>
                  <a:lnTo>
                    <a:pt x="27023" y="1042"/>
                  </a:lnTo>
                  <a:lnTo>
                    <a:pt x="17838" y="5738"/>
                  </a:lnTo>
                  <a:lnTo>
                    <a:pt x="14401" y="8966"/>
                  </a:lnTo>
                  <a:lnTo>
                    <a:pt x="10582" y="18197"/>
                  </a:lnTo>
                  <a:lnTo>
                    <a:pt x="9590" y="28650"/>
                  </a:lnTo>
                  <a:lnTo>
                    <a:pt x="13703" y="43879"/>
                  </a:lnTo>
                  <a:lnTo>
                    <a:pt x="34694" y="88548"/>
                  </a:lnTo>
                  <a:lnTo>
                    <a:pt x="40297" y="99899"/>
                  </a:lnTo>
                  <a:lnTo>
                    <a:pt x="40662" y="104195"/>
                  </a:lnTo>
                  <a:lnTo>
                    <a:pt x="39495" y="107765"/>
                  </a:lnTo>
                  <a:lnTo>
                    <a:pt x="37306" y="110850"/>
                  </a:lnTo>
                  <a:lnTo>
                    <a:pt x="33730" y="112202"/>
                  </a:lnTo>
                  <a:lnTo>
                    <a:pt x="24111" y="111823"/>
                  </a:lnTo>
                  <a:lnTo>
                    <a:pt x="14663" y="105539"/>
                  </a:lnTo>
                  <a:lnTo>
                    <a:pt x="6464" y="95691"/>
                  </a:lnTo>
                  <a:lnTo>
                    <a:pt x="469" y="84258"/>
                  </a:lnTo>
                  <a:lnTo>
                    <a:pt x="0" y="79657"/>
                  </a:lnTo>
                  <a:lnTo>
                    <a:pt x="1099" y="75884"/>
                  </a:lnTo>
                  <a:lnTo>
                    <a:pt x="12999" y="61389"/>
                  </a:lnTo>
                  <a:lnTo>
                    <a:pt x="54945" y="36536"/>
                  </a:lnTo>
                  <a:lnTo>
                    <a:pt x="78453" y="25490"/>
                  </a:lnTo>
                  <a:lnTo>
                    <a:pt x="79506" y="23545"/>
                  </a:lnTo>
                  <a:lnTo>
                    <a:pt x="79501" y="21543"/>
                  </a:lnTo>
                  <a:lnTo>
                    <a:pt x="78792" y="19503"/>
                  </a:lnTo>
                  <a:lnTo>
                    <a:pt x="76204" y="18142"/>
                  </a:lnTo>
                  <a:lnTo>
                    <a:pt x="39277" y="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901"/>
            <p:cNvSpPr/>
            <p:nvPr>
              <p:custDataLst>
                <p:tags r:id="rId53"/>
              </p:custDataLst>
            </p:nvPr>
          </p:nvSpPr>
          <p:spPr>
            <a:xfrm>
              <a:off x="10573011" y="5508142"/>
              <a:ext cx="75940" cy="238609"/>
            </a:xfrm>
            <a:custGeom>
              <a:avLst/>
              <a:gdLst/>
              <a:ahLst/>
              <a:cxnLst/>
              <a:rect l="0" t="0" r="0" b="0"/>
              <a:pathLst>
                <a:path w="75940" h="238609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4"/>
                  </a:lnTo>
                  <a:lnTo>
                    <a:pt x="621" y="1562"/>
                  </a:lnTo>
                  <a:lnTo>
                    <a:pt x="0" y="19892"/>
                  </a:lnTo>
                  <a:lnTo>
                    <a:pt x="9929" y="57778"/>
                  </a:lnTo>
                  <a:lnTo>
                    <a:pt x="22378" y="90506"/>
                  </a:lnTo>
                  <a:lnTo>
                    <a:pt x="37317" y="125513"/>
                  </a:lnTo>
                  <a:lnTo>
                    <a:pt x="53364" y="159886"/>
                  </a:lnTo>
                  <a:lnTo>
                    <a:pt x="64259" y="192096"/>
                  </a:lnTo>
                  <a:lnTo>
                    <a:pt x="75939" y="238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902"/>
            <p:cNvSpPr/>
            <p:nvPr>
              <p:custDataLst>
                <p:tags r:id="rId54"/>
              </p:custDataLst>
            </p:nvPr>
          </p:nvSpPr>
          <p:spPr>
            <a:xfrm>
              <a:off x="10496550" y="5505450"/>
              <a:ext cx="222251" cy="234951"/>
            </a:xfrm>
            <a:custGeom>
              <a:avLst/>
              <a:gdLst/>
              <a:ahLst/>
              <a:cxnLst/>
              <a:rect l="0" t="0" r="0" b="0"/>
              <a:pathLst>
                <a:path w="222251" h="234951">
                  <a:moveTo>
                    <a:pt x="222250" y="0"/>
                  </a:moveTo>
                  <a:lnTo>
                    <a:pt x="222250" y="0"/>
                  </a:lnTo>
                  <a:lnTo>
                    <a:pt x="208766" y="0"/>
                  </a:lnTo>
                  <a:lnTo>
                    <a:pt x="183526" y="10113"/>
                  </a:lnTo>
                  <a:lnTo>
                    <a:pt x="143592" y="39999"/>
                  </a:lnTo>
                  <a:lnTo>
                    <a:pt x="102753" y="83505"/>
                  </a:lnTo>
                  <a:lnTo>
                    <a:pt x="76712" y="117547"/>
                  </a:lnTo>
                  <a:lnTo>
                    <a:pt x="52439" y="151727"/>
                  </a:lnTo>
                  <a:lnTo>
                    <a:pt x="24318" y="19335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903"/>
            <p:cNvSpPr/>
            <p:nvPr>
              <p:custDataLst>
                <p:tags r:id="rId55"/>
              </p:custDataLst>
            </p:nvPr>
          </p:nvSpPr>
          <p:spPr>
            <a:xfrm>
              <a:off x="10414000" y="577215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9850" y="0"/>
                  </a:moveTo>
                  <a:lnTo>
                    <a:pt x="69850" y="0"/>
                  </a:lnTo>
                  <a:lnTo>
                    <a:pt x="54270" y="33258"/>
                  </a:lnTo>
                  <a:lnTo>
                    <a:pt x="19994" y="7235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904"/>
            <p:cNvSpPr/>
            <p:nvPr>
              <p:custDataLst>
                <p:tags r:id="rId56"/>
              </p:custDataLst>
            </p:nvPr>
          </p:nvSpPr>
          <p:spPr>
            <a:xfrm>
              <a:off x="10102850" y="5492750"/>
              <a:ext cx="177801" cy="273051"/>
            </a:xfrm>
            <a:custGeom>
              <a:avLst/>
              <a:gdLst/>
              <a:ahLst/>
              <a:cxnLst/>
              <a:rect l="0" t="0" r="0" b="0"/>
              <a:pathLst>
                <a:path w="177801" h="273051">
                  <a:moveTo>
                    <a:pt x="177800" y="0"/>
                  </a:moveTo>
                  <a:lnTo>
                    <a:pt x="177800" y="0"/>
                  </a:lnTo>
                  <a:lnTo>
                    <a:pt x="164316" y="3371"/>
                  </a:lnTo>
                  <a:lnTo>
                    <a:pt x="152052" y="12552"/>
                  </a:lnTo>
                  <a:lnTo>
                    <a:pt x="116818" y="51555"/>
                  </a:lnTo>
                  <a:lnTo>
                    <a:pt x="95428" y="82180"/>
                  </a:lnTo>
                  <a:lnTo>
                    <a:pt x="74162" y="116958"/>
                  </a:lnTo>
                  <a:lnTo>
                    <a:pt x="52952" y="153581"/>
                  </a:lnTo>
                  <a:lnTo>
                    <a:pt x="35529" y="189143"/>
                  </a:lnTo>
                  <a:lnTo>
                    <a:pt x="15701" y="23525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905"/>
            <p:cNvSpPr/>
            <p:nvPr>
              <p:custDataLst>
                <p:tags r:id="rId57"/>
              </p:custDataLst>
            </p:nvPr>
          </p:nvSpPr>
          <p:spPr>
            <a:xfrm>
              <a:off x="10096500" y="5508142"/>
              <a:ext cx="152401" cy="232259"/>
            </a:xfrm>
            <a:custGeom>
              <a:avLst/>
              <a:gdLst/>
              <a:ahLst/>
              <a:cxnLst/>
              <a:rect l="0" t="0" r="0" b="0"/>
              <a:pathLst>
                <a:path w="152401" h="2322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2264" y="36353"/>
                  </a:lnTo>
                  <a:lnTo>
                    <a:pt x="39537" y="58615"/>
                  </a:lnTo>
                  <a:lnTo>
                    <a:pt x="60224" y="84746"/>
                  </a:lnTo>
                  <a:lnTo>
                    <a:pt x="92618" y="128833"/>
                  </a:lnTo>
                  <a:lnTo>
                    <a:pt x="117363" y="166535"/>
                  </a:lnTo>
                  <a:lnTo>
                    <a:pt x="141078" y="210590"/>
                  </a:lnTo>
                  <a:lnTo>
                    <a:pt x="152400" y="232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906"/>
            <p:cNvSpPr/>
            <p:nvPr>
              <p:custDataLst>
                <p:tags r:id="rId58"/>
              </p:custDataLst>
            </p:nvPr>
          </p:nvSpPr>
          <p:spPr>
            <a:xfrm>
              <a:off x="9802857" y="5618768"/>
              <a:ext cx="96794" cy="147033"/>
            </a:xfrm>
            <a:custGeom>
              <a:avLst/>
              <a:gdLst/>
              <a:ahLst/>
              <a:cxnLst/>
              <a:rect l="0" t="0" r="0" b="0"/>
              <a:pathLst>
                <a:path w="96794" h="147033">
                  <a:moveTo>
                    <a:pt x="52343" y="39082"/>
                  </a:moveTo>
                  <a:lnTo>
                    <a:pt x="52343" y="39082"/>
                  </a:lnTo>
                  <a:lnTo>
                    <a:pt x="52342" y="30243"/>
                  </a:lnTo>
                  <a:lnTo>
                    <a:pt x="56002" y="17006"/>
                  </a:lnTo>
                  <a:lnTo>
                    <a:pt x="54439" y="9044"/>
                  </a:lnTo>
                  <a:lnTo>
                    <a:pt x="49511" y="2684"/>
                  </a:lnTo>
                  <a:lnTo>
                    <a:pt x="46222" y="0"/>
                  </a:lnTo>
                  <a:lnTo>
                    <a:pt x="41912" y="327"/>
                  </a:lnTo>
                  <a:lnTo>
                    <a:pt x="31480" y="6336"/>
                  </a:lnTo>
                  <a:lnTo>
                    <a:pt x="8945" y="27440"/>
                  </a:lnTo>
                  <a:lnTo>
                    <a:pt x="1776" y="39552"/>
                  </a:lnTo>
                  <a:lnTo>
                    <a:pt x="287" y="44334"/>
                  </a:lnTo>
                  <a:lnTo>
                    <a:pt x="0" y="48228"/>
                  </a:lnTo>
                  <a:lnTo>
                    <a:pt x="514" y="51529"/>
                  </a:lnTo>
                  <a:lnTo>
                    <a:pt x="2269" y="53025"/>
                  </a:lnTo>
                  <a:lnTo>
                    <a:pt x="4849" y="53316"/>
                  </a:lnTo>
                  <a:lnTo>
                    <a:pt x="51426" y="43127"/>
                  </a:lnTo>
                  <a:lnTo>
                    <a:pt x="61578" y="46995"/>
                  </a:lnTo>
                  <a:lnTo>
                    <a:pt x="68913" y="57180"/>
                  </a:lnTo>
                  <a:lnTo>
                    <a:pt x="81649" y="99190"/>
                  </a:lnTo>
                  <a:lnTo>
                    <a:pt x="96793" y="147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907"/>
            <p:cNvSpPr/>
            <p:nvPr>
              <p:custDataLst>
                <p:tags r:id="rId59"/>
              </p:custDataLst>
            </p:nvPr>
          </p:nvSpPr>
          <p:spPr>
            <a:xfrm>
              <a:off x="9925050" y="57404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30145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908"/>
            <p:cNvSpPr/>
            <p:nvPr>
              <p:custDataLst>
                <p:tags r:id="rId60"/>
              </p:custDataLst>
            </p:nvPr>
          </p:nvSpPr>
          <p:spPr>
            <a:xfrm>
              <a:off x="9601200" y="5459327"/>
              <a:ext cx="158751" cy="262024"/>
            </a:xfrm>
            <a:custGeom>
              <a:avLst/>
              <a:gdLst/>
              <a:ahLst/>
              <a:cxnLst/>
              <a:rect l="0" t="0" r="0" b="0"/>
              <a:pathLst>
                <a:path w="158751" h="262024">
                  <a:moveTo>
                    <a:pt x="158750" y="8023"/>
                  </a:moveTo>
                  <a:lnTo>
                    <a:pt x="158750" y="8023"/>
                  </a:lnTo>
                  <a:lnTo>
                    <a:pt x="152008" y="1281"/>
                  </a:lnTo>
                  <a:lnTo>
                    <a:pt x="147905" y="0"/>
                  </a:lnTo>
                  <a:lnTo>
                    <a:pt x="137702" y="460"/>
                  </a:lnTo>
                  <a:lnTo>
                    <a:pt x="126112" y="10541"/>
                  </a:lnTo>
                  <a:lnTo>
                    <a:pt x="103923" y="43577"/>
                  </a:lnTo>
                  <a:lnTo>
                    <a:pt x="85699" y="77447"/>
                  </a:lnTo>
                  <a:lnTo>
                    <a:pt x="68192" y="118370"/>
                  </a:lnTo>
                  <a:lnTo>
                    <a:pt x="49123" y="160548"/>
                  </a:lnTo>
                  <a:lnTo>
                    <a:pt x="30298" y="199990"/>
                  </a:lnTo>
                  <a:lnTo>
                    <a:pt x="9918" y="241761"/>
                  </a:lnTo>
                  <a:lnTo>
                    <a:pt x="0" y="262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909"/>
            <p:cNvSpPr/>
            <p:nvPr>
              <p:custDataLst>
                <p:tags r:id="rId61"/>
              </p:custDataLst>
            </p:nvPr>
          </p:nvSpPr>
          <p:spPr>
            <a:xfrm>
              <a:off x="9588500" y="546735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44445" y="42645"/>
                  </a:lnTo>
                  <a:lnTo>
                    <a:pt x="73925" y="83113"/>
                  </a:lnTo>
                  <a:lnTo>
                    <a:pt x="107745" y="129127"/>
                  </a:lnTo>
                  <a:lnTo>
                    <a:pt x="134858" y="168082"/>
                  </a:lnTo>
                  <a:lnTo>
                    <a:pt x="15875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910"/>
            <p:cNvSpPr/>
            <p:nvPr>
              <p:custDataLst>
                <p:tags r:id="rId62"/>
              </p:custDataLst>
            </p:nvPr>
          </p:nvSpPr>
          <p:spPr>
            <a:xfrm>
              <a:off x="10685230" y="5784849"/>
              <a:ext cx="198671" cy="19052"/>
            </a:xfrm>
            <a:custGeom>
              <a:avLst/>
              <a:gdLst/>
              <a:ahLst/>
              <a:cxnLst/>
              <a:rect l="0" t="0" r="0" b="0"/>
              <a:pathLst>
                <a:path w="198671" h="19052">
                  <a:moveTo>
                    <a:pt x="8170" y="1"/>
                  </a:moveTo>
                  <a:lnTo>
                    <a:pt x="8170" y="1"/>
                  </a:lnTo>
                  <a:lnTo>
                    <a:pt x="1428" y="0"/>
                  </a:lnTo>
                  <a:lnTo>
                    <a:pt x="148" y="706"/>
                  </a:lnTo>
                  <a:lnTo>
                    <a:pt x="0" y="1883"/>
                  </a:lnTo>
                  <a:lnTo>
                    <a:pt x="606" y="3372"/>
                  </a:lnTo>
                  <a:lnTo>
                    <a:pt x="40595" y="5763"/>
                  </a:lnTo>
                  <a:lnTo>
                    <a:pt x="80437" y="6089"/>
                  </a:lnTo>
                  <a:lnTo>
                    <a:pt x="126366" y="9998"/>
                  </a:lnTo>
                  <a:lnTo>
                    <a:pt x="166536" y="15027"/>
                  </a:lnTo>
                  <a:lnTo>
                    <a:pt x="198670" y="19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911"/>
            <p:cNvSpPr/>
            <p:nvPr>
              <p:custDataLst>
                <p:tags r:id="rId63"/>
              </p:custDataLst>
            </p:nvPr>
          </p:nvSpPr>
          <p:spPr>
            <a:xfrm>
              <a:off x="10680700" y="5700694"/>
              <a:ext cx="83218" cy="179407"/>
            </a:xfrm>
            <a:custGeom>
              <a:avLst/>
              <a:gdLst/>
              <a:ahLst/>
              <a:cxnLst/>
              <a:rect l="0" t="0" r="0" b="0"/>
              <a:pathLst>
                <a:path w="83218" h="179407">
                  <a:moveTo>
                    <a:pt x="0" y="14306"/>
                  </a:moveTo>
                  <a:lnTo>
                    <a:pt x="0" y="14306"/>
                  </a:lnTo>
                  <a:lnTo>
                    <a:pt x="6741" y="7564"/>
                  </a:lnTo>
                  <a:lnTo>
                    <a:pt x="24419" y="0"/>
                  </a:lnTo>
                  <a:lnTo>
                    <a:pt x="50901" y="32"/>
                  </a:lnTo>
                  <a:lnTo>
                    <a:pt x="70977" y="4510"/>
                  </a:lnTo>
                  <a:lnTo>
                    <a:pt x="79288" y="10188"/>
                  </a:lnTo>
                  <a:lnTo>
                    <a:pt x="82492" y="13677"/>
                  </a:lnTo>
                  <a:lnTo>
                    <a:pt x="83217" y="18120"/>
                  </a:lnTo>
                  <a:lnTo>
                    <a:pt x="77495" y="35191"/>
                  </a:lnTo>
                  <a:lnTo>
                    <a:pt x="55508" y="77464"/>
                  </a:lnTo>
                  <a:lnTo>
                    <a:pt x="41565" y="122032"/>
                  </a:lnTo>
                  <a:lnTo>
                    <a:pt x="33182" y="164865"/>
                  </a:lnTo>
                  <a:lnTo>
                    <a:pt x="31750" y="17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460"/>
          <p:cNvGrpSpPr/>
          <p:nvPr/>
        </p:nvGrpSpPr>
        <p:grpSpPr>
          <a:xfrm>
            <a:off x="2203450" y="5411083"/>
            <a:ext cx="4969051" cy="716668"/>
            <a:chOff x="2203450" y="5411083"/>
            <a:chExt cx="4969051" cy="716668"/>
          </a:xfrm>
        </p:grpSpPr>
        <p:sp>
          <p:nvSpPr>
            <p:cNvPr id="250" name="SMARTInkShape-2912"/>
            <p:cNvSpPr/>
            <p:nvPr>
              <p:custDataLst>
                <p:tags r:id="rId11"/>
              </p:custDataLst>
            </p:nvPr>
          </p:nvSpPr>
          <p:spPr>
            <a:xfrm>
              <a:off x="2203450" y="5639497"/>
              <a:ext cx="227220" cy="324480"/>
            </a:xfrm>
            <a:custGeom>
              <a:avLst/>
              <a:gdLst/>
              <a:ahLst/>
              <a:cxnLst/>
              <a:rect l="0" t="0" r="0" b="0"/>
              <a:pathLst>
                <a:path w="227220" h="324480">
                  <a:moveTo>
                    <a:pt x="0" y="107253"/>
                  </a:moveTo>
                  <a:lnTo>
                    <a:pt x="0" y="107253"/>
                  </a:lnTo>
                  <a:lnTo>
                    <a:pt x="0" y="101164"/>
                  </a:lnTo>
                  <a:lnTo>
                    <a:pt x="10126" y="136234"/>
                  </a:lnTo>
                  <a:lnTo>
                    <a:pt x="12643" y="172206"/>
                  </a:lnTo>
                  <a:lnTo>
                    <a:pt x="16838" y="214144"/>
                  </a:lnTo>
                  <a:lnTo>
                    <a:pt x="17689" y="257144"/>
                  </a:lnTo>
                  <a:lnTo>
                    <a:pt x="13894" y="302431"/>
                  </a:lnTo>
                  <a:lnTo>
                    <a:pt x="12805" y="324479"/>
                  </a:lnTo>
                  <a:lnTo>
                    <a:pt x="8350" y="290793"/>
                  </a:lnTo>
                  <a:lnTo>
                    <a:pt x="7239" y="260087"/>
                  </a:lnTo>
                  <a:lnTo>
                    <a:pt x="10508" y="219629"/>
                  </a:lnTo>
                  <a:lnTo>
                    <a:pt x="16664" y="176953"/>
                  </a:lnTo>
                  <a:lnTo>
                    <a:pt x="24105" y="141523"/>
                  </a:lnTo>
                  <a:lnTo>
                    <a:pt x="32856" y="97181"/>
                  </a:lnTo>
                  <a:lnTo>
                    <a:pt x="39917" y="60603"/>
                  </a:lnTo>
                  <a:lnTo>
                    <a:pt x="52988" y="18755"/>
                  </a:lnTo>
                  <a:lnTo>
                    <a:pt x="58358" y="5361"/>
                  </a:lnTo>
                  <a:lnTo>
                    <a:pt x="60777" y="1931"/>
                  </a:lnTo>
                  <a:lnTo>
                    <a:pt x="63096" y="349"/>
                  </a:lnTo>
                  <a:lnTo>
                    <a:pt x="65347" y="0"/>
                  </a:lnTo>
                  <a:lnTo>
                    <a:pt x="71612" y="9020"/>
                  </a:lnTo>
                  <a:lnTo>
                    <a:pt x="81190" y="37695"/>
                  </a:lnTo>
                  <a:lnTo>
                    <a:pt x="87590" y="61521"/>
                  </a:lnTo>
                  <a:lnTo>
                    <a:pt x="108945" y="97932"/>
                  </a:lnTo>
                  <a:lnTo>
                    <a:pt x="114964" y="105273"/>
                  </a:lnTo>
                  <a:lnTo>
                    <a:pt x="121092" y="108755"/>
                  </a:lnTo>
                  <a:lnTo>
                    <a:pt x="127295" y="109665"/>
                  </a:lnTo>
                  <a:lnTo>
                    <a:pt x="133546" y="108861"/>
                  </a:lnTo>
                  <a:lnTo>
                    <a:pt x="148019" y="98560"/>
                  </a:lnTo>
                  <a:lnTo>
                    <a:pt x="170152" y="71046"/>
                  </a:lnTo>
                  <a:lnTo>
                    <a:pt x="196593" y="27194"/>
                  </a:lnTo>
                  <a:lnTo>
                    <a:pt x="209082" y="12036"/>
                  </a:lnTo>
                  <a:lnTo>
                    <a:pt x="212060" y="12025"/>
                  </a:lnTo>
                  <a:lnTo>
                    <a:pt x="214751" y="14134"/>
                  </a:lnTo>
                  <a:lnTo>
                    <a:pt x="217251" y="17657"/>
                  </a:lnTo>
                  <a:lnTo>
                    <a:pt x="221968" y="55845"/>
                  </a:lnTo>
                  <a:lnTo>
                    <a:pt x="225182" y="87227"/>
                  </a:lnTo>
                  <a:lnTo>
                    <a:pt x="227081" y="124223"/>
                  </a:lnTo>
                  <a:lnTo>
                    <a:pt x="227219" y="162774"/>
                  </a:lnTo>
                  <a:lnTo>
                    <a:pt x="224929" y="198722"/>
                  </a:lnTo>
                  <a:lnTo>
                    <a:pt x="223044" y="243951"/>
                  </a:lnTo>
                  <a:lnTo>
                    <a:pt x="222354" y="290598"/>
                  </a:lnTo>
                  <a:lnTo>
                    <a:pt x="222250" y="3041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913"/>
            <p:cNvSpPr/>
            <p:nvPr>
              <p:custDataLst>
                <p:tags r:id="rId12"/>
              </p:custDataLst>
            </p:nvPr>
          </p:nvSpPr>
          <p:spPr>
            <a:xfrm>
              <a:off x="2489223" y="5798433"/>
              <a:ext cx="126978" cy="113153"/>
            </a:xfrm>
            <a:custGeom>
              <a:avLst/>
              <a:gdLst/>
              <a:ahLst/>
              <a:cxnLst/>
              <a:rect l="0" t="0" r="0" b="0"/>
              <a:pathLst>
                <a:path w="126978" h="113153">
                  <a:moveTo>
                    <a:pt x="6327" y="5467"/>
                  </a:moveTo>
                  <a:lnTo>
                    <a:pt x="6327" y="5467"/>
                  </a:lnTo>
                  <a:lnTo>
                    <a:pt x="860" y="0"/>
                  </a:lnTo>
                  <a:lnTo>
                    <a:pt x="565" y="411"/>
                  </a:lnTo>
                  <a:lnTo>
                    <a:pt x="0" y="47323"/>
                  </a:lnTo>
                  <a:lnTo>
                    <a:pt x="5051" y="87922"/>
                  </a:lnTo>
                  <a:lnTo>
                    <a:pt x="8817" y="101146"/>
                  </a:lnTo>
                  <a:lnTo>
                    <a:pt x="14724" y="109844"/>
                  </a:lnTo>
                  <a:lnTo>
                    <a:pt x="18275" y="113152"/>
                  </a:lnTo>
                  <a:lnTo>
                    <a:pt x="22054" y="112535"/>
                  </a:lnTo>
                  <a:lnTo>
                    <a:pt x="30015" y="104323"/>
                  </a:lnTo>
                  <a:lnTo>
                    <a:pt x="42430" y="80462"/>
                  </a:lnTo>
                  <a:lnTo>
                    <a:pt x="49834" y="38547"/>
                  </a:lnTo>
                  <a:lnTo>
                    <a:pt x="53415" y="24638"/>
                  </a:lnTo>
                  <a:lnTo>
                    <a:pt x="55358" y="21070"/>
                  </a:lnTo>
                  <a:lnTo>
                    <a:pt x="57359" y="19397"/>
                  </a:lnTo>
                  <a:lnTo>
                    <a:pt x="59398" y="18987"/>
                  </a:lnTo>
                  <a:lnTo>
                    <a:pt x="61463" y="21536"/>
                  </a:lnTo>
                  <a:lnTo>
                    <a:pt x="74775" y="65903"/>
                  </a:lnTo>
                  <a:lnTo>
                    <a:pt x="89436" y="96767"/>
                  </a:lnTo>
                  <a:lnTo>
                    <a:pt x="96887" y="106017"/>
                  </a:lnTo>
                  <a:lnTo>
                    <a:pt x="102550" y="110128"/>
                  </a:lnTo>
                  <a:lnTo>
                    <a:pt x="105048" y="109108"/>
                  </a:lnTo>
                  <a:lnTo>
                    <a:pt x="109705" y="102329"/>
                  </a:lnTo>
                  <a:lnTo>
                    <a:pt x="126977" y="62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914"/>
            <p:cNvSpPr/>
            <p:nvPr>
              <p:custDataLst>
                <p:tags r:id="rId13"/>
              </p:custDataLst>
            </p:nvPr>
          </p:nvSpPr>
          <p:spPr>
            <a:xfrm>
              <a:off x="2654455" y="5633333"/>
              <a:ext cx="12546" cy="276255"/>
            </a:xfrm>
            <a:custGeom>
              <a:avLst/>
              <a:gdLst/>
              <a:ahLst/>
              <a:cxnLst/>
              <a:rect l="0" t="0" r="0" b="0"/>
              <a:pathLst>
                <a:path w="12546" h="276255">
                  <a:moveTo>
                    <a:pt x="12545" y="5467"/>
                  </a:moveTo>
                  <a:lnTo>
                    <a:pt x="12545" y="5467"/>
                  </a:lnTo>
                  <a:lnTo>
                    <a:pt x="1610" y="0"/>
                  </a:lnTo>
                  <a:lnTo>
                    <a:pt x="629" y="5153"/>
                  </a:lnTo>
                  <a:lnTo>
                    <a:pt x="0" y="42564"/>
                  </a:lnTo>
                  <a:lnTo>
                    <a:pt x="3677" y="76047"/>
                  </a:lnTo>
                  <a:lnTo>
                    <a:pt x="8604" y="115152"/>
                  </a:lnTo>
                  <a:lnTo>
                    <a:pt x="10793" y="158403"/>
                  </a:lnTo>
                  <a:lnTo>
                    <a:pt x="11767" y="197851"/>
                  </a:lnTo>
                  <a:lnTo>
                    <a:pt x="12314" y="244268"/>
                  </a:lnTo>
                  <a:lnTo>
                    <a:pt x="12515" y="276254"/>
                  </a:lnTo>
                  <a:lnTo>
                    <a:pt x="12545" y="265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915"/>
            <p:cNvSpPr/>
            <p:nvPr>
              <p:custDataLst>
                <p:tags r:id="rId14"/>
              </p:custDataLst>
            </p:nvPr>
          </p:nvSpPr>
          <p:spPr>
            <a:xfrm>
              <a:off x="2724690" y="5639683"/>
              <a:ext cx="56611" cy="251792"/>
            </a:xfrm>
            <a:custGeom>
              <a:avLst/>
              <a:gdLst/>
              <a:ahLst/>
              <a:cxnLst/>
              <a:rect l="0" t="0" r="0" b="0"/>
              <a:pathLst>
                <a:path w="56611" h="251792">
                  <a:moveTo>
                    <a:pt x="12160" y="5467"/>
                  </a:moveTo>
                  <a:lnTo>
                    <a:pt x="12160" y="5467"/>
                  </a:lnTo>
                  <a:lnTo>
                    <a:pt x="17627" y="0"/>
                  </a:lnTo>
                  <a:lnTo>
                    <a:pt x="9594" y="33726"/>
                  </a:lnTo>
                  <a:lnTo>
                    <a:pt x="5610" y="65064"/>
                  </a:lnTo>
                  <a:lnTo>
                    <a:pt x="2194" y="102510"/>
                  </a:lnTo>
                  <a:lnTo>
                    <a:pt x="675" y="142671"/>
                  </a:lnTo>
                  <a:lnTo>
                    <a:pt x="0" y="178395"/>
                  </a:lnTo>
                  <a:lnTo>
                    <a:pt x="1501" y="220629"/>
                  </a:lnTo>
                  <a:lnTo>
                    <a:pt x="2937" y="231458"/>
                  </a:lnTo>
                  <a:lnTo>
                    <a:pt x="6012" y="239383"/>
                  </a:lnTo>
                  <a:lnTo>
                    <a:pt x="15072" y="250070"/>
                  </a:lnTo>
                  <a:lnTo>
                    <a:pt x="19746" y="251791"/>
                  </a:lnTo>
                  <a:lnTo>
                    <a:pt x="24273" y="251528"/>
                  </a:lnTo>
                  <a:lnTo>
                    <a:pt x="28702" y="249940"/>
                  </a:lnTo>
                  <a:lnTo>
                    <a:pt x="37386" y="240651"/>
                  </a:lnTo>
                  <a:lnTo>
                    <a:pt x="45244" y="226410"/>
                  </a:lnTo>
                  <a:lnTo>
                    <a:pt x="56610" y="189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916"/>
            <p:cNvSpPr/>
            <p:nvPr>
              <p:custDataLst>
                <p:tags r:id="rId15"/>
              </p:custDataLst>
            </p:nvPr>
          </p:nvSpPr>
          <p:spPr>
            <a:xfrm>
              <a:off x="2711973" y="5759450"/>
              <a:ext cx="69328" cy="12439"/>
            </a:xfrm>
            <a:custGeom>
              <a:avLst/>
              <a:gdLst/>
              <a:ahLst/>
              <a:cxnLst/>
              <a:rect l="0" t="0" r="0" b="0"/>
              <a:pathLst>
                <a:path w="69328" h="12439">
                  <a:moveTo>
                    <a:pt x="12177" y="6350"/>
                  </a:moveTo>
                  <a:lnTo>
                    <a:pt x="12177" y="6350"/>
                  </a:lnTo>
                  <a:lnTo>
                    <a:pt x="0" y="12438"/>
                  </a:lnTo>
                  <a:lnTo>
                    <a:pt x="22150" y="7640"/>
                  </a:lnTo>
                  <a:lnTo>
                    <a:pt x="693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917"/>
            <p:cNvSpPr/>
            <p:nvPr>
              <p:custDataLst>
                <p:tags r:id="rId16"/>
              </p:custDataLst>
            </p:nvPr>
          </p:nvSpPr>
          <p:spPr>
            <a:xfrm>
              <a:off x="2813050" y="5778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233" y="4082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918"/>
            <p:cNvSpPr/>
            <p:nvPr>
              <p:custDataLst>
                <p:tags r:id="rId17"/>
              </p:custDataLst>
            </p:nvPr>
          </p:nvSpPr>
          <p:spPr>
            <a:xfrm>
              <a:off x="2832100" y="5704066"/>
              <a:ext cx="6351" cy="10935"/>
            </a:xfrm>
            <a:custGeom>
              <a:avLst/>
              <a:gdLst/>
              <a:ahLst/>
              <a:cxnLst/>
              <a:rect l="0" t="0" r="0" b="0"/>
              <a:pathLst>
                <a:path w="6351" h="10935">
                  <a:moveTo>
                    <a:pt x="6350" y="10934"/>
                  </a:moveTo>
                  <a:lnTo>
                    <a:pt x="6350" y="10934"/>
                  </a:lnTo>
                  <a:lnTo>
                    <a:pt x="883" y="0"/>
                  </a:lnTo>
                  <a:lnTo>
                    <a:pt x="588" y="116"/>
                  </a:lnTo>
                  <a:lnTo>
                    <a:pt x="0" y="45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919"/>
            <p:cNvSpPr/>
            <p:nvPr>
              <p:custDataLst>
                <p:tags r:id="rId18"/>
              </p:custDataLst>
            </p:nvPr>
          </p:nvSpPr>
          <p:spPr>
            <a:xfrm>
              <a:off x="2845162" y="5734546"/>
              <a:ext cx="79677" cy="312446"/>
            </a:xfrm>
            <a:custGeom>
              <a:avLst/>
              <a:gdLst/>
              <a:ahLst/>
              <a:cxnLst/>
              <a:rect l="0" t="0" r="0" b="0"/>
              <a:pathLst>
                <a:path w="79677" h="312446">
                  <a:moveTo>
                    <a:pt x="18688" y="63004"/>
                  </a:moveTo>
                  <a:lnTo>
                    <a:pt x="18688" y="63004"/>
                  </a:lnTo>
                  <a:lnTo>
                    <a:pt x="18688" y="101304"/>
                  </a:lnTo>
                  <a:lnTo>
                    <a:pt x="18688" y="144908"/>
                  </a:lnTo>
                  <a:lnTo>
                    <a:pt x="17982" y="181956"/>
                  </a:lnTo>
                  <a:lnTo>
                    <a:pt x="15317" y="226644"/>
                  </a:lnTo>
                  <a:lnTo>
                    <a:pt x="11781" y="265319"/>
                  </a:lnTo>
                  <a:lnTo>
                    <a:pt x="3761" y="310166"/>
                  </a:lnTo>
                  <a:lnTo>
                    <a:pt x="2387" y="312445"/>
                  </a:lnTo>
                  <a:lnTo>
                    <a:pt x="1470" y="311848"/>
                  </a:lnTo>
                  <a:lnTo>
                    <a:pt x="0" y="285568"/>
                  </a:lnTo>
                  <a:lnTo>
                    <a:pt x="1680" y="254114"/>
                  </a:lnTo>
                  <a:lnTo>
                    <a:pt x="4779" y="211441"/>
                  </a:lnTo>
                  <a:lnTo>
                    <a:pt x="6593" y="185246"/>
                  </a:lnTo>
                  <a:lnTo>
                    <a:pt x="8508" y="157198"/>
                  </a:lnTo>
                  <a:lnTo>
                    <a:pt x="11901" y="130739"/>
                  </a:lnTo>
                  <a:lnTo>
                    <a:pt x="16280" y="105338"/>
                  </a:lnTo>
                  <a:lnTo>
                    <a:pt x="26084" y="60652"/>
                  </a:lnTo>
                  <a:lnTo>
                    <a:pt x="39538" y="18484"/>
                  </a:lnTo>
                  <a:lnTo>
                    <a:pt x="48180" y="4882"/>
                  </a:lnTo>
                  <a:lnTo>
                    <a:pt x="52461" y="1678"/>
                  </a:lnTo>
                  <a:lnTo>
                    <a:pt x="56725" y="248"/>
                  </a:lnTo>
                  <a:lnTo>
                    <a:pt x="60979" y="0"/>
                  </a:lnTo>
                  <a:lnTo>
                    <a:pt x="65227" y="3362"/>
                  </a:lnTo>
                  <a:lnTo>
                    <a:pt x="73709" y="16506"/>
                  </a:lnTo>
                  <a:lnTo>
                    <a:pt x="79676" y="50481"/>
                  </a:lnTo>
                  <a:lnTo>
                    <a:pt x="71331" y="88456"/>
                  </a:lnTo>
                  <a:lnTo>
                    <a:pt x="55453" y="116407"/>
                  </a:lnTo>
                  <a:lnTo>
                    <a:pt x="43494" y="127425"/>
                  </a:lnTo>
                  <a:lnTo>
                    <a:pt x="37342" y="131352"/>
                  </a:lnTo>
                  <a:lnTo>
                    <a:pt x="26744" y="133833"/>
                  </a:lnTo>
                  <a:lnTo>
                    <a:pt x="21942" y="133507"/>
                  </a:lnTo>
                  <a:lnTo>
                    <a:pt x="18740" y="131172"/>
                  </a:lnTo>
                  <a:lnTo>
                    <a:pt x="16606" y="127500"/>
                  </a:lnTo>
                  <a:lnTo>
                    <a:pt x="12338" y="113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920"/>
            <p:cNvSpPr/>
            <p:nvPr>
              <p:custDataLst>
                <p:tags r:id="rId19"/>
              </p:custDataLst>
            </p:nvPr>
          </p:nvSpPr>
          <p:spPr>
            <a:xfrm>
              <a:off x="2936148" y="5623611"/>
              <a:ext cx="207103" cy="231917"/>
            </a:xfrm>
            <a:custGeom>
              <a:avLst/>
              <a:gdLst/>
              <a:ahLst/>
              <a:cxnLst/>
              <a:rect l="0" t="0" r="0" b="0"/>
              <a:pathLst>
                <a:path w="207103" h="231917">
                  <a:moveTo>
                    <a:pt x="29302" y="8839"/>
                  </a:moveTo>
                  <a:lnTo>
                    <a:pt x="29302" y="8839"/>
                  </a:lnTo>
                  <a:lnTo>
                    <a:pt x="32673" y="5468"/>
                  </a:lnTo>
                  <a:lnTo>
                    <a:pt x="34328" y="1932"/>
                  </a:lnTo>
                  <a:lnTo>
                    <a:pt x="34769" y="0"/>
                  </a:lnTo>
                  <a:lnTo>
                    <a:pt x="35064" y="124"/>
                  </a:lnTo>
                  <a:lnTo>
                    <a:pt x="35391" y="4025"/>
                  </a:lnTo>
                  <a:lnTo>
                    <a:pt x="23420" y="50512"/>
                  </a:lnTo>
                  <a:lnTo>
                    <a:pt x="15251" y="89468"/>
                  </a:lnTo>
                  <a:lnTo>
                    <a:pt x="8362" y="128920"/>
                  </a:lnTo>
                  <a:lnTo>
                    <a:pt x="419" y="174401"/>
                  </a:lnTo>
                  <a:lnTo>
                    <a:pt x="0" y="209412"/>
                  </a:lnTo>
                  <a:lnTo>
                    <a:pt x="3579" y="222161"/>
                  </a:lnTo>
                  <a:lnTo>
                    <a:pt x="9873" y="230178"/>
                  </a:lnTo>
                  <a:lnTo>
                    <a:pt x="14232" y="231892"/>
                  </a:lnTo>
                  <a:lnTo>
                    <a:pt x="24721" y="231916"/>
                  </a:lnTo>
                  <a:lnTo>
                    <a:pt x="45897" y="221221"/>
                  </a:lnTo>
                  <a:lnTo>
                    <a:pt x="93229" y="179086"/>
                  </a:lnTo>
                  <a:lnTo>
                    <a:pt x="103052" y="169181"/>
                  </a:lnTo>
                  <a:lnTo>
                    <a:pt x="108931" y="158340"/>
                  </a:lnTo>
                  <a:lnTo>
                    <a:pt x="111596" y="132948"/>
                  </a:lnTo>
                  <a:lnTo>
                    <a:pt x="111124" y="102555"/>
                  </a:lnTo>
                  <a:lnTo>
                    <a:pt x="106776" y="90151"/>
                  </a:lnTo>
                  <a:lnTo>
                    <a:pt x="103010" y="84253"/>
                  </a:lnTo>
                  <a:lnTo>
                    <a:pt x="100313" y="84515"/>
                  </a:lnTo>
                  <a:lnTo>
                    <a:pt x="93553" y="90451"/>
                  </a:lnTo>
                  <a:lnTo>
                    <a:pt x="81814" y="112434"/>
                  </a:lnTo>
                  <a:lnTo>
                    <a:pt x="72770" y="144661"/>
                  </a:lnTo>
                  <a:lnTo>
                    <a:pt x="72363" y="174279"/>
                  </a:lnTo>
                  <a:lnTo>
                    <a:pt x="80660" y="190318"/>
                  </a:lnTo>
                  <a:lnTo>
                    <a:pt x="86824" y="197558"/>
                  </a:lnTo>
                  <a:lnTo>
                    <a:pt x="103080" y="205603"/>
                  </a:lnTo>
                  <a:lnTo>
                    <a:pt x="122770" y="208473"/>
                  </a:lnTo>
                  <a:lnTo>
                    <a:pt x="157656" y="204711"/>
                  </a:lnTo>
                  <a:lnTo>
                    <a:pt x="207102" y="186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921"/>
            <p:cNvSpPr/>
            <p:nvPr>
              <p:custDataLst>
                <p:tags r:id="rId20"/>
              </p:custDataLst>
            </p:nvPr>
          </p:nvSpPr>
          <p:spPr>
            <a:xfrm>
              <a:off x="3348337" y="5643478"/>
              <a:ext cx="112414" cy="239086"/>
            </a:xfrm>
            <a:custGeom>
              <a:avLst/>
              <a:gdLst/>
              <a:ahLst/>
              <a:cxnLst/>
              <a:rect l="0" t="0" r="0" b="0"/>
              <a:pathLst>
                <a:path w="112414" h="239086">
                  <a:moveTo>
                    <a:pt x="23513" y="8022"/>
                  </a:moveTo>
                  <a:lnTo>
                    <a:pt x="23513" y="8022"/>
                  </a:lnTo>
                  <a:lnTo>
                    <a:pt x="30255" y="1280"/>
                  </a:lnTo>
                  <a:lnTo>
                    <a:pt x="33652" y="0"/>
                  </a:lnTo>
                  <a:lnTo>
                    <a:pt x="41190" y="459"/>
                  </a:lnTo>
                  <a:lnTo>
                    <a:pt x="44470" y="2980"/>
                  </a:lnTo>
                  <a:lnTo>
                    <a:pt x="49995" y="11426"/>
                  </a:lnTo>
                  <a:lnTo>
                    <a:pt x="53702" y="41565"/>
                  </a:lnTo>
                  <a:lnTo>
                    <a:pt x="44687" y="88516"/>
                  </a:lnTo>
                  <a:lnTo>
                    <a:pt x="36216" y="124230"/>
                  </a:lnTo>
                  <a:lnTo>
                    <a:pt x="27042" y="159153"/>
                  </a:lnTo>
                  <a:lnTo>
                    <a:pt x="11388" y="200498"/>
                  </a:lnTo>
                  <a:lnTo>
                    <a:pt x="0" y="231446"/>
                  </a:lnTo>
                  <a:lnTo>
                    <a:pt x="782" y="233877"/>
                  </a:lnTo>
                  <a:lnTo>
                    <a:pt x="5414" y="238459"/>
                  </a:lnTo>
                  <a:lnTo>
                    <a:pt x="15939" y="239085"/>
                  </a:lnTo>
                  <a:lnTo>
                    <a:pt x="55805" y="230367"/>
                  </a:lnTo>
                  <a:lnTo>
                    <a:pt x="112413" y="2048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922"/>
            <p:cNvSpPr/>
            <p:nvPr>
              <p:custDataLst>
                <p:tags r:id="rId21"/>
              </p:custDataLst>
            </p:nvPr>
          </p:nvSpPr>
          <p:spPr>
            <a:xfrm>
              <a:off x="3512793" y="5618341"/>
              <a:ext cx="132108" cy="293510"/>
            </a:xfrm>
            <a:custGeom>
              <a:avLst/>
              <a:gdLst/>
              <a:ahLst/>
              <a:cxnLst/>
              <a:rect l="0" t="0" r="0" b="0"/>
              <a:pathLst>
                <a:path w="132108" h="293510">
                  <a:moveTo>
                    <a:pt x="24157" y="90309"/>
                  </a:moveTo>
                  <a:lnTo>
                    <a:pt x="24157" y="90309"/>
                  </a:lnTo>
                  <a:lnTo>
                    <a:pt x="20786" y="93680"/>
                  </a:lnTo>
                  <a:lnTo>
                    <a:pt x="23225" y="136448"/>
                  </a:lnTo>
                  <a:lnTo>
                    <a:pt x="21999" y="183473"/>
                  </a:lnTo>
                  <a:lnTo>
                    <a:pt x="18965" y="217087"/>
                  </a:lnTo>
                  <a:lnTo>
                    <a:pt x="13289" y="257695"/>
                  </a:lnTo>
                  <a:lnTo>
                    <a:pt x="7139" y="281251"/>
                  </a:lnTo>
                  <a:lnTo>
                    <a:pt x="5050" y="283925"/>
                  </a:lnTo>
                  <a:lnTo>
                    <a:pt x="2953" y="285004"/>
                  </a:lnTo>
                  <a:lnTo>
                    <a:pt x="1554" y="282900"/>
                  </a:lnTo>
                  <a:lnTo>
                    <a:pt x="0" y="273037"/>
                  </a:lnTo>
                  <a:lnTo>
                    <a:pt x="2496" y="238132"/>
                  </a:lnTo>
                  <a:lnTo>
                    <a:pt x="5828" y="200458"/>
                  </a:lnTo>
                  <a:lnTo>
                    <a:pt x="11778" y="154786"/>
                  </a:lnTo>
                  <a:lnTo>
                    <a:pt x="17315" y="129766"/>
                  </a:lnTo>
                  <a:lnTo>
                    <a:pt x="23829" y="103914"/>
                  </a:lnTo>
                  <a:lnTo>
                    <a:pt x="38593" y="62018"/>
                  </a:lnTo>
                  <a:lnTo>
                    <a:pt x="54562" y="30463"/>
                  </a:lnTo>
                  <a:lnTo>
                    <a:pt x="71067" y="11735"/>
                  </a:lnTo>
                  <a:lnTo>
                    <a:pt x="85928" y="2471"/>
                  </a:lnTo>
                  <a:lnTo>
                    <a:pt x="92854" y="0"/>
                  </a:lnTo>
                  <a:lnTo>
                    <a:pt x="98883" y="1175"/>
                  </a:lnTo>
                  <a:lnTo>
                    <a:pt x="109344" y="10007"/>
                  </a:lnTo>
                  <a:lnTo>
                    <a:pt x="111287" y="17724"/>
                  </a:lnTo>
                  <a:lnTo>
                    <a:pt x="109684" y="37588"/>
                  </a:lnTo>
                  <a:lnTo>
                    <a:pt x="90734" y="72571"/>
                  </a:lnTo>
                  <a:lnTo>
                    <a:pt x="58501" y="112179"/>
                  </a:lnTo>
                  <a:lnTo>
                    <a:pt x="28173" y="148354"/>
                  </a:lnTo>
                  <a:lnTo>
                    <a:pt x="22885" y="151384"/>
                  </a:lnTo>
                  <a:lnTo>
                    <a:pt x="21897" y="152898"/>
                  </a:lnTo>
                  <a:lnTo>
                    <a:pt x="21946" y="154612"/>
                  </a:lnTo>
                  <a:lnTo>
                    <a:pt x="39608" y="193091"/>
                  </a:lnTo>
                  <a:lnTo>
                    <a:pt x="67870" y="232072"/>
                  </a:lnTo>
                  <a:lnTo>
                    <a:pt x="111636" y="274712"/>
                  </a:lnTo>
                  <a:lnTo>
                    <a:pt x="132107" y="2935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923"/>
            <p:cNvSpPr/>
            <p:nvPr>
              <p:custDataLst>
                <p:tags r:id="rId22"/>
              </p:custDataLst>
            </p:nvPr>
          </p:nvSpPr>
          <p:spPr>
            <a:xfrm>
              <a:off x="3727450" y="5688633"/>
              <a:ext cx="38101" cy="70818"/>
            </a:xfrm>
            <a:custGeom>
              <a:avLst/>
              <a:gdLst/>
              <a:ahLst/>
              <a:cxnLst/>
              <a:rect l="0" t="0" r="0" b="0"/>
              <a:pathLst>
                <a:path w="38101" h="70818">
                  <a:moveTo>
                    <a:pt x="38100" y="7317"/>
                  </a:moveTo>
                  <a:lnTo>
                    <a:pt x="38100" y="7317"/>
                  </a:lnTo>
                  <a:lnTo>
                    <a:pt x="27987" y="575"/>
                  </a:lnTo>
                  <a:lnTo>
                    <a:pt x="23597" y="0"/>
                  </a:lnTo>
                  <a:lnTo>
                    <a:pt x="14956" y="3125"/>
                  </a:lnTo>
                  <a:lnTo>
                    <a:pt x="8293" y="12979"/>
                  </a:lnTo>
                  <a:lnTo>
                    <a:pt x="3686" y="28178"/>
                  </a:lnTo>
                  <a:lnTo>
                    <a:pt x="0" y="70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924"/>
            <p:cNvSpPr/>
            <p:nvPr>
              <p:custDataLst>
                <p:tags r:id="rId23"/>
              </p:custDataLst>
            </p:nvPr>
          </p:nvSpPr>
          <p:spPr>
            <a:xfrm>
              <a:off x="3695700" y="5880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925"/>
            <p:cNvSpPr/>
            <p:nvPr>
              <p:custDataLst>
                <p:tags r:id="rId24"/>
              </p:custDataLst>
            </p:nvPr>
          </p:nvSpPr>
          <p:spPr>
            <a:xfrm>
              <a:off x="3958499" y="5581650"/>
              <a:ext cx="137252" cy="376835"/>
            </a:xfrm>
            <a:custGeom>
              <a:avLst/>
              <a:gdLst/>
              <a:ahLst/>
              <a:cxnLst/>
              <a:rect l="0" t="0" r="0" b="0"/>
              <a:pathLst>
                <a:path w="137252" h="376835">
                  <a:moveTo>
                    <a:pt x="137251" y="0"/>
                  </a:moveTo>
                  <a:lnTo>
                    <a:pt x="137251" y="0"/>
                  </a:lnTo>
                  <a:lnTo>
                    <a:pt x="109413" y="706"/>
                  </a:lnTo>
                  <a:lnTo>
                    <a:pt x="97645" y="5069"/>
                  </a:lnTo>
                  <a:lnTo>
                    <a:pt x="54947" y="33408"/>
                  </a:lnTo>
                  <a:lnTo>
                    <a:pt x="27564" y="76298"/>
                  </a:lnTo>
                  <a:lnTo>
                    <a:pt x="21944" y="88943"/>
                  </a:lnTo>
                  <a:lnTo>
                    <a:pt x="20857" y="99738"/>
                  </a:lnTo>
                  <a:lnTo>
                    <a:pt x="25908" y="118165"/>
                  </a:lnTo>
                  <a:lnTo>
                    <a:pt x="42669" y="139651"/>
                  </a:lnTo>
                  <a:lnTo>
                    <a:pt x="61845" y="160860"/>
                  </a:lnTo>
                  <a:lnTo>
                    <a:pt x="65755" y="173565"/>
                  </a:lnTo>
                  <a:lnTo>
                    <a:pt x="66669" y="182032"/>
                  </a:lnTo>
                  <a:lnTo>
                    <a:pt x="63312" y="192381"/>
                  </a:lnTo>
                  <a:lnTo>
                    <a:pt x="60442" y="198104"/>
                  </a:lnTo>
                  <a:lnTo>
                    <a:pt x="51608" y="206345"/>
                  </a:lnTo>
                  <a:lnTo>
                    <a:pt x="27614" y="219005"/>
                  </a:lnTo>
                  <a:lnTo>
                    <a:pt x="18908" y="220808"/>
                  </a:lnTo>
                  <a:lnTo>
                    <a:pt x="16022" y="220583"/>
                  </a:lnTo>
                  <a:lnTo>
                    <a:pt x="14099" y="219728"/>
                  </a:lnTo>
                  <a:lnTo>
                    <a:pt x="12816" y="218452"/>
                  </a:lnTo>
                  <a:lnTo>
                    <a:pt x="13372" y="216896"/>
                  </a:lnTo>
                  <a:lnTo>
                    <a:pt x="17753" y="213285"/>
                  </a:lnTo>
                  <a:lnTo>
                    <a:pt x="31524" y="210656"/>
                  </a:lnTo>
                  <a:lnTo>
                    <a:pt x="50071" y="210475"/>
                  </a:lnTo>
                  <a:lnTo>
                    <a:pt x="58758" y="213018"/>
                  </a:lnTo>
                  <a:lnTo>
                    <a:pt x="65441" y="218382"/>
                  </a:lnTo>
                  <a:lnTo>
                    <a:pt x="68211" y="221788"/>
                  </a:lnTo>
                  <a:lnTo>
                    <a:pt x="69352" y="226176"/>
                  </a:lnTo>
                  <a:lnTo>
                    <a:pt x="68738" y="236694"/>
                  </a:lnTo>
                  <a:lnTo>
                    <a:pt x="35536" y="282041"/>
                  </a:lnTo>
                  <a:lnTo>
                    <a:pt x="10793" y="320775"/>
                  </a:lnTo>
                  <a:lnTo>
                    <a:pt x="1474" y="346458"/>
                  </a:lnTo>
                  <a:lnTo>
                    <a:pt x="0" y="359298"/>
                  </a:lnTo>
                  <a:lnTo>
                    <a:pt x="1696" y="367356"/>
                  </a:lnTo>
                  <a:lnTo>
                    <a:pt x="4548" y="370493"/>
                  </a:lnTo>
                  <a:lnTo>
                    <a:pt x="13361" y="375860"/>
                  </a:lnTo>
                  <a:lnTo>
                    <a:pt x="28096" y="376834"/>
                  </a:lnTo>
                  <a:lnTo>
                    <a:pt x="66301" y="371710"/>
                  </a:lnTo>
                  <a:lnTo>
                    <a:pt x="111851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926"/>
            <p:cNvSpPr/>
            <p:nvPr>
              <p:custDataLst>
                <p:tags r:id="rId25"/>
              </p:custDataLst>
            </p:nvPr>
          </p:nvSpPr>
          <p:spPr>
            <a:xfrm>
              <a:off x="4113810" y="5642014"/>
              <a:ext cx="102591" cy="281949"/>
            </a:xfrm>
            <a:custGeom>
              <a:avLst/>
              <a:gdLst/>
              <a:ahLst/>
              <a:cxnLst/>
              <a:rect l="0" t="0" r="0" b="0"/>
              <a:pathLst>
                <a:path w="102591" h="281949">
                  <a:moveTo>
                    <a:pt x="102590" y="22186"/>
                  </a:moveTo>
                  <a:lnTo>
                    <a:pt x="102590" y="22186"/>
                  </a:lnTo>
                  <a:lnTo>
                    <a:pt x="97123" y="5784"/>
                  </a:lnTo>
                  <a:lnTo>
                    <a:pt x="93130" y="550"/>
                  </a:lnTo>
                  <a:lnTo>
                    <a:pt x="90639" y="0"/>
                  </a:lnTo>
                  <a:lnTo>
                    <a:pt x="84108" y="1272"/>
                  </a:lnTo>
                  <a:lnTo>
                    <a:pt x="69127" y="16068"/>
                  </a:lnTo>
                  <a:lnTo>
                    <a:pt x="40738" y="57901"/>
                  </a:lnTo>
                  <a:lnTo>
                    <a:pt x="21234" y="104343"/>
                  </a:lnTo>
                  <a:lnTo>
                    <a:pt x="10928" y="142191"/>
                  </a:lnTo>
                  <a:lnTo>
                    <a:pt x="3526" y="178768"/>
                  </a:lnTo>
                  <a:lnTo>
                    <a:pt x="0" y="212427"/>
                  </a:lnTo>
                  <a:lnTo>
                    <a:pt x="3137" y="241499"/>
                  </a:lnTo>
                  <a:lnTo>
                    <a:pt x="11116" y="261005"/>
                  </a:lnTo>
                  <a:lnTo>
                    <a:pt x="21718" y="273673"/>
                  </a:lnTo>
                  <a:lnTo>
                    <a:pt x="33486" y="281654"/>
                  </a:lnTo>
                  <a:lnTo>
                    <a:pt x="40998" y="281948"/>
                  </a:lnTo>
                  <a:lnTo>
                    <a:pt x="77190" y="2698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927"/>
            <p:cNvSpPr/>
            <p:nvPr>
              <p:custDataLst>
                <p:tags r:id="rId26"/>
              </p:custDataLst>
            </p:nvPr>
          </p:nvSpPr>
          <p:spPr>
            <a:xfrm>
              <a:off x="4273550" y="5639683"/>
              <a:ext cx="82551" cy="132399"/>
            </a:xfrm>
            <a:custGeom>
              <a:avLst/>
              <a:gdLst/>
              <a:ahLst/>
              <a:cxnLst/>
              <a:rect l="0" t="0" r="0" b="0"/>
              <a:pathLst>
                <a:path w="82551" h="13239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6606" y="38143"/>
                  </a:lnTo>
                  <a:lnTo>
                    <a:pt x="38872" y="81223"/>
                  </a:lnTo>
                  <a:lnTo>
                    <a:pt x="64334" y="127550"/>
                  </a:lnTo>
                  <a:lnTo>
                    <a:pt x="68289" y="131305"/>
                  </a:lnTo>
                  <a:lnTo>
                    <a:pt x="71632" y="132398"/>
                  </a:lnTo>
                  <a:lnTo>
                    <a:pt x="74565" y="131716"/>
                  </a:lnTo>
                  <a:lnTo>
                    <a:pt x="82550" y="12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928"/>
            <p:cNvSpPr/>
            <p:nvPr>
              <p:custDataLst>
                <p:tags r:id="rId27"/>
              </p:custDataLst>
            </p:nvPr>
          </p:nvSpPr>
          <p:spPr>
            <a:xfrm>
              <a:off x="4343407" y="5640827"/>
              <a:ext cx="69844" cy="245624"/>
            </a:xfrm>
            <a:custGeom>
              <a:avLst/>
              <a:gdLst/>
              <a:ahLst/>
              <a:cxnLst/>
              <a:rect l="0" t="0" r="0" b="0"/>
              <a:pathLst>
                <a:path w="69844" h="245624">
                  <a:moveTo>
                    <a:pt x="69843" y="17023"/>
                  </a:moveTo>
                  <a:lnTo>
                    <a:pt x="69843" y="17023"/>
                  </a:lnTo>
                  <a:lnTo>
                    <a:pt x="69843" y="4814"/>
                  </a:lnTo>
                  <a:lnTo>
                    <a:pt x="69137" y="2533"/>
                  </a:lnTo>
                  <a:lnTo>
                    <a:pt x="67961" y="1013"/>
                  </a:lnTo>
                  <a:lnTo>
                    <a:pt x="66472" y="0"/>
                  </a:lnTo>
                  <a:lnTo>
                    <a:pt x="61054" y="755"/>
                  </a:lnTo>
                  <a:lnTo>
                    <a:pt x="53942" y="4148"/>
                  </a:lnTo>
                  <a:lnTo>
                    <a:pt x="29531" y="26551"/>
                  </a:lnTo>
                  <a:lnTo>
                    <a:pt x="17604" y="44070"/>
                  </a:lnTo>
                  <a:lnTo>
                    <a:pt x="4594" y="83135"/>
                  </a:lnTo>
                  <a:lnTo>
                    <a:pt x="599" y="130064"/>
                  </a:lnTo>
                  <a:lnTo>
                    <a:pt x="73" y="173490"/>
                  </a:lnTo>
                  <a:lnTo>
                    <a:pt x="0" y="218667"/>
                  </a:lnTo>
                  <a:lnTo>
                    <a:pt x="700" y="233246"/>
                  </a:lnTo>
                  <a:lnTo>
                    <a:pt x="6343" y="2456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929"/>
            <p:cNvSpPr/>
            <p:nvPr>
              <p:custDataLst>
                <p:tags r:id="rId28"/>
              </p:custDataLst>
            </p:nvPr>
          </p:nvSpPr>
          <p:spPr>
            <a:xfrm>
              <a:off x="4406900" y="58737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4123" y="441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930"/>
            <p:cNvSpPr/>
            <p:nvPr>
              <p:custDataLst>
                <p:tags r:id="rId29"/>
              </p:custDataLst>
            </p:nvPr>
          </p:nvSpPr>
          <p:spPr>
            <a:xfrm>
              <a:off x="4600092" y="5676900"/>
              <a:ext cx="130659" cy="209551"/>
            </a:xfrm>
            <a:custGeom>
              <a:avLst/>
              <a:gdLst/>
              <a:ahLst/>
              <a:cxnLst/>
              <a:rect l="0" t="0" r="0" b="0"/>
              <a:pathLst>
                <a:path w="130659" h="2095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9779" y="3371"/>
                  </a:lnTo>
                  <a:lnTo>
                    <a:pt x="38096" y="37350"/>
                  </a:lnTo>
                  <a:lnTo>
                    <a:pt x="59722" y="75272"/>
                  </a:lnTo>
                  <a:lnTo>
                    <a:pt x="79536" y="120375"/>
                  </a:lnTo>
                  <a:lnTo>
                    <a:pt x="96931" y="161256"/>
                  </a:lnTo>
                  <a:lnTo>
                    <a:pt x="107202" y="182441"/>
                  </a:lnTo>
                  <a:lnTo>
                    <a:pt x="130658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931"/>
            <p:cNvSpPr/>
            <p:nvPr>
              <p:custDataLst>
                <p:tags r:id="rId30"/>
              </p:custDataLst>
            </p:nvPr>
          </p:nvSpPr>
          <p:spPr>
            <a:xfrm>
              <a:off x="4594389" y="5651500"/>
              <a:ext cx="142712" cy="237972"/>
            </a:xfrm>
            <a:custGeom>
              <a:avLst/>
              <a:gdLst/>
              <a:ahLst/>
              <a:cxnLst/>
              <a:rect l="0" t="0" r="0" b="0"/>
              <a:pathLst>
                <a:path w="142712" h="237972">
                  <a:moveTo>
                    <a:pt x="142711" y="0"/>
                  </a:moveTo>
                  <a:lnTo>
                    <a:pt x="142711" y="0"/>
                  </a:lnTo>
                  <a:lnTo>
                    <a:pt x="139340" y="0"/>
                  </a:lnTo>
                  <a:lnTo>
                    <a:pt x="135803" y="5645"/>
                  </a:lnTo>
                  <a:lnTo>
                    <a:pt x="119929" y="44044"/>
                  </a:lnTo>
                  <a:lnTo>
                    <a:pt x="102094" y="83527"/>
                  </a:lnTo>
                  <a:lnTo>
                    <a:pt x="75094" y="130660"/>
                  </a:lnTo>
                  <a:lnTo>
                    <a:pt x="45457" y="178257"/>
                  </a:lnTo>
                  <a:lnTo>
                    <a:pt x="13564" y="221374"/>
                  </a:lnTo>
                  <a:lnTo>
                    <a:pt x="0" y="237364"/>
                  </a:lnTo>
                  <a:lnTo>
                    <a:pt x="298" y="237971"/>
                  </a:lnTo>
                  <a:lnTo>
                    <a:pt x="9361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932"/>
            <p:cNvSpPr/>
            <p:nvPr>
              <p:custDataLst>
                <p:tags r:id="rId31"/>
              </p:custDataLst>
            </p:nvPr>
          </p:nvSpPr>
          <p:spPr>
            <a:xfrm>
              <a:off x="4787900" y="58674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38682"/>
                  </a:lnTo>
                  <a:lnTo>
                    <a:pt x="6907" y="6962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933"/>
            <p:cNvSpPr/>
            <p:nvPr>
              <p:custDataLst>
                <p:tags r:id="rId32"/>
              </p:custDataLst>
            </p:nvPr>
          </p:nvSpPr>
          <p:spPr>
            <a:xfrm>
              <a:off x="4566533" y="5470042"/>
              <a:ext cx="246768" cy="22435"/>
            </a:xfrm>
            <a:custGeom>
              <a:avLst/>
              <a:gdLst/>
              <a:ahLst/>
              <a:cxnLst/>
              <a:rect l="0" t="0" r="0" b="0"/>
              <a:pathLst>
                <a:path w="246768" h="22435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1116" y="2966"/>
                  </a:lnTo>
                  <a:lnTo>
                    <a:pt x="11547" y="9019"/>
                  </a:lnTo>
                  <a:lnTo>
                    <a:pt x="37450" y="18025"/>
                  </a:lnTo>
                  <a:lnTo>
                    <a:pt x="77895" y="21320"/>
                  </a:lnTo>
                  <a:lnTo>
                    <a:pt x="114092" y="22091"/>
                  </a:lnTo>
                  <a:lnTo>
                    <a:pt x="151817" y="22434"/>
                  </a:lnTo>
                  <a:lnTo>
                    <a:pt x="187633" y="21880"/>
                  </a:lnTo>
                  <a:lnTo>
                    <a:pt x="246767" y="16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934"/>
            <p:cNvSpPr/>
            <p:nvPr>
              <p:custDataLst>
                <p:tags r:id="rId33"/>
              </p:custDataLst>
            </p:nvPr>
          </p:nvSpPr>
          <p:spPr>
            <a:xfrm>
              <a:off x="4445000" y="5918200"/>
              <a:ext cx="35122" cy="82551"/>
            </a:xfrm>
            <a:custGeom>
              <a:avLst/>
              <a:gdLst/>
              <a:ahLst/>
              <a:cxnLst/>
              <a:rect l="0" t="0" r="0" b="0"/>
              <a:pathLst>
                <a:path w="35122" h="8255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4894" y="10670"/>
                  </a:lnTo>
                  <a:lnTo>
                    <a:pt x="24978" y="4810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935"/>
            <p:cNvSpPr/>
            <p:nvPr>
              <p:custDataLst>
                <p:tags r:id="rId34"/>
              </p:custDataLst>
            </p:nvPr>
          </p:nvSpPr>
          <p:spPr>
            <a:xfrm>
              <a:off x="4752492" y="5411083"/>
              <a:ext cx="101036" cy="195968"/>
            </a:xfrm>
            <a:custGeom>
              <a:avLst/>
              <a:gdLst/>
              <a:ahLst/>
              <a:cxnLst/>
              <a:rect l="0" t="0" r="0" b="0"/>
              <a:pathLst>
                <a:path w="101036" h="1959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31264" y="11404"/>
                  </a:lnTo>
                  <a:lnTo>
                    <a:pt x="78545" y="43025"/>
                  </a:lnTo>
                  <a:lnTo>
                    <a:pt x="87449" y="49556"/>
                  </a:lnTo>
                  <a:lnTo>
                    <a:pt x="97343" y="66219"/>
                  </a:lnTo>
                  <a:lnTo>
                    <a:pt x="101035" y="85385"/>
                  </a:lnTo>
                  <a:lnTo>
                    <a:pt x="100323" y="105662"/>
                  </a:lnTo>
                  <a:lnTo>
                    <a:pt x="89214" y="133540"/>
                  </a:lnTo>
                  <a:lnTo>
                    <a:pt x="62249" y="174899"/>
                  </a:lnTo>
                  <a:lnTo>
                    <a:pt x="48108" y="195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936"/>
            <p:cNvSpPr/>
            <p:nvPr>
              <p:custDataLst>
                <p:tags r:id="rId35"/>
              </p:custDataLst>
            </p:nvPr>
          </p:nvSpPr>
          <p:spPr>
            <a:xfrm>
              <a:off x="4927600" y="5594350"/>
              <a:ext cx="84154" cy="387351"/>
            </a:xfrm>
            <a:custGeom>
              <a:avLst/>
              <a:gdLst/>
              <a:ahLst/>
              <a:cxnLst/>
              <a:rect l="0" t="0" r="0" b="0"/>
              <a:pathLst>
                <a:path w="84154" h="38735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51358" y="1882"/>
                  </a:lnTo>
                  <a:lnTo>
                    <a:pt x="53288" y="3371"/>
                  </a:lnTo>
                  <a:lnTo>
                    <a:pt x="66119" y="25693"/>
                  </a:lnTo>
                  <a:lnTo>
                    <a:pt x="76584" y="72602"/>
                  </a:lnTo>
                  <a:lnTo>
                    <a:pt x="81780" y="114817"/>
                  </a:lnTo>
                  <a:lnTo>
                    <a:pt x="84153" y="137928"/>
                  </a:lnTo>
                  <a:lnTo>
                    <a:pt x="83619" y="163213"/>
                  </a:lnTo>
                  <a:lnTo>
                    <a:pt x="81146" y="189947"/>
                  </a:lnTo>
                  <a:lnTo>
                    <a:pt x="77381" y="217649"/>
                  </a:lnTo>
                  <a:lnTo>
                    <a:pt x="72754" y="243171"/>
                  </a:lnTo>
                  <a:lnTo>
                    <a:pt x="61968" y="290344"/>
                  </a:lnTo>
                  <a:lnTo>
                    <a:pt x="48238" y="327303"/>
                  </a:lnTo>
                  <a:lnTo>
                    <a:pt x="32728" y="355019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937"/>
            <p:cNvSpPr/>
            <p:nvPr>
              <p:custDataLst>
                <p:tags r:id="rId36"/>
              </p:custDataLst>
            </p:nvPr>
          </p:nvSpPr>
          <p:spPr>
            <a:xfrm>
              <a:off x="5124450" y="59499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15970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938"/>
            <p:cNvSpPr/>
            <p:nvPr>
              <p:custDataLst>
                <p:tags r:id="rId37"/>
              </p:custDataLst>
            </p:nvPr>
          </p:nvSpPr>
          <p:spPr>
            <a:xfrm>
              <a:off x="5365572" y="5614283"/>
              <a:ext cx="82729" cy="349604"/>
            </a:xfrm>
            <a:custGeom>
              <a:avLst/>
              <a:gdLst/>
              <a:ahLst/>
              <a:cxnLst/>
              <a:rect l="0" t="0" r="0" b="0"/>
              <a:pathLst>
                <a:path w="82729" h="349604">
                  <a:moveTo>
                    <a:pt x="82728" y="5467"/>
                  </a:moveTo>
                  <a:lnTo>
                    <a:pt x="82728" y="5467"/>
                  </a:lnTo>
                  <a:lnTo>
                    <a:pt x="79357" y="2096"/>
                  </a:lnTo>
                  <a:lnTo>
                    <a:pt x="75820" y="441"/>
                  </a:lnTo>
                  <a:lnTo>
                    <a:pt x="73889" y="0"/>
                  </a:lnTo>
                  <a:lnTo>
                    <a:pt x="71896" y="1116"/>
                  </a:lnTo>
                  <a:lnTo>
                    <a:pt x="67801" y="6120"/>
                  </a:lnTo>
                  <a:lnTo>
                    <a:pt x="49284" y="42520"/>
                  </a:lnTo>
                  <a:lnTo>
                    <a:pt x="31426" y="90137"/>
                  </a:lnTo>
                  <a:lnTo>
                    <a:pt x="19005" y="135761"/>
                  </a:lnTo>
                  <a:lnTo>
                    <a:pt x="13435" y="160063"/>
                  </a:lnTo>
                  <a:lnTo>
                    <a:pt x="8310" y="184731"/>
                  </a:lnTo>
                  <a:lnTo>
                    <a:pt x="3483" y="209643"/>
                  </a:lnTo>
                  <a:lnTo>
                    <a:pt x="0" y="254256"/>
                  </a:lnTo>
                  <a:lnTo>
                    <a:pt x="2215" y="292428"/>
                  </a:lnTo>
                  <a:lnTo>
                    <a:pt x="10256" y="321154"/>
                  </a:lnTo>
                  <a:lnTo>
                    <a:pt x="24648" y="340035"/>
                  </a:lnTo>
                  <a:lnTo>
                    <a:pt x="33424" y="347045"/>
                  </a:lnTo>
                  <a:lnTo>
                    <a:pt x="42804" y="349603"/>
                  </a:lnTo>
                  <a:lnTo>
                    <a:pt x="82728" y="342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939"/>
            <p:cNvSpPr/>
            <p:nvPr>
              <p:custDataLst>
                <p:tags r:id="rId38"/>
              </p:custDataLst>
            </p:nvPr>
          </p:nvSpPr>
          <p:spPr>
            <a:xfrm>
              <a:off x="5526265" y="5690483"/>
              <a:ext cx="87136" cy="107068"/>
            </a:xfrm>
            <a:custGeom>
              <a:avLst/>
              <a:gdLst/>
              <a:ahLst/>
              <a:cxnLst/>
              <a:rect l="0" t="0" r="0" b="0"/>
              <a:pathLst>
                <a:path w="87136" h="1070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411"/>
                  </a:lnTo>
                  <a:lnTo>
                    <a:pt x="36242" y="38521"/>
                  </a:lnTo>
                  <a:lnTo>
                    <a:pt x="66603" y="79415"/>
                  </a:lnTo>
                  <a:lnTo>
                    <a:pt x="87135" y="107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940"/>
            <p:cNvSpPr/>
            <p:nvPr>
              <p:custDataLst>
                <p:tags r:id="rId39"/>
              </p:custDataLst>
            </p:nvPr>
          </p:nvSpPr>
          <p:spPr>
            <a:xfrm>
              <a:off x="5588000" y="5672315"/>
              <a:ext cx="95251" cy="252236"/>
            </a:xfrm>
            <a:custGeom>
              <a:avLst/>
              <a:gdLst/>
              <a:ahLst/>
              <a:cxnLst/>
              <a:rect l="0" t="0" r="0" b="0"/>
              <a:pathLst>
                <a:path w="95251" h="252236">
                  <a:moveTo>
                    <a:pt x="95250" y="10935"/>
                  </a:moveTo>
                  <a:lnTo>
                    <a:pt x="95250" y="10935"/>
                  </a:lnTo>
                  <a:lnTo>
                    <a:pt x="85816" y="2207"/>
                  </a:lnTo>
                  <a:lnTo>
                    <a:pt x="80945" y="0"/>
                  </a:lnTo>
                  <a:lnTo>
                    <a:pt x="64122" y="2129"/>
                  </a:lnTo>
                  <a:lnTo>
                    <a:pt x="51077" y="12901"/>
                  </a:lnTo>
                  <a:lnTo>
                    <a:pt x="33714" y="38799"/>
                  </a:lnTo>
                  <a:lnTo>
                    <a:pt x="24861" y="60713"/>
                  </a:lnTo>
                  <a:lnTo>
                    <a:pt x="16617" y="103374"/>
                  </a:lnTo>
                  <a:lnTo>
                    <a:pt x="13155" y="142746"/>
                  </a:lnTo>
                  <a:lnTo>
                    <a:pt x="7903" y="186131"/>
                  </a:lnTo>
                  <a:lnTo>
                    <a:pt x="1460" y="232398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941"/>
            <p:cNvSpPr/>
            <p:nvPr>
              <p:custDataLst>
                <p:tags r:id="rId40"/>
              </p:custDataLst>
            </p:nvPr>
          </p:nvSpPr>
          <p:spPr>
            <a:xfrm>
              <a:off x="5656302" y="5875515"/>
              <a:ext cx="65049" cy="67765"/>
            </a:xfrm>
            <a:custGeom>
              <a:avLst/>
              <a:gdLst/>
              <a:ahLst/>
              <a:cxnLst/>
              <a:rect l="0" t="0" r="0" b="0"/>
              <a:pathLst>
                <a:path w="65049" h="67765">
                  <a:moveTo>
                    <a:pt x="14248" y="10935"/>
                  </a:moveTo>
                  <a:lnTo>
                    <a:pt x="14248" y="10935"/>
                  </a:lnTo>
                  <a:lnTo>
                    <a:pt x="14248" y="4193"/>
                  </a:lnTo>
                  <a:lnTo>
                    <a:pt x="16365" y="2206"/>
                  </a:lnTo>
                  <a:lnTo>
                    <a:pt x="24361" y="0"/>
                  </a:lnTo>
                  <a:lnTo>
                    <a:pt x="33089" y="901"/>
                  </a:lnTo>
                  <a:lnTo>
                    <a:pt x="50190" y="7228"/>
                  </a:lnTo>
                  <a:lnTo>
                    <a:pt x="52320" y="9875"/>
                  </a:lnTo>
                  <a:lnTo>
                    <a:pt x="53036" y="13050"/>
                  </a:lnTo>
                  <a:lnTo>
                    <a:pt x="52806" y="16579"/>
                  </a:lnTo>
                  <a:lnTo>
                    <a:pt x="48789" y="24262"/>
                  </a:lnTo>
                  <a:lnTo>
                    <a:pt x="36711" y="36521"/>
                  </a:lnTo>
                  <a:lnTo>
                    <a:pt x="1768" y="62609"/>
                  </a:lnTo>
                  <a:lnTo>
                    <a:pt x="284" y="64434"/>
                  </a:lnTo>
                  <a:lnTo>
                    <a:pt x="0" y="65651"/>
                  </a:lnTo>
                  <a:lnTo>
                    <a:pt x="516" y="66462"/>
                  </a:lnTo>
                  <a:lnTo>
                    <a:pt x="1565" y="67003"/>
                  </a:lnTo>
                  <a:lnTo>
                    <a:pt x="8530" y="67764"/>
                  </a:lnTo>
                  <a:lnTo>
                    <a:pt x="28233" y="66579"/>
                  </a:lnTo>
                  <a:lnTo>
                    <a:pt x="65048" y="55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942"/>
            <p:cNvSpPr/>
            <p:nvPr>
              <p:custDataLst>
                <p:tags r:id="rId41"/>
              </p:custDataLst>
            </p:nvPr>
          </p:nvSpPr>
          <p:spPr>
            <a:xfrm>
              <a:off x="5734050" y="59499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30301" y="419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943"/>
            <p:cNvSpPr/>
            <p:nvPr>
              <p:custDataLst>
                <p:tags r:id="rId42"/>
              </p:custDataLst>
            </p:nvPr>
          </p:nvSpPr>
          <p:spPr>
            <a:xfrm>
              <a:off x="5943600" y="5728583"/>
              <a:ext cx="133351" cy="215018"/>
            </a:xfrm>
            <a:custGeom>
              <a:avLst/>
              <a:gdLst/>
              <a:ahLst/>
              <a:cxnLst/>
              <a:rect l="0" t="0" r="0" b="0"/>
              <a:pathLst>
                <a:path w="133351" h="2150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79" y="0"/>
                  </a:lnTo>
                  <a:lnTo>
                    <a:pt x="26679" y="3272"/>
                  </a:lnTo>
                  <a:lnTo>
                    <a:pt x="32603" y="6120"/>
                  </a:lnTo>
                  <a:lnTo>
                    <a:pt x="51053" y="30355"/>
                  </a:lnTo>
                  <a:lnTo>
                    <a:pt x="73296" y="74460"/>
                  </a:lnTo>
                  <a:lnTo>
                    <a:pt x="94390" y="121003"/>
                  </a:lnTo>
                  <a:lnTo>
                    <a:pt x="110674" y="162701"/>
                  </a:lnTo>
                  <a:lnTo>
                    <a:pt x="133350" y="215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944"/>
            <p:cNvSpPr/>
            <p:nvPr>
              <p:custDataLst>
                <p:tags r:id="rId43"/>
              </p:custDataLst>
            </p:nvPr>
          </p:nvSpPr>
          <p:spPr>
            <a:xfrm>
              <a:off x="5981700" y="5706977"/>
              <a:ext cx="114301" cy="242974"/>
            </a:xfrm>
            <a:custGeom>
              <a:avLst/>
              <a:gdLst/>
              <a:ahLst/>
              <a:cxnLst/>
              <a:rect l="0" t="0" r="0" b="0"/>
              <a:pathLst>
                <a:path w="114301" h="242974">
                  <a:moveTo>
                    <a:pt x="114300" y="8023"/>
                  </a:moveTo>
                  <a:lnTo>
                    <a:pt x="114300" y="8023"/>
                  </a:lnTo>
                  <a:lnTo>
                    <a:pt x="107558" y="1281"/>
                  </a:lnTo>
                  <a:lnTo>
                    <a:pt x="104161" y="0"/>
                  </a:lnTo>
                  <a:lnTo>
                    <a:pt x="96624" y="460"/>
                  </a:lnTo>
                  <a:lnTo>
                    <a:pt x="86688" y="10541"/>
                  </a:lnTo>
                  <a:lnTo>
                    <a:pt x="75922" y="29603"/>
                  </a:lnTo>
                  <a:lnTo>
                    <a:pt x="60517" y="76741"/>
                  </a:lnTo>
                  <a:lnTo>
                    <a:pt x="46417" y="115000"/>
                  </a:lnTo>
                  <a:lnTo>
                    <a:pt x="32624" y="151758"/>
                  </a:lnTo>
                  <a:lnTo>
                    <a:pt x="20144" y="185500"/>
                  </a:lnTo>
                  <a:lnTo>
                    <a:pt x="0" y="242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945"/>
            <p:cNvSpPr/>
            <p:nvPr>
              <p:custDataLst>
                <p:tags r:id="rId44"/>
              </p:custDataLst>
            </p:nvPr>
          </p:nvSpPr>
          <p:spPr>
            <a:xfrm>
              <a:off x="6108700" y="5884630"/>
              <a:ext cx="88901" cy="82902"/>
            </a:xfrm>
            <a:custGeom>
              <a:avLst/>
              <a:gdLst/>
              <a:ahLst/>
              <a:cxnLst/>
              <a:rect l="0" t="0" r="0" b="0"/>
              <a:pathLst>
                <a:path w="88901" h="82902">
                  <a:moveTo>
                    <a:pt x="0" y="8170"/>
                  </a:moveTo>
                  <a:lnTo>
                    <a:pt x="0" y="8170"/>
                  </a:lnTo>
                  <a:lnTo>
                    <a:pt x="3371" y="1428"/>
                  </a:lnTo>
                  <a:lnTo>
                    <a:pt x="5775" y="147"/>
                  </a:lnTo>
                  <a:lnTo>
                    <a:pt x="8789" y="0"/>
                  </a:lnTo>
                  <a:lnTo>
                    <a:pt x="23766" y="4832"/>
                  </a:lnTo>
                  <a:lnTo>
                    <a:pt x="36126" y="10552"/>
                  </a:lnTo>
                  <a:lnTo>
                    <a:pt x="38196" y="13991"/>
                  </a:lnTo>
                  <a:lnTo>
                    <a:pt x="38613" y="23457"/>
                  </a:lnTo>
                  <a:lnTo>
                    <a:pt x="31510" y="40686"/>
                  </a:lnTo>
                  <a:lnTo>
                    <a:pt x="10576" y="74276"/>
                  </a:lnTo>
                  <a:lnTo>
                    <a:pt x="10578" y="76934"/>
                  </a:lnTo>
                  <a:lnTo>
                    <a:pt x="11286" y="79413"/>
                  </a:lnTo>
                  <a:lnTo>
                    <a:pt x="13169" y="81066"/>
                  </a:lnTo>
                  <a:lnTo>
                    <a:pt x="19023" y="82901"/>
                  </a:lnTo>
                  <a:lnTo>
                    <a:pt x="40365" y="80564"/>
                  </a:lnTo>
                  <a:lnTo>
                    <a:pt x="88900" y="589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946"/>
            <p:cNvSpPr/>
            <p:nvPr>
              <p:custDataLst>
                <p:tags r:id="rId45"/>
              </p:custDataLst>
            </p:nvPr>
          </p:nvSpPr>
          <p:spPr>
            <a:xfrm>
              <a:off x="5912733" y="5550783"/>
              <a:ext cx="221368" cy="24518"/>
            </a:xfrm>
            <a:custGeom>
              <a:avLst/>
              <a:gdLst/>
              <a:ahLst/>
              <a:cxnLst/>
              <a:rect l="0" t="0" r="0" b="0"/>
              <a:pathLst>
                <a:path w="221368" h="245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4660" y="8033"/>
                  </a:lnTo>
                  <a:lnTo>
                    <a:pt x="76980" y="13898"/>
                  </a:lnTo>
                  <a:lnTo>
                    <a:pt x="113450" y="19798"/>
                  </a:lnTo>
                  <a:lnTo>
                    <a:pt x="148474" y="22420"/>
                  </a:lnTo>
                  <a:lnTo>
                    <a:pt x="193184" y="23895"/>
                  </a:lnTo>
                  <a:lnTo>
                    <a:pt x="221367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947"/>
            <p:cNvSpPr/>
            <p:nvPr>
              <p:custDataLst>
                <p:tags r:id="rId46"/>
              </p:custDataLst>
            </p:nvPr>
          </p:nvSpPr>
          <p:spPr>
            <a:xfrm>
              <a:off x="6067229" y="5474583"/>
              <a:ext cx="70061" cy="145168"/>
            </a:xfrm>
            <a:custGeom>
              <a:avLst/>
              <a:gdLst/>
              <a:ahLst/>
              <a:cxnLst/>
              <a:rect l="0" t="0" r="0" b="0"/>
              <a:pathLst>
                <a:path w="70061" h="1451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8" y="1103"/>
                  </a:lnTo>
                  <a:lnTo>
                    <a:pt x="4646" y="0"/>
                  </a:lnTo>
                  <a:lnTo>
                    <a:pt x="21702" y="2749"/>
                  </a:lnTo>
                  <a:lnTo>
                    <a:pt x="44629" y="14774"/>
                  </a:lnTo>
                  <a:lnTo>
                    <a:pt x="57220" y="29594"/>
                  </a:lnTo>
                  <a:lnTo>
                    <a:pt x="66110" y="47940"/>
                  </a:lnTo>
                  <a:lnTo>
                    <a:pt x="70060" y="67853"/>
                  </a:lnTo>
                  <a:lnTo>
                    <a:pt x="66172" y="86581"/>
                  </a:lnTo>
                  <a:lnTo>
                    <a:pt x="56682" y="103607"/>
                  </a:lnTo>
                  <a:lnTo>
                    <a:pt x="22421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948"/>
            <p:cNvSpPr/>
            <p:nvPr>
              <p:custDataLst>
                <p:tags r:id="rId47"/>
              </p:custDataLst>
            </p:nvPr>
          </p:nvSpPr>
          <p:spPr>
            <a:xfrm>
              <a:off x="6273800" y="5619750"/>
              <a:ext cx="76385" cy="298451"/>
            </a:xfrm>
            <a:custGeom>
              <a:avLst/>
              <a:gdLst/>
              <a:ahLst/>
              <a:cxnLst/>
              <a:rect l="0" t="0" r="0" b="0"/>
              <a:pathLst>
                <a:path w="76385" h="29845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47847" y="6480"/>
                  </a:lnTo>
                  <a:lnTo>
                    <a:pt x="65759" y="49458"/>
                  </a:lnTo>
                  <a:lnTo>
                    <a:pt x="73442" y="81248"/>
                  </a:lnTo>
                  <a:lnTo>
                    <a:pt x="76384" y="117954"/>
                  </a:lnTo>
                  <a:lnTo>
                    <a:pt x="70638" y="160139"/>
                  </a:lnTo>
                  <a:lnTo>
                    <a:pt x="57265" y="200994"/>
                  </a:lnTo>
                  <a:lnTo>
                    <a:pt x="39562" y="23820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949"/>
            <p:cNvSpPr/>
            <p:nvPr>
              <p:custDataLst>
                <p:tags r:id="rId48"/>
              </p:custDataLst>
            </p:nvPr>
          </p:nvSpPr>
          <p:spPr>
            <a:xfrm>
              <a:off x="6381750" y="593725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69850" y="0"/>
                  </a:moveTo>
                  <a:lnTo>
                    <a:pt x="69850" y="0"/>
                  </a:lnTo>
                  <a:lnTo>
                    <a:pt x="29030" y="1767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950"/>
            <p:cNvSpPr/>
            <p:nvPr>
              <p:custDataLst>
                <p:tags r:id="rId49"/>
              </p:custDataLst>
            </p:nvPr>
          </p:nvSpPr>
          <p:spPr>
            <a:xfrm>
              <a:off x="6635750" y="59182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951"/>
            <p:cNvSpPr/>
            <p:nvPr>
              <p:custDataLst>
                <p:tags r:id="rId50"/>
              </p:custDataLst>
            </p:nvPr>
          </p:nvSpPr>
          <p:spPr>
            <a:xfrm>
              <a:off x="6838950" y="59118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0"/>
                  </a:moveTo>
                  <a:lnTo>
                    <a:pt x="0" y="0"/>
                  </a:lnTo>
                  <a:lnTo>
                    <a:pt x="43622" y="12865"/>
                  </a:lnTo>
                  <a:lnTo>
                    <a:pt x="825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952"/>
            <p:cNvSpPr/>
            <p:nvPr>
              <p:custDataLst>
                <p:tags r:id="rId51"/>
              </p:custDataLst>
            </p:nvPr>
          </p:nvSpPr>
          <p:spPr>
            <a:xfrm>
              <a:off x="6997700" y="5594350"/>
              <a:ext cx="174801" cy="533401"/>
            </a:xfrm>
            <a:custGeom>
              <a:avLst/>
              <a:gdLst/>
              <a:ahLst/>
              <a:cxnLst/>
              <a:rect l="0" t="0" r="0" b="0"/>
              <a:pathLst>
                <a:path w="174801" h="533401">
                  <a:moveTo>
                    <a:pt x="82550" y="0"/>
                  </a:moveTo>
                  <a:lnTo>
                    <a:pt x="82550" y="0"/>
                  </a:lnTo>
                  <a:lnTo>
                    <a:pt x="102828" y="1411"/>
                  </a:lnTo>
                  <a:lnTo>
                    <a:pt x="117903" y="6742"/>
                  </a:lnTo>
                  <a:lnTo>
                    <a:pt x="142257" y="31161"/>
                  </a:lnTo>
                  <a:lnTo>
                    <a:pt x="167347" y="68578"/>
                  </a:lnTo>
                  <a:lnTo>
                    <a:pt x="174800" y="98448"/>
                  </a:lnTo>
                  <a:lnTo>
                    <a:pt x="173644" y="130538"/>
                  </a:lnTo>
                  <a:lnTo>
                    <a:pt x="157126" y="177515"/>
                  </a:lnTo>
                  <a:lnTo>
                    <a:pt x="133653" y="210563"/>
                  </a:lnTo>
                  <a:lnTo>
                    <a:pt x="88947" y="254867"/>
                  </a:lnTo>
                  <a:lnTo>
                    <a:pt x="76136" y="273307"/>
                  </a:lnTo>
                  <a:lnTo>
                    <a:pt x="71712" y="292882"/>
                  </a:lnTo>
                  <a:lnTo>
                    <a:pt x="70677" y="308205"/>
                  </a:lnTo>
                  <a:lnTo>
                    <a:pt x="77743" y="326304"/>
                  </a:lnTo>
                  <a:lnTo>
                    <a:pt x="97589" y="361971"/>
                  </a:lnTo>
                  <a:lnTo>
                    <a:pt x="117580" y="406406"/>
                  </a:lnTo>
                  <a:lnTo>
                    <a:pt x="122837" y="421220"/>
                  </a:lnTo>
                  <a:lnTo>
                    <a:pt x="123033" y="448970"/>
                  </a:lnTo>
                  <a:lnTo>
                    <a:pt x="120121" y="462297"/>
                  </a:lnTo>
                  <a:lnTo>
                    <a:pt x="103717" y="484630"/>
                  </a:lnTo>
                  <a:lnTo>
                    <a:pt x="77140" y="503258"/>
                  </a:lnTo>
                  <a:lnTo>
                    <a:pt x="39459" y="518592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SMARTInkShape-2953"/>
          <p:cNvSpPr/>
          <p:nvPr>
            <p:custDataLst>
              <p:tags r:id="rId5"/>
            </p:custDataLst>
          </p:nvPr>
        </p:nvSpPr>
        <p:spPr>
          <a:xfrm>
            <a:off x="6192133" y="5048619"/>
            <a:ext cx="299399" cy="50432"/>
          </a:xfrm>
          <a:custGeom>
            <a:avLst/>
            <a:gdLst/>
            <a:ahLst/>
            <a:cxnLst/>
            <a:rect l="0" t="0" r="0" b="0"/>
            <a:pathLst>
              <a:path w="299399" h="50432">
                <a:moveTo>
                  <a:pt x="5467" y="25031"/>
                </a:moveTo>
                <a:lnTo>
                  <a:pt x="5467" y="25031"/>
                </a:lnTo>
                <a:lnTo>
                  <a:pt x="2096" y="21660"/>
                </a:lnTo>
                <a:lnTo>
                  <a:pt x="1103" y="21373"/>
                </a:lnTo>
                <a:lnTo>
                  <a:pt x="441" y="21887"/>
                </a:lnTo>
                <a:lnTo>
                  <a:pt x="0" y="22935"/>
                </a:lnTo>
                <a:lnTo>
                  <a:pt x="1822" y="23633"/>
                </a:lnTo>
                <a:lnTo>
                  <a:pt x="45330" y="24202"/>
                </a:lnTo>
                <a:lnTo>
                  <a:pt x="78452" y="21605"/>
                </a:lnTo>
                <a:lnTo>
                  <a:pt x="118573" y="18099"/>
                </a:lnTo>
                <a:lnTo>
                  <a:pt x="162274" y="14189"/>
                </a:lnTo>
                <a:lnTo>
                  <a:pt x="207569" y="10099"/>
                </a:lnTo>
                <a:lnTo>
                  <a:pt x="244162" y="5930"/>
                </a:lnTo>
                <a:lnTo>
                  <a:pt x="288664" y="875"/>
                </a:lnTo>
                <a:lnTo>
                  <a:pt x="299398" y="0"/>
                </a:lnTo>
                <a:lnTo>
                  <a:pt x="271195" y="9137"/>
                </a:lnTo>
                <a:lnTo>
                  <a:pt x="227821" y="16951"/>
                </a:lnTo>
                <a:lnTo>
                  <a:pt x="193192" y="24027"/>
                </a:lnTo>
                <a:lnTo>
                  <a:pt x="160396" y="29994"/>
                </a:lnTo>
                <a:lnTo>
                  <a:pt x="119811" y="37320"/>
                </a:lnTo>
                <a:lnTo>
                  <a:pt x="97437" y="43959"/>
                </a:lnTo>
                <a:lnTo>
                  <a:pt x="94297" y="46117"/>
                </a:lnTo>
                <a:lnTo>
                  <a:pt x="94319" y="47555"/>
                </a:lnTo>
                <a:lnTo>
                  <a:pt x="96453" y="48513"/>
                </a:lnTo>
                <a:lnTo>
                  <a:pt x="131938" y="50052"/>
                </a:lnTo>
                <a:lnTo>
                  <a:pt x="177153" y="46948"/>
                </a:lnTo>
                <a:lnTo>
                  <a:pt x="216184" y="41559"/>
                </a:lnTo>
                <a:lnTo>
                  <a:pt x="238583" y="38487"/>
                </a:lnTo>
                <a:lnTo>
                  <a:pt x="238489" y="38235"/>
                </a:lnTo>
                <a:lnTo>
                  <a:pt x="231092" y="38660"/>
                </a:lnTo>
                <a:lnTo>
                  <a:pt x="186102" y="44682"/>
                </a:lnTo>
                <a:lnTo>
                  <a:pt x="139769" y="49295"/>
                </a:lnTo>
                <a:lnTo>
                  <a:pt x="121470" y="50207"/>
                </a:lnTo>
                <a:lnTo>
                  <a:pt x="168826" y="50412"/>
                </a:lnTo>
                <a:lnTo>
                  <a:pt x="216069" y="50426"/>
                </a:lnTo>
                <a:lnTo>
                  <a:pt x="240417" y="504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SMARTInkShape-2954"/>
          <p:cNvSpPr/>
          <p:nvPr>
            <p:custDataLst>
              <p:tags r:id="rId6"/>
            </p:custDataLst>
          </p:nvPr>
        </p:nvSpPr>
        <p:spPr>
          <a:xfrm>
            <a:off x="6832599" y="5105740"/>
            <a:ext cx="963814" cy="43818"/>
          </a:xfrm>
          <a:custGeom>
            <a:avLst/>
            <a:gdLst/>
            <a:ahLst/>
            <a:cxnLst/>
            <a:rect l="0" t="0" r="0" b="0"/>
            <a:pathLst>
              <a:path w="963814" h="43818">
                <a:moveTo>
                  <a:pt x="1" y="18710"/>
                </a:moveTo>
                <a:lnTo>
                  <a:pt x="1" y="18710"/>
                </a:lnTo>
                <a:lnTo>
                  <a:pt x="0" y="15339"/>
                </a:lnTo>
                <a:lnTo>
                  <a:pt x="2117" y="14346"/>
                </a:lnTo>
                <a:lnTo>
                  <a:pt x="44750" y="12535"/>
                </a:lnTo>
                <a:lnTo>
                  <a:pt x="91420" y="12412"/>
                </a:lnTo>
                <a:lnTo>
                  <a:pt x="136822" y="12382"/>
                </a:lnTo>
                <a:lnTo>
                  <a:pt x="163887" y="11670"/>
                </a:lnTo>
                <a:lnTo>
                  <a:pt x="193219" y="10489"/>
                </a:lnTo>
                <a:lnTo>
                  <a:pt x="224063" y="8996"/>
                </a:lnTo>
                <a:lnTo>
                  <a:pt x="258031" y="7295"/>
                </a:lnTo>
                <a:lnTo>
                  <a:pt x="294082" y="5455"/>
                </a:lnTo>
                <a:lnTo>
                  <a:pt x="331522" y="3524"/>
                </a:lnTo>
                <a:lnTo>
                  <a:pt x="372709" y="2236"/>
                </a:lnTo>
                <a:lnTo>
                  <a:pt x="416395" y="1377"/>
                </a:lnTo>
                <a:lnTo>
                  <a:pt x="461746" y="805"/>
                </a:lnTo>
                <a:lnTo>
                  <a:pt x="507504" y="423"/>
                </a:lnTo>
                <a:lnTo>
                  <a:pt x="553530" y="169"/>
                </a:lnTo>
                <a:lnTo>
                  <a:pt x="599736" y="0"/>
                </a:lnTo>
                <a:lnTo>
                  <a:pt x="641831" y="591"/>
                </a:lnTo>
                <a:lnTo>
                  <a:pt x="681182" y="1692"/>
                </a:lnTo>
                <a:lnTo>
                  <a:pt x="718704" y="3131"/>
                </a:lnTo>
                <a:lnTo>
                  <a:pt x="753598" y="4796"/>
                </a:lnTo>
                <a:lnTo>
                  <a:pt x="786737" y="6612"/>
                </a:lnTo>
                <a:lnTo>
                  <a:pt x="818708" y="8528"/>
                </a:lnTo>
                <a:lnTo>
                  <a:pt x="846373" y="9805"/>
                </a:lnTo>
                <a:lnTo>
                  <a:pt x="871166" y="10657"/>
                </a:lnTo>
                <a:lnTo>
                  <a:pt x="912824" y="12308"/>
                </a:lnTo>
                <a:lnTo>
                  <a:pt x="958904" y="17236"/>
                </a:lnTo>
                <a:lnTo>
                  <a:pt x="963120" y="17728"/>
                </a:lnTo>
                <a:lnTo>
                  <a:pt x="963813" y="18055"/>
                </a:lnTo>
                <a:lnTo>
                  <a:pt x="924069" y="18624"/>
                </a:lnTo>
                <a:lnTo>
                  <a:pt x="887418" y="20553"/>
                </a:lnTo>
                <a:lnTo>
                  <a:pt x="843142" y="23762"/>
                </a:lnTo>
                <a:lnTo>
                  <a:pt x="817506" y="25606"/>
                </a:lnTo>
                <a:lnTo>
                  <a:pt x="790537" y="27541"/>
                </a:lnTo>
                <a:lnTo>
                  <a:pt x="760564" y="29536"/>
                </a:lnTo>
                <a:lnTo>
                  <a:pt x="728588" y="31572"/>
                </a:lnTo>
                <a:lnTo>
                  <a:pt x="695275" y="33635"/>
                </a:lnTo>
                <a:lnTo>
                  <a:pt x="658955" y="35009"/>
                </a:lnTo>
                <a:lnTo>
                  <a:pt x="620632" y="35926"/>
                </a:lnTo>
                <a:lnTo>
                  <a:pt x="580972" y="36537"/>
                </a:lnTo>
                <a:lnTo>
                  <a:pt x="541125" y="37651"/>
                </a:lnTo>
                <a:lnTo>
                  <a:pt x="501156" y="39098"/>
                </a:lnTo>
                <a:lnTo>
                  <a:pt x="461104" y="40769"/>
                </a:lnTo>
                <a:lnTo>
                  <a:pt x="420292" y="41882"/>
                </a:lnTo>
                <a:lnTo>
                  <a:pt x="378972" y="42625"/>
                </a:lnTo>
                <a:lnTo>
                  <a:pt x="337315" y="43120"/>
                </a:lnTo>
                <a:lnTo>
                  <a:pt x="297550" y="43450"/>
                </a:lnTo>
                <a:lnTo>
                  <a:pt x="259045" y="43670"/>
                </a:lnTo>
                <a:lnTo>
                  <a:pt x="221380" y="43817"/>
                </a:lnTo>
                <a:lnTo>
                  <a:pt x="187803" y="43209"/>
                </a:lnTo>
                <a:lnTo>
                  <a:pt x="156953" y="42098"/>
                </a:lnTo>
                <a:lnTo>
                  <a:pt x="127918" y="40652"/>
                </a:lnTo>
                <a:lnTo>
                  <a:pt x="90014" y="39046"/>
                </a:lnTo>
                <a:lnTo>
                  <a:pt x="68935" y="37626"/>
                </a:lnTo>
                <a:lnTo>
                  <a:pt x="64301" y="36259"/>
                </a:lnTo>
                <a:lnTo>
                  <a:pt x="61917" y="34643"/>
                </a:lnTo>
                <a:lnTo>
                  <a:pt x="65268" y="32860"/>
                </a:lnTo>
                <a:lnTo>
                  <a:pt x="97813" y="26979"/>
                </a:lnTo>
                <a:lnTo>
                  <a:pt x="139664" y="22855"/>
                </a:lnTo>
                <a:lnTo>
                  <a:pt x="167899" y="20768"/>
                </a:lnTo>
                <a:lnTo>
                  <a:pt x="200128" y="18670"/>
                </a:lnTo>
                <a:lnTo>
                  <a:pt x="235018" y="16567"/>
                </a:lnTo>
                <a:lnTo>
                  <a:pt x="273095" y="13754"/>
                </a:lnTo>
                <a:lnTo>
                  <a:pt x="313297" y="10467"/>
                </a:lnTo>
                <a:lnTo>
                  <a:pt x="354915" y="6865"/>
                </a:lnTo>
                <a:lnTo>
                  <a:pt x="397477" y="4463"/>
                </a:lnTo>
                <a:lnTo>
                  <a:pt x="440668" y="2862"/>
                </a:lnTo>
                <a:lnTo>
                  <a:pt x="484279" y="1795"/>
                </a:lnTo>
                <a:lnTo>
                  <a:pt x="526053" y="2494"/>
                </a:lnTo>
                <a:lnTo>
                  <a:pt x="566603" y="4372"/>
                </a:lnTo>
                <a:lnTo>
                  <a:pt x="606335" y="7034"/>
                </a:lnTo>
                <a:lnTo>
                  <a:pt x="639879" y="10221"/>
                </a:lnTo>
                <a:lnTo>
                  <a:pt x="669297" y="13756"/>
                </a:lnTo>
                <a:lnTo>
                  <a:pt x="695965" y="17524"/>
                </a:lnTo>
                <a:lnTo>
                  <a:pt x="735003" y="23592"/>
                </a:lnTo>
                <a:lnTo>
                  <a:pt x="781051" y="3141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SMARTInkShape-2955"/>
          <p:cNvSpPr/>
          <p:nvPr>
            <p:custDataLst>
              <p:tags r:id="rId7"/>
            </p:custDataLst>
          </p:nvPr>
        </p:nvSpPr>
        <p:spPr>
          <a:xfrm>
            <a:off x="8553450" y="5164034"/>
            <a:ext cx="363566" cy="35729"/>
          </a:xfrm>
          <a:custGeom>
            <a:avLst/>
            <a:gdLst/>
            <a:ahLst/>
            <a:cxnLst/>
            <a:rect l="0" t="0" r="0" b="0"/>
            <a:pathLst>
              <a:path w="363566" h="35729">
                <a:moveTo>
                  <a:pt x="0" y="17566"/>
                </a:moveTo>
                <a:lnTo>
                  <a:pt x="0" y="17566"/>
                </a:lnTo>
                <a:lnTo>
                  <a:pt x="39998" y="14195"/>
                </a:lnTo>
                <a:lnTo>
                  <a:pt x="86875" y="12099"/>
                </a:lnTo>
                <a:lnTo>
                  <a:pt x="130098" y="9727"/>
                </a:lnTo>
                <a:lnTo>
                  <a:pt x="154465" y="8106"/>
                </a:lnTo>
                <a:lnTo>
                  <a:pt x="179177" y="6321"/>
                </a:lnTo>
                <a:lnTo>
                  <a:pt x="204118" y="4425"/>
                </a:lnTo>
                <a:lnTo>
                  <a:pt x="229212" y="2455"/>
                </a:lnTo>
                <a:lnTo>
                  <a:pt x="253702" y="1143"/>
                </a:lnTo>
                <a:lnTo>
                  <a:pt x="277790" y="267"/>
                </a:lnTo>
                <a:lnTo>
                  <a:pt x="320313" y="0"/>
                </a:lnTo>
                <a:lnTo>
                  <a:pt x="356590" y="3816"/>
                </a:lnTo>
                <a:lnTo>
                  <a:pt x="361199" y="5577"/>
                </a:lnTo>
                <a:lnTo>
                  <a:pt x="363565" y="7457"/>
                </a:lnTo>
                <a:lnTo>
                  <a:pt x="360910" y="10121"/>
                </a:lnTo>
                <a:lnTo>
                  <a:pt x="346671" y="16844"/>
                </a:lnTo>
                <a:lnTo>
                  <a:pt x="316824" y="22654"/>
                </a:lnTo>
                <a:lnTo>
                  <a:pt x="278394" y="26883"/>
                </a:lnTo>
                <a:lnTo>
                  <a:pt x="237795" y="28762"/>
                </a:lnTo>
                <a:lnTo>
                  <a:pt x="194352" y="29598"/>
                </a:lnTo>
                <a:lnTo>
                  <a:pt x="149879" y="30675"/>
                </a:lnTo>
                <a:lnTo>
                  <a:pt x="106594" y="33505"/>
                </a:lnTo>
                <a:lnTo>
                  <a:pt x="59414" y="35694"/>
                </a:lnTo>
                <a:lnTo>
                  <a:pt x="32850" y="35728"/>
                </a:lnTo>
                <a:lnTo>
                  <a:pt x="30367" y="34613"/>
                </a:lnTo>
                <a:lnTo>
                  <a:pt x="28711" y="33164"/>
                </a:lnTo>
                <a:lnTo>
                  <a:pt x="29724" y="32198"/>
                </a:lnTo>
                <a:lnTo>
                  <a:pt x="65689" y="30520"/>
                </a:lnTo>
                <a:lnTo>
                  <a:pt x="112361" y="26970"/>
                </a:lnTo>
                <a:lnTo>
                  <a:pt x="149892" y="25273"/>
                </a:lnTo>
                <a:lnTo>
                  <a:pt x="189385" y="24519"/>
                </a:lnTo>
                <a:lnTo>
                  <a:pt x="228105" y="24183"/>
                </a:lnTo>
                <a:lnTo>
                  <a:pt x="262717" y="25917"/>
                </a:lnTo>
                <a:lnTo>
                  <a:pt x="311150" y="3026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Shape-2956"/>
          <p:cNvSpPr/>
          <p:nvPr>
            <p:custDataLst>
              <p:tags r:id="rId8"/>
            </p:custDataLst>
          </p:nvPr>
        </p:nvSpPr>
        <p:spPr>
          <a:xfrm>
            <a:off x="9281218" y="5194300"/>
            <a:ext cx="1056583" cy="107951"/>
          </a:xfrm>
          <a:custGeom>
            <a:avLst/>
            <a:gdLst/>
            <a:ahLst/>
            <a:cxnLst/>
            <a:rect l="0" t="0" r="0" b="0"/>
            <a:pathLst>
              <a:path w="1056583" h="107951">
                <a:moveTo>
                  <a:pt x="15182" y="0"/>
                </a:moveTo>
                <a:lnTo>
                  <a:pt x="15182" y="0"/>
                </a:lnTo>
                <a:lnTo>
                  <a:pt x="876" y="0"/>
                </a:lnTo>
                <a:lnTo>
                  <a:pt x="0" y="705"/>
                </a:lnTo>
                <a:lnTo>
                  <a:pt x="122" y="1882"/>
                </a:lnTo>
                <a:lnTo>
                  <a:pt x="908" y="3371"/>
                </a:lnTo>
                <a:lnTo>
                  <a:pt x="18870" y="12209"/>
                </a:lnTo>
                <a:lnTo>
                  <a:pt x="49982" y="17891"/>
                </a:lnTo>
                <a:lnTo>
                  <a:pt x="96971" y="22768"/>
                </a:lnTo>
                <a:lnTo>
                  <a:pt x="128270" y="25057"/>
                </a:lnTo>
                <a:lnTo>
                  <a:pt x="162540" y="27287"/>
                </a:lnTo>
                <a:lnTo>
                  <a:pt x="202321" y="29480"/>
                </a:lnTo>
                <a:lnTo>
                  <a:pt x="245775" y="31648"/>
                </a:lnTo>
                <a:lnTo>
                  <a:pt x="291677" y="33799"/>
                </a:lnTo>
                <a:lnTo>
                  <a:pt x="342034" y="35232"/>
                </a:lnTo>
                <a:lnTo>
                  <a:pt x="395361" y="36188"/>
                </a:lnTo>
                <a:lnTo>
                  <a:pt x="450668" y="36825"/>
                </a:lnTo>
                <a:lnTo>
                  <a:pt x="505178" y="38661"/>
                </a:lnTo>
                <a:lnTo>
                  <a:pt x="559157" y="41296"/>
                </a:lnTo>
                <a:lnTo>
                  <a:pt x="612781" y="44464"/>
                </a:lnTo>
                <a:lnTo>
                  <a:pt x="664759" y="47281"/>
                </a:lnTo>
                <a:lnTo>
                  <a:pt x="715639" y="49865"/>
                </a:lnTo>
                <a:lnTo>
                  <a:pt x="765787" y="52294"/>
                </a:lnTo>
                <a:lnTo>
                  <a:pt x="814036" y="56029"/>
                </a:lnTo>
                <a:lnTo>
                  <a:pt x="861017" y="60636"/>
                </a:lnTo>
                <a:lnTo>
                  <a:pt x="907155" y="65824"/>
                </a:lnTo>
                <a:lnTo>
                  <a:pt x="937209" y="69283"/>
                </a:lnTo>
                <a:lnTo>
                  <a:pt x="968719" y="73125"/>
                </a:lnTo>
                <a:lnTo>
                  <a:pt x="970490" y="74151"/>
                </a:lnTo>
                <a:lnTo>
                  <a:pt x="939116" y="75593"/>
                </a:lnTo>
                <a:lnTo>
                  <a:pt x="894543" y="75930"/>
                </a:lnTo>
                <a:lnTo>
                  <a:pt x="865301" y="74609"/>
                </a:lnTo>
                <a:lnTo>
                  <a:pt x="832400" y="72317"/>
                </a:lnTo>
                <a:lnTo>
                  <a:pt x="797061" y="69378"/>
                </a:lnTo>
                <a:lnTo>
                  <a:pt x="758685" y="67419"/>
                </a:lnTo>
                <a:lnTo>
                  <a:pt x="718284" y="66113"/>
                </a:lnTo>
                <a:lnTo>
                  <a:pt x="676533" y="65242"/>
                </a:lnTo>
                <a:lnTo>
                  <a:pt x="634588" y="63956"/>
                </a:lnTo>
                <a:lnTo>
                  <a:pt x="592514" y="62392"/>
                </a:lnTo>
                <a:lnTo>
                  <a:pt x="550354" y="60645"/>
                </a:lnTo>
                <a:lnTo>
                  <a:pt x="508841" y="59480"/>
                </a:lnTo>
                <a:lnTo>
                  <a:pt x="467760" y="58703"/>
                </a:lnTo>
                <a:lnTo>
                  <a:pt x="426967" y="58186"/>
                </a:lnTo>
                <a:lnTo>
                  <a:pt x="391306" y="57134"/>
                </a:lnTo>
                <a:lnTo>
                  <a:pt x="359065" y="55729"/>
                </a:lnTo>
                <a:lnTo>
                  <a:pt x="329104" y="54086"/>
                </a:lnTo>
                <a:lnTo>
                  <a:pt x="286407" y="52260"/>
                </a:lnTo>
                <a:lnTo>
                  <a:pt x="247105" y="51088"/>
                </a:lnTo>
                <a:lnTo>
                  <a:pt x="291319" y="55221"/>
                </a:lnTo>
                <a:lnTo>
                  <a:pt x="317806" y="55864"/>
                </a:lnTo>
                <a:lnTo>
                  <a:pt x="348165" y="56292"/>
                </a:lnTo>
                <a:lnTo>
                  <a:pt x="385338" y="56578"/>
                </a:lnTo>
                <a:lnTo>
                  <a:pt x="427052" y="56769"/>
                </a:lnTo>
                <a:lnTo>
                  <a:pt x="471795" y="56896"/>
                </a:lnTo>
                <a:lnTo>
                  <a:pt x="521379" y="56981"/>
                </a:lnTo>
                <a:lnTo>
                  <a:pt x="574192" y="57038"/>
                </a:lnTo>
                <a:lnTo>
                  <a:pt x="629155" y="57075"/>
                </a:lnTo>
                <a:lnTo>
                  <a:pt x="684142" y="57805"/>
                </a:lnTo>
                <a:lnTo>
                  <a:pt x="739143" y="58998"/>
                </a:lnTo>
                <a:lnTo>
                  <a:pt x="794156" y="60499"/>
                </a:lnTo>
                <a:lnTo>
                  <a:pt x="842825" y="63615"/>
                </a:lnTo>
                <a:lnTo>
                  <a:pt x="887267" y="67810"/>
                </a:lnTo>
                <a:lnTo>
                  <a:pt x="928889" y="72723"/>
                </a:lnTo>
                <a:lnTo>
                  <a:pt x="961575" y="78821"/>
                </a:lnTo>
                <a:lnTo>
                  <a:pt x="988305" y="85708"/>
                </a:lnTo>
                <a:lnTo>
                  <a:pt x="1026237" y="98065"/>
                </a:lnTo>
                <a:lnTo>
                  <a:pt x="1056582" y="1079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Shape-2957"/>
          <p:cNvSpPr/>
          <p:nvPr>
            <p:custDataLst>
              <p:tags r:id="rId9"/>
            </p:custDataLst>
          </p:nvPr>
        </p:nvSpPr>
        <p:spPr>
          <a:xfrm>
            <a:off x="9057791" y="5746750"/>
            <a:ext cx="391010" cy="22709"/>
          </a:xfrm>
          <a:custGeom>
            <a:avLst/>
            <a:gdLst/>
            <a:ahLst/>
            <a:cxnLst/>
            <a:rect l="0" t="0" r="0" b="0"/>
            <a:pathLst>
              <a:path w="391010" h="22709">
                <a:moveTo>
                  <a:pt x="3659" y="0"/>
                </a:moveTo>
                <a:lnTo>
                  <a:pt x="3659" y="0"/>
                </a:lnTo>
                <a:lnTo>
                  <a:pt x="288" y="0"/>
                </a:lnTo>
                <a:lnTo>
                  <a:pt x="0" y="705"/>
                </a:lnTo>
                <a:lnTo>
                  <a:pt x="1563" y="3371"/>
                </a:lnTo>
                <a:lnTo>
                  <a:pt x="37189" y="10831"/>
                </a:lnTo>
                <a:lnTo>
                  <a:pt x="73359" y="14927"/>
                </a:lnTo>
                <a:lnTo>
                  <a:pt x="120950" y="17217"/>
                </a:lnTo>
                <a:lnTo>
                  <a:pt x="147470" y="17828"/>
                </a:lnTo>
                <a:lnTo>
                  <a:pt x="173615" y="17530"/>
                </a:lnTo>
                <a:lnTo>
                  <a:pt x="199514" y="16626"/>
                </a:lnTo>
                <a:lnTo>
                  <a:pt x="225245" y="15317"/>
                </a:lnTo>
                <a:lnTo>
                  <a:pt x="267006" y="15745"/>
                </a:lnTo>
                <a:lnTo>
                  <a:pt x="308877" y="18071"/>
                </a:lnTo>
                <a:lnTo>
                  <a:pt x="321344" y="17909"/>
                </a:lnTo>
                <a:lnTo>
                  <a:pt x="322694" y="16878"/>
                </a:lnTo>
                <a:lnTo>
                  <a:pt x="322182" y="15485"/>
                </a:lnTo>
                <a:lnTo>
                  <a:pt x="291123" y="13525"/>
                </a:lnTo>
                <a:lnTo>
                  <a:pt x="249719" y="13067"/>
                </a:lnTo>
                <a:lnTo>
                  <a:pt x="224849" y="12944"/>
                </a:lnTo>
                <a:lnTo>
                  <a:pt x="199802" y="13569"/>
                </a:lnTo>
                <a:lnTo>
                  <a:pt x="174638" y="14691"/>
                </a:lnTo>
                <a:lnTo>
                  <a:pt x="149394" y="16144"/>
                </a:lnTo>
                <a:lnTo>
                  <a:pt x="102532" y="17758"/>
                </a:lnTo>
                <a:lnTo>
                  <a:pt x="62420" y="18476"/>
                </a:lnTo>
                <a:lnTo>
                  <a:pt x="20839" y="18975"/>
                </a:lnTo>
                <a:lnTo>
                  <a:pt x="61328" y="19035"/>
                </a:lnTo>
                <a:lnTo>
                  <a:pt x="104313" y="19043"/>
                </a:lnTo>
                <a:lnTo>
                  <a:pt x="127912" y="19045"/>
                </a:lnTo>
                <a:lnTo>
                  <a:pt x="152110" y="19047"/>
                </a:lnTo>
                <a:lnTo>
                  <a:pt x="198754" y="19048"/>
                </a:lnTo>
                <a:lnTo>
                  <a:pt x="238300" y="19049"/>
                </a:lnTo>
                <a:lnTo>
                  <a:pt x="275733" y="22708"/>
                </a:lnTo>
                <a:lnTo>
                  <a:pt x="276059" y="22194"/>
                </a:lnTo>
                <a:lnTo>
                  <a:pt x="274159" y="21146"/>
                </a:lnTo>
                <a:lnTo>
                  <a:pt x="229848" y="18759"/>
                </a:lnTo>
                <a:lnTo>
                  <a:pt x="196615" y="15863"/>
                </a:lnTo>
                <a:lnTo>
                  <a:pt x="155688" y="10266"/>
                </a:lnTo>
                <a:lnTo>
                  <a:pt x="132650" y="7124"/>
                </a:lnTo>
                <a:lnTo>
                  <a:pt x="132692" y="6865"/>
                </a:lnTo>
                <a:lnTo>
                  <a:pt x="169866" y="6452"/>
                </a:lnTo>
                <a:lnTo>
                  <a:pt x="215113" y="6395"/>
                </a:lnTo>
                <a:lnTo>
                  <a:pt x="241995" y="6380"/>
                </a:lnTo>
                <a:lnTo>
                  <a:pt x="270499" y="7076"/>
                </a:lnTo>
                <a:lnTo>
                  <a:pt x="300087" y="8245"/>
                </a:lnTo>
                <a:lnTo>
                  <a:pt x="330394" y="9730"/>
                </a:lnTo>
                <a:lnTo>
                  <a:pt x="391009" y="127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Shape-2958"/>
          <p:cNvSpPr/>
          <p:nvPr>
            <p:custDataLst>
              <p:tags r:id="rId10"/>
            </p:custDataLst>
          </p:nvPr>
        </p:nvSpPr>
        <p:spPr>
          <a:xfrm>
            <a:off x="9773532" y="5841999"/>
            <a:ext cx="1097669" cy="95252"/>
          </a:xfrm>
          <a:custGeom>
            <a:avLst/>
            <a:gdLst/>
            <a:ahLst/>
            <a:cxnLst/>
            <a:rect l="0" t="0" r="0" b="0"/>
            <a:pathLst>
              <a:path w="1097669" h="95252">
                <a:moveTo>
                  <a:pt x="5468" y="1"/>
                </a:moveTo>
                <a:lnTo>
                  <a:pt x="5468" y="1"/>
                </a:lnTo>
                <a:lnTo>
                  <a:pt x="0" y="0"/>
                </a:lnTo>
                <a:lnTo>
                  <a:pt x="25919" y="4365"/>
                </a:lnTo>
                <a:lnTo>
                  <a:pt x="64887" y="5468"/>
                </a:lnTo>
                <a:lnTo>
                  <a:pt x="93059" y="6467"/>
                </a:lnTo>
                <a:lnTo>
                  <a:pt x="125951" y="7841"/>
                </a:lnTo>
                <a:lnTo>
                  <a:pt x="161989" y="9461"/>
                </a:lnTo>
                <a:lnTo>
                  <a:pt x="206477" y="10541"/>
                </a:lnTo>
                <a:lnTo>
                  <a:pt x="256595" y="11260"/>
                </a:lnTo>
                <a:lnTo>
                  <a:pt x="310470" y="11741"/>
                </a:lnTo>
                <a:lnTo>
                  <a:pt x="366141" y="13471"/>
                </a:lnTo>
                <a:lnTo>
                  <a:pt x="423012" y="16036"/>
                </a:lnTo>
                <a:lnTo>
                  <a:pt x="480680" y="19158"/>
                </a:lnTo>
                <a:lnTo>
                  <a:pt x="534648" y="22650"/>
                </a:lnTo>
                <a:lnTo>
                  <a:pt x="586150" y="26389"/>
                </a:lnTo>
                <a:lnTo>
                  <a:pt x="636005" y="30293"/>
                </a:lnTo>
                <a:lnTo>
                  <a:pt x="677005" y="34307"/>
                </a:lnTo>
                <a:lnTo>
                  <a:pt x="712098" y="38394"/>
                </a:lnTo>
                <a:lnTo>
                  <a:pt x="743254" y="42530"/>
                </a:lnTo>
                <a:lnTo>
                  <a:pt x="783734" y="48351"/>
                </a:lnTo>
                <a:lnTo>
                  <a:pt x="750807" y="50074"/>
                </a:lnTo>
                <a:lnTo>
                  <a:pt x="723199" y="48905"/>
                </a:lnTo>
                <a:lnTo>
                  <a:pt x="688567" y="46715"/>
                </a:lnTo>
                <a:lnTo>
                  <a:pt x="649250" y="43844"/>
                </a:lnTo>
                <a:lnTo>
                  <a:pt x="603990" y="39813"/>
                </a:lnTo>
                <a:lnTo>
                  <a:pt x="554766" y="35009"/>
                </a:lnTo>
                <a:lnTo>
                  <a:pt x="502900" y="29689"/>
                </a:lnTo>
                <a:lnTo>
                  <a:pt x="449273" y="25437"/>
                </a:lnTo>
                <a:lnTo>
                  <a:pt x="394471" y="21898"/>
                </a:lnTo>
                <a:lnTo>
                  <a:pt x="338886" y="18832"/>
                </a:lnTo>
                <a:lnTo>
                  <a:pt x="289836" y="16083"/>
                </a:lnTo>
                <a:lnTo>
                  <a:pt x="245141" y="13544"/>
                </a:lnTo>
                <a:lnTo>
                  <a:pt x="203350" y="11146"/>
                </a:lnTo>
                <a:lnTo>
                  <a:pt x="174784" y="9548"/>
                </a:lnTo>
                <a:lnTo>
                  <a:pt x="138264" y="8003"/>
                </a:lnTo>
                <a:lnTo>
                  <a:pt x="177224" y="11701"/>
                </a:lnTo>
                <a:lnTo>
                  <a:pt x="213106" y="13446"/>
                </a:lnTo>
                <a:lnTo>
                  <a:pt x="256077" y="15314"/>
                </a:lnTo>
                <a:lnTo>
                  <a:pt x="312946" y="17970"/>
                </a:lnTo>
                <a:lnTo>
                  <a:pt x="379081" y="21152"/>
                </a:lnTo>
                <a:lnTo>
                  <a:pt x="451393" y="24686"/>
                </a:lnTo>
                <a:lnTo>
                  <a:pt x="532762" y="29863"/>
                </a:lnTo>
                <a:lnTo>
                  <a:pt x="620169" y="36137"/>
                </a:lnTo>
                <a:lnTo>
                  <a:pt x="711602" y="43142"/>
                </a:lnTo>
                <a:lnTo>
                  <a:pt x="795135" y="52045"/>
                </a:lnTo>
                <a:lnTo>
                  <a:pt x="873402" y="62214"/>
                </a:lnTo>
                <a:lnTo>
                  <a:pt x="948156" y="73226"/>
                </a:lnTo>
                <a:lnTo>
                  <a:pt x="997993" y="80567"/>
                </a:lnTo>
                <a:lnTo>
                  <a:pt x="1097668" y="9525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2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23</cp:revision>
  <dcterms:created xsi:type="dcterms:W3CDTF">2019-01-30T20:54:36Z</dcterms:created>
  <dcterms:modified xsi:type="dcterms:W3CDTF">2019-05-01T21:12:29Z</dcterms:modified>
</cp:coreProperties>
</file>